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9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D02F-DDE7-4B38-9596-CB8BC2C220E5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31906-030B-4AA4-84A4-37A1C55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provide both our sales people and our sales leaders with a self service SFDC dashboard which will give a view of the status of all their opportunities.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FB79-9962-7A7A-4E64-93F719D96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CAECA-1ABC-BD6D-D42A-4F0966E89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5D0A-0D56-6465-1A78-8C7D6F46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D22C-9BB3-C39D-6E14-F97EEAF6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BA54-14AC-6FFD-94F7-36959064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7FA2-97A0-7C08-DFF7-D65970F2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3717D-F726-F12A-C4A6-A8086C403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5BF2E-989B-20AC-8B7F-E39ABE3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03C2-1A83-F8BA-1C22-90B2646B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B618-F0F4-EA78-674B-ACEB193A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E1297-1EF4-3A44-93C8-3C2BAB20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83A4-9736-EE24-746D-C1FA28F31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CEB84-C2FB-09F2-DD5B-CEFC16FD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FF26C-A259-76C9-0842-0ED5FF89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1D67-6EF5-2587-CA40-B54866C1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1122883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32688"/>
            <a:ext cx="11228832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enter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444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4412" y="6340477"/>
            <a:ext cx="6097588" cy="517525"/>
          </a:xfrm>
          <a:prstGeom prst="rtTriangle">
            <a:avLst/>
          </a:prstGeom>
          <a:gradFill>
            <a:gsLst>
              <a:gs pos="0">
                <a:srgbClr val="00FFFF"/>
              </a:gs>
              <a:gs pos="50000">
                <a:srgbClr val="00C9FF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318" y="1691640"/>
            <a:ext cx="11277489" cy="405079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271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7985-A411-AA10-B0A3-106D336A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07A6-1250-86CB-665B-25CF5A1F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BBE6-B5D8-4DB4-A811-05595D5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05A8-1463-3FCB-7AB2-AA7A15DF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56A9-C8D0-BF31-52B6-B8197E9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7F37-7EFC-21D0-6A35-212F1C6D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0275A-7B03-1E94-6CD2-0215C965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9EDB-EB00-FF4C-88B5-F3F4F7B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84D78-28C7-63CD-D239-67775B34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682A-19F1-1DC8-7301-6CC4A13C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A868-8198-BB7E-03F0-EAB7280F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E57B9-7705-DFA5-48AA-4F184AB5C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6A650-57C4-6689-E2BF-FCBA7E54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DBD0-A19C-7314-0BD4-C5C29DE9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5BFD-9B31-5C11-546E-07F5588B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6013B-05E5-9AC4-DED4-2BC25774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3C34-EAD3-3D40-67F4-F75A2017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404B-5C41-05D5-CF14-78229BEA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EB6F6-4961-C435-0B75-A33054E3E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F0F75-B941-535A-9189-E53C85A6E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4BA0D-6389-CCFF-D708-8829F5A55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D51B8-84FB-3E96-ECEC-4E25AD34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B7ECA-162B-BA60-4B22-F4AD10BB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E3067-5C36-8788-D6BD-95B2702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7156-947E-3FB1-764E-C6055BDB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D5C1F-6B29-6FEF-749B-AF247E14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7DFE-3C94-47A7-3EAA-2502303E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86D0A-6805-52ED-DAEA-DB8C2C20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20C8B-57EE-1E0A-566A-3AB54A4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B06F5-79F9-3C46-EB78-5237BFDA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EB9CD-FAE6-2307-BB80-CE549C0B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79FA-4400-F790-9F11-1707889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0531-57F4-07CF-6F8D-1FA86A6B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8900-8CDE-6051-E01C-2F080BE2E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BBF34-D538-F4F4-CDCA-0B82C6C3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53F3-A537-E3A0-16CF-3AEED680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F570D-0A31-38C2-0B09-841AAB70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BF93-F0C4-B739-1926-CF578F40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0B43F-810A-7B8A-F243-4A4E4A47B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3B15-577E-BE8B-3125-BAC1D0CC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2ADF4-E02F-ED5F-8ADD-5A227C40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3318C-F0CC-1DB3-2497-99DA015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A4D8-C982-BF9F-7730-FFB6AE88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2166D-1E5A-270A-E38D-F3398A6F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C7060-47BE-1071-5489-F69C4DF4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F513-14E0-CD50-6F67-211232585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753A-8D87-3B32-EFFE-FCFBFAC1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E2662-93AD-A1C9-ED7D-3F8C7D4AC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3112-763D-2E85-1B3E-2C5557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Clinical Mobility as a Solution – No Identified Persona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DDC18-59E7-FA0A-7D7B-B27EAC5F6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787" y="1238250"/>
            <a:ext cx="11274552" cy="450418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AutoNum type="arabicPeriod"/>
            </a:pPr>
            <a:r>
              <a:rPr lang="en-US" sz="1800" dirty="0"/>
              <a:t>What are you using for clinical communication today? </a:t>
            </a:r>
          </a:p>
          <a:p>
            <a:pPr marL="342900" indent="-342900">
              <a:buAutoNum type="arabicPeriod"/>
            </a:pPr>
            <a:r>
              <a:rPr lang="en-US" sz="1800" dirty="0"/>
              <a:t>Do you have a mobility strategy? If so, what enhancements would you like to see in the future? What enhancements could make it more beneficial? What is working/not working?</a:t>
            </a:r>
          </a:p>
          <a:p>
            <a:pPr marL="342900" indent="-342900">
              <a:buAutoNum type="arabicPeriod"/>
            </a:pPr>
            <a:r>
              <a:rPr lang="en-US" sz="1800" dirty="0"/>
              <a:t>Are you satisfied with your call quality?</a:t>
            </a:r>
          </a:p>
          <a:p>
            <a:pPr marL="342900" indent="-342900">
              <a:buAutoNum type="arabicPeriod"/>
            </a:pPr>
            <a:r>
              <a:rPr lang="en-US" sz="1800" dirty="0"/>
              <a:t>Do you struggle with lost or stolen devices?</a:t>
            </a:r>
          </a:p>
          <a:p>
            <a:pPr marL="342900" indent="-342900">
              <a:buAutoNum type="arabicPeriod"/>
            </a:pPr>
            <a:r>
              <a:rPr lang="en-US" sz="1800" dirty="0"/>
              <a:t>If you could operationalize the cost of your fleet, would you be open to a new solution?</a:t>
            </a:r>
          </a:p>
          <a:p>
            <a:pPr marL="342900" indent="-342900">
              <a:buAutoNum type="arabicPeriod"/>
            </a:pPr>
            <a:r>
              <a:rPr lang="en-US" sz="1800" dirty="0"/>
              <a:t>Are you on a shared device model (vs 1-1)?  If so, what are your infection control obstacles?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your refresh cycle? </a:t>
            </a:r>
          </a:p>
          <a:p>
            <a:pPr marL="342900" indent="-342900">
              <a:buAutoNum type="arabicPeriod"/>
            </a:pPr>
            <a:r>
              <a:rPr lang="en-US" sz="1800" dirty="0"/>
              <a:t>How are your devices holding up? </a:t>
            </a:r>
          </a:p>
          <a:p>
            <a:pPr marL="342900" indent="-342900">
              <a:buAutoNum type="arabicPeriod"/>
            </a:pPr>
            <a:r>
              <a:rPr lang="en-US" sz="1800" dirty="0"/>
              <a:t>How is your device battery life? </a:t>
            </a:r>
          </a:p>
          <a:p>
            <a:pPr marL="342900" indent="-342900">
              <a:buAutoNum type="arabicPeriod"/>
            </a:pPr>
            <a:r>
              <a:rPr lang="en-US" sz="1800" dirty="0"/>
              <a:t>What MDM are you using?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your network? 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your PBX? 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your nurse call system?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your staff duress process/system?</a:t>
            </a:r>
          </a:p>
          <a:p>
            <a:pPr marL="342900" indent="-342900">
              <a:buAutoNum type="arabicPeriod"/>
            </a:pPr>
            <a:r>
              <a:rPr lang="en-US" sz="1800" dirty="0"/>
              <a:t>What is the largest thing your clinicians ask for from their </a:t>
            </a:r>
            <a:r>
              <a:rPr lang="en-US" sz="1800"/>
              <a:t>mobility options?</a:t>
            </a:r>
            <a:endParaRPr lang="en-US" sz="1800" dirty="0"/>
          </a:p>
          <a:p>
            <a:pPr marL="342900" indent="-342900">
              <a:buAutoNum type="arabicPeriod"/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19941-1712-0896-BDA0-F6E51A35A919}"/>
              </a:ext>
            </a:extLst>
          </p:cNvPr>
          <p:cNvSpPr txBox="1"/>
          <p:nvPr/>
        </p:nvSpPr>
        <p:spPr>
          <a:xfrm>
            <a:off x="545805" y="843516"/>
            <a:ext cx="7449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Questions To Ask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9BC012AE3794E9BE0E92986FBBE5B" ma:contentTypeVersion="16" ma:contentTypeDescription="Create a new document." ma:contentTypeScope="" ma:versionID="d968dcc2f68ba6afb7037d2f28f13234">
  <xsd:schema xmlns:xsd="http://www.w3.org/2001/XMLSchema" xmlns:xs="http://www.w3.org/2001/XMLSchema" xmlns:p="http://schemas.microsoft.com/office/2006/metadata/properties" xmlns:ns2="f9d3ff60-8cda-4206-95a3-155906e1328f" xmlns:ns3="a495fe4f-afb7-47ef-a0fd-6506664185dd" targetNamespace="http://schemas.microsoft.com/office/2006/metadata/properties" ma:root="true" ma:fieldsID="62e9b3c0ec7d49fac11c96344ca0af6b" ns2:_="" ns3:_="">
    <xsd:import namespace="f9d3ff60-8cda-4206-95a3-155906e1328f"/>
    <xsd:import namespace="a495fe4f-afb7-47ef-a0fd-6506664185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3ff60-8cda-4206-95a3-155906e13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1b9f02-2e42-4fff-9a04-4fa9bed0f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fe4f-afb7-47ef-a0fd-650666418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4a79f3b-3f0e-4e72-9f97-1548a01bf9a3}" ma:internalName="TaxCatchAll" ma:showField="CatchAllData" ma:web="a495fe4f-afb7-47ef-a0fd-6506664185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d3ff60-8cda-4206-95a3-155906e1328f">
      <Terms xmlns="http://schemas.microsoft.com/office/infopath/2007/PartnerControls"/>
    </lcf76f155ced4ddcb4097134ff3c332f>
    <TaxCatchAll xmlns="a495fe4f-afb7-47ef-a0fd-6506664185dd" xsi:nil="true"/>
    <SharedWithUsers xmlns="a495fe4f-afb7-47ef-a0fd-6506664185dd">
      <UserInfo>
        <DisplayName/>
        <AccountId xsi:nil="true"/>
        <AccountType/>
      </UserInfo>
    </SharedWithUsers>
    <MediaLengthInSeconds xmlns="f9d3ff60-8cda-4206-95a3-155906e1328f" xsi:nil="true"/>
  </documentManagement>
</p:properties>
</file>

<file path=customXml/itemProps1.xml><?xml version="1.0" encoding="utf-8"?>
<ds:datastoreItem xmlns:ds="http://schemas.openxmlformats.org/officeDocument/2006/customXml" ds:itemID="{CAC561DD-7D9D-426F-A81C-CDCF034D2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3ff60-8cda-4206-95a3-155906e1328f"/>
    <ds:schemaRef ds:uri="a495fe4f-afb7-47ef-a0fd-650666418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BC3B13-79C7-4AEA-9E90-14F7F3305A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17F971-5E3C-4F4A-8F96-276DAE0CC9D5}">
  <ds:schemaRefs>
    <ds:schemaRef ds:uri="http://purl.org/dc/terms/"/>
    <ds:schemaRef ds:uri="http://schemas.openxmlformats.org/package/2006/metadata/core-properties"/>
    <ds:schemaRef ds:uri="f9d3ff60-8cda-4206-95a3-155906e1328f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a495fe4f-afb7-47ef-a0fd-6506664185d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Clinical Mobility as a Solution – No Identified Persona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Progress (WIP) Tracking</dc:title>
  <dc:creator>Sheffield, Katie</dc:creator>
  <cp:lastModifiedBy>James Davis</cp:lastModifiedBy>
  <cp:revision>7</cp:revision>
  <dcterms:created xsi:type="dcterms:W3CDTF">2024-02-12T21:44:47Z</dcterms:created>
  <dcterms:modified xsi:type="dcterms:W3CDTF">2024-10-02T16:54:28Z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0x01010082D9BC012AE3794E9BE0E92986FBBE5B</vt:lpwstr>
  </property>
  <property fmtid="{D5CDD505-2E9C-101B-9397-08002B2CF9AE}" pid="3" name="Order">
    <vt:r8>145500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