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54.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tags/tag6.xml" ContentType="application/vnd.openxmlformats-officedocument.presentationml.tags+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4" r:id="rId5"/>
    <p:sldMasterId id="2147483679" r:id="rId6"/>
    <p:sldMasterId id="2147483725" r:id="rId7"/>
    <p:sldMasterId id="2147483727" r:id="rId8"/>
    <p:sldMasterId id="2147483738" r:id="rId9"/>
    <p:sldMasterId id="2147483750" r:id="rId10"/>
  </p:sldMasterIdLst>
  <p:notesMasterIdLst>
    <p:notesMasterId r:id="rId45"/>
  </p:notesMasterIdLst>
  <p:sldIdLst>
    <p:sldId id="10250" r:id="rId11"/>
    <p:sldId id="541" r:id="rId12"/>
    <p:sldId id="2170" r:id="rId13"/>
    <p:sldId id="2171" r:id="rId14"/>
    <p:sldId id="10226" r:id="rId15"/>
    <p:sldId id="10227" r:id="rId16"/>
    <p:sldId id="10228" r:id="rId17"/>
    <p:sldId id="10229" r:id="rId18"/>
    <p:sldId id="10230" r:id="rId19"/>
    <p:sldId id="714" r:id="rId20"/>
    <p:sldId id="10232" r:id="rId21"/>
    <p:sldId id="10236" r:id="rId22"/>
    <p:sldId id="10237" r:id="rId23"/>
    <p:sldId id="10238" r:id="rId24"/>
    <p:sldId id="10239" r:id="rId25"/>
    <p:sldId id="10240" r:id="rId26"/>
    <p:sldId id="10241" r:id="rId27"/>
    <p:sldId id="10242" r:id="rId28"/>
    <p:sldId id="10243" r:id="rId29"/>
    <p:sldId id="1292" r:id="rId30"/>
    <p:sldId id="10245" r:id="rId31"/>
    <p:sldId id="10246" r:id="rId32"/>
    <p:sldId id="10247" r:id="rId33"/>
    <p:sldId id="10248" r:id="rId34"/>
    <p:sldId id="10251" r:id="rId35"/>
    <p:sldId id="263" r:id="rId36"/>
    <p:sldId id="717" r:id="rId37"/>
    <p:sldId id="711" r:id="rId38"/>
    <p:sldId id="2166" r:id="rId39"/>
    <p:sldId id="2184" r:id="rId40"/>
    <p:sldId id="2185" r:id="rId41"/>
    <p:sldId id="2186" r:id="rId42"/>
    <p:sldId id="758" r:id="rId43"/>
    <p:sldId id="29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52" userDrawn="1">
          <p15:clr>
            <a:srgbClr val="A4A3A4"/>
          </p15:clr>
        </p15:guide>
        <p15:guide id="2" pos="16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Graf" initials="JG" lastIdx="1" clrIdx="0">
    <p:extLst>
      <p:ext uri="{19B8F6BF-5375-455C-9EA6-DF929625EA0E}">
        <p15:presenceInfo xmlns:p15="http://schemas.microsoft.com/office/powerpoint/2012/main" userId="S::John.Graf@ea.epson.com::c63ff5cd-4308-4b4c-96ad-c2142befb9c8" providerId="AD"/>
      </p:ext>
    </p:extLst>
  </p:cmAuthor>
  <p:cmAuthor id="2" name="Steve Garland" initials="SG" lastIdx="1" clrIdx="1">
    <p:extLst>
      <p:ext uri="{19B8F6BF-5375-455C-9EA6-DF929625EA0E}">
        <p15:presenceInfo xmlns:p15="http://schemas.microsoft.com/office/powerpoint/2012/main" userId="S::Steve.Garland@ea.epson.com::2f173ad5-f0a1-4049-849a-a3bf4e6664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75BC"/>
    <a:srgbClr val="BB047F"/>
    <a:srgbClr val="620643"/>
    <a:srgbClr val="F7931D"/>
    <a:srgbClr val="27AAE1"/>
    <a:srgbClr val="B77020"/>
    <a:srgbClr val="F7941D"/>
    <a:srgbClr val="4DA5CE"/>
    <a:srgbClr val="E98D37"/>
    <a:srgbClr val="EB8B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297E35-3894-4C7F-806D-3D39EDA13D73}" v="18" dt="2023-03-17T19:45:09.5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192" autoAdjust="0"/>
  </p:normalViewPr>
  <p:slideViewPr>
    <p:cSldViewPr snapToGrid="0">
      <p:cViewPr varScale="1">
        <p:scale>
          <a:sx n="102" d="100"/>
          <a:sy n="102" d="100"/>
        </p:scale>
        <p:origin x="918" y="108"/>
      </p:cViewPr>
      <p:guideLst>
        <p:guide orient="horz" pos="4152"/>
        <p:guide pos="1656"/>
      </p:guideLst>
    </p:cSldViewPr>
  </p:slideViewPr>
  <p:notesTextViewPr>
    <p:cViewPr>
      <p:scale>
        <a:sx n="1" d="1"/>
        <a:sy n="1" d="1"/>
      </p:scale>
      <p:origin x="0" y="0"/>
    </p:cViewPr>
  </p:notesTextViewPr>
  <p:sorterViewPr>
    <p:cViewPr varScale="1">
      <p:scale>
        <a:sx n="1" d="1"/>
        <a:sy n="1" d="1"/>
      </p:scale>
      <p:origin x="0" y="-69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viewProps" Target="viewProps.xml"/><Relationship Id="rId8" Type="http://schemas.openxmlformats.org/officeDocument/2006/relationships/slideMaster" Target="slideMasters/slideMaster5.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commentAuthors" Target="commentAuthors.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a:defRPr>
            </a:lvl1pPr>
          </a:lstStyle>
          <a:p>
            <a:fld id="{E174D2C7-BCBD-234B-BE04-4C88F0181E49}" type="datetimeFigureOut">
              <a:rPr lang="en-US" smtClean="0"/>
              <a:pPr/>
              <a:t>3/20/2023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a:defRPr>
            </a:lvl1pPr>
          </a:lstStyle>
          <a:p>
            <a:fld id="{FF507632-B897-2A45-8070-EE028A0B1F84}" type="slidenum">
              <a:rPr lang="en-US" smtClean="0"/>
              <a:pPr/>
              <a:t>‹#›</a:t>
            </a:fld>
            <a:endParaRPr lang="en-US"/>
          </a:p>
        </p:txBody>
      </p:sp>
    </p:spTree>
    <p:extLst>
      <p:ext uri="{BB962C8B-B14F-4D97-AF65-F5344CB8AC3E}">
        <p14:creationId xmlns:p14="http://schemas.microsoft.com/office/powerpoint/2010/main" val="1263916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a:ea typeface="+mn-ea"/>
        <a:cs typeface="+mn-cs"/>
      </a:defRPr>
    </a:lvl1pPr>
    <a:lvl2pPr marL="457200" algn="l" defTabSz="914400" rtl="0" eaLnBrk="1" latinLnBrk="0" hangingPunct="1">
      <a:defRPr sz="1200" kern="1200">
        <a:solidFill>
          <a:schemeClr val="tx1"/>
        </a:solidFill>
        <a:latin typeface="Arial"/>
        <a:ea typeface="+mn-ea"/>
        <a:cs typeface="+mn-cs"/>
      </a:defRPr>
    </a:lvl2pPr>
    <a:lvl3pPr marL="914400" algn="l" defTabSz="914400" rtl="0" eaLnBrk="1" latinLnBrk="0" hangingPunct="1">
      <a:defRPr sz="1200" kern="1200">
        <a:solidFill>
          <a:schemeClr val="tx1"/>
        </a:solidFill>
        <a:latin typeface="Arial"/>
        <a:ea typeface="+mn-ea"/>
        <a:cs typeface="+mn-cs"/>
      </a:defRPr>
    </a:lvl3pPr>
    <a:lvl4pPr marL="1371600" algn="l" defTabSz="914400" rtl="0" eaLnBrk="1" latinLnBrk="0" hangingPunct="1">
      <a:defRPr sz="1200" kern="1200">
        <a:solidFill>
          <a:schemeClr val="tx1"/>
        </a:solidFill>
        <a:latin typeface="Arial"/>
        <a:ea typeface="+mn-ea"/>
        <a:cs typeface="+mn-cs"/>
      </a:defRPr>
    </a:lvl4pPr>
    <a:lvl5pPr marL="1828800" algn="l" defTabSz="914400" rtl="0" eaLnBrk="1" latinLnBrk="0" hangingPunct="1">
      <a:defRPr sz="12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507632-B897-2A45-8070-EE028A0B1F84}" type="slidenum">
              <a:rPr lang="en-US" smtClean="0"/>
              <a:pPr/>
              <a:t>1</a:t>
            </a:fld>
            <a:endParaRPr lang="en-US"/>
          </a:p>
        </p:txBody>
      </p:sp>
    </p:spTree>
    <p:extLst>
      <p:ext uri="{BB962C8B-B14F-4D97-AF65-F5344CB8AC3E}">
        <p14:creationId xmlns:p14="http://schemas.microsoft.com/office/powerpoint/2010/main" val="3331293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survive in the market, pretty much every manufacturing company or warehouse has implemented a process improvement program, such as Lean.  ColorWorks printers come in really handy here.  One example is with bin labels.  They can print color coded labels with pictures of the part on the label, and then it makes it much easier and faster for an operator to find what they’re looking for.</a:t>
            </a:r>
          </a:p>
          <a:p>
            <a:r>
              <a:rPr lang="en-US" dirty="0"/>
              <a:t>Another example is colorizing warehouse </a:t>
            </a:r>
            <a:r>
              <a:rPr lang="en-US" dirty="0" err="1"/>
              <a:t>putaway</a:t>
            </a:r>
            <a:r>
              <a:rPr lang="en-US" dirty="0"/>
              <a:t> labels.  Imagine if you had these labels in black and white only.  You have a pallet of part number 675141 but somehow, part number 675147 got mixed in and this pallet of materials is going out to a construction site.  But no one notices, because with black and white, everything looks the same.  You ship it out, the mistake is discovered at the site, and there’s not enough of the right material to finish the job.  Imagine all of the wasted time and expediting costs that is incurred when this happens.  </a:t>
            </a:r>
          </a:p>
          <a:p>
            <a:r>
              <a:rPr lang="en-US" dirty="0"/>
              <a:t>Now, what if you had ColorWorks?  Part number 675141 is always coded in red and 675147 is coded in blue.  If you had a pallet, you would immediately notice that something is wrong, and all of those problems would be avoided.</a:t>
            </a:r>
          </a:p>
          <a:p>
            <a:endParaRPr lang="en-US" dirty="0"/>
          </a:p>
          <a:p>
            <a:r>
              <a:rPr lang="en-US" dirty="0"/>
              <a:t>Now let’s move to shipping labels.  Imagine at the bottom of a shipping label, you were able to put a color ad. Everyone checks the shipping label when they receive a package.  This is prime real estate for an ad.  T</a:t>
            </a:r>
            <a:r>
              <a:rPr lang="en-US" sz="1200" kern="1200" dirty="0">
                <a:solidFill>
                  <a:schemeClr val="tx1"/>
                </a:solidFill>
                <a:effectLst/>
                <a:latin typeface="Arial"/>
                <a:ea typeface="+mn-ea"/>
                <a:cs typeface="+mn-cs"/>
              </a:rPr>
              <a:t>he box is coming from a company that the customer just bought from, and it shows another product they may be interested in or a coupon for their next order. </a:t>
            </a:r>
            <a:r>
              <a:rPr lang="en-US" dirty="0"/>
              <a:t>This is cross-selling in all its glory.  </a:t>
            </a:r>
            <a:r>
              <a:rPr lang="en-US" sz="1200" kern="1200" dirty="0">
                <a:solidFill>
                  <a:schemeClr val="tx1"/>
                </a:solidFill>
                <a:effectLst/>
                <a:latin typeface="Arial"/>
                <a:ea typeface="+mn-ea"/>
                <a:cs typeface="+mn-cs"/>
              </a:rPr>
              <a:t>And with just a few new sales from that color ad, you’ve earned your return on investment with your ColorWorks printer.  Plus, according to an Infogroup survey of 1,500 consumers, 44 percent said they would switch to a brand that better personalizes its marketing message.  Plus, </a:t>
            </a:r>
            <a:r>
              <a:rPr lang="en-US" sz="1200" b="0" i="0" u="none" strike="noStrike" kern="1200" baseline="0" dirty="0">
                <a:solidFill>
                  <a:schemeClr val="tx1"/>
                </a:solidFill>
                <a:latin typeface="Arial"/>
                <a:ea typeface="+mn-ea"/>
                <a:cs typeface="+mn-cs"/>
              </a:rPr>
              <a:t>44 percent of consumers surveyed said they would likely make a repeat purchase after a personalized experience. </a:t>
            </a:r>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Even without an ad, a shipping label really benefits from color elements to highlight degree of priority.</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Now let’s play a short video that showcases our flagship product, the C6000 series, in industrial applications.</a:t>
            </a:r>
          </a:p>
          <a:p>
            <a:endParaRPr lang="en-US" dirty="0"/>
          </a:p>
          <a:p>
            <a:endParaRPr lang="en-US" dirty="0"/>
          </a:p>
        </p:txBody>
      </p:sp>
      <p:sp>
        <p:nvSpPr>
          <p:cNvPr id="4" name="Slide Number Placeholder 3"/>
          <p:cNvSpPr>
            <a:spLocks noGrp="1"/>
          </p:cNvSpPr>
          <p:nvPr>
            <p:ph type="sldNum" sz="quarter" idx="5"/>
          </p:nvPr>
        </p:nvSpPr>
        <p:spPr/>
        <p:txBody>
          <a:bodyPr/>
          <a:lstStyle/>
          <a:p>
            <a:fld id="{FF507632-B897-2A45-8070-EE028A0B1F84}" type="slidenum">
              <a:rPr lang="en-US" smtClean="0"/>
              <a:pPr/>
              <a:t>23</a:t>
            </a:fld>
            <a:endParaRPr lang="en-US" dirty="0"/>
          </a:p>
        </p:txBody>
      </p:sp>
    </p:spTree>
    <p:extLst>
      <p:ext uri="{BB962C8B-B14F-4D97-AF65-F5344CB8AC3E}">
        <p14:creationId xmlns:p14="http://schemas.microsoft.com/office/powerpoint/2010/main" val="1034201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notice a company has chemical drums, that’s another place ColorWorks can be deployed.  Our printers can create labels that meet GHS requirements.  GHS requirements is a safety standard, requiring color and durability on drum labels.</a:t>
            </a:r>
          </a:p>
          <a:p>
            <a:endParaRPr lang="en-US" dirty="0"/>
          </a:p>
          <a:p>
            <a:r>
              <a:rPr lang="en-US" dirty="0"/>
              <a:t>Lastly, Tim Check last week created a video showcasing high volume T-shirt printing with his </a:t>
            </a:r>
            <a:r>
              <a:rPr lang="en-US" sz="1200" kern="1200" dirty="0">
                <a:solidFill>
                  <a:schemeClr val="tx1"/>
                </a:solidFill>
                <a:effectLst/>
                <a:latin typeface="Arial"/>
                <a:ea typeface="+mn-ea"/>
                <a:cs typeface="+mn-cs"/>
              </a:rPr>
              <a:t>SureColor F3070 and a C3500 printer creating the barcodes.  Note that thermal printers cannot be used here; they die after going through a hot oven.  But our inkjet labels withstand heat and other elements very well.</a:t>
            </a:r>
            <a:endParaRPr lang="en-US" dirty="0"/>
          </a:p>
        </p:txBody>
      </p:sp>
      <p:sp>
        <p:nvSpPr>
          <p:cNvPr id="4" name="Slide Number Placeholder 3"/>
          <p:cNvSpPr>
            <a:spLocks noGrp="1"/>
          </p:cNvSpPr>
          <p:nvPr>
            <p:ph type="sldNum" sz="quarter" idx="5"/>
          </p:nvPr>
        </p:nvSpPr>
        <p:spPr/>
        <p:txBody>
          <a:bodyPr/>
          <a:lstStyle/>
          <a:p>
            <a:fld id="{FF507632-B897-2A45-8070-EE028A0B1F84}" type="slidenum">
              <a:rPr lang="en-US" smtClean="0"/>
              <a:pPr/>
              <a:t>24</a:t>
            </a:fld>
            <a:endParaRPr lang="en-US" dirty="0"/>
          </a:p>
        </p:txBody>
      </p:sp>
    </p:spTree>
    <p:extLst>
      <p:ext uri="{BB962C8B-B14F-4D97-AF65-F5344CB8AC3E}">
        <p14:creationId xmlns:p14="http://schemas.microsoft.com/office/powerpoint/2010/main" val="162040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507632-B897-2A45-8070-EE028A0B1F84}" type="slidenum">
              <a:rPr lang="en-US" smtClean="0"/>
              <a:pPr/>
              <a:t>26</a:t>
            </a:fld>
            <a:endParaRPr lang="en-US"/>
          </a:p>
        </p:txBody>
      </p:sp>
    </p:spTree>
    <p:extLst>
      <p:ext uri="{BB962C8B-B14F-4D97-AF65-F5344CB8AC3E}">
        <p14:creationId xmlns:p14="http://schemas.microsoft.com/office/powerpoint/2010/main" val="2509423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1</a:t>
            </a:r>
            <a:r>
              <a:rPr lang="en-US" baseline="30000" dirty="0"/>
              <a:t>st</a:t>
            </a:r>
            <a:r>
              <a:rPr lang="en-US" dirty="0"/>
              <a:t> time in the market, there is an industrial color label printer – the C6000 series, which have the reliability and features needed for industrial use.</a:t>
            </a:r>
          </a:p>
          <a:p>
            <a:r>
              <a:rPr lang="en-US" dirty="0"/>
              <a:t>The C6000 series was specifically engineered and designed to handle the tough, mission critical warehouse or manufacturing environment that is dominated by thermal printers.</a:t>
            </a:r>
          </a:p>
          <a:p>
            <a:r>
              <a:rPr lang="en-US" dirty="0"/>
              <a:t>Print speeds are comparable to thermal printers, at up to 5” per second.</a:t>
            </a:r>
          </a:p>
          <a:p>
            <a:r>
              <a:rPr lang="en-US" dirty="0"/>
              <a:t>The C6000 series is not limited to printing standard warehouse labels.  It can still do the beautiful boutique labels at 1200 dpi resolution.</a:t>
            </a:r>
          </a:p>
          <a:p>
            <a:r>
              <a:rPr lang="en-US" dirty="0"/>
              <a:t>These printers integrate easily into any operating system or label application, including </a:t>
            </a:r>
            <a:r>
              <a:rPr lang="en-US" dirty="0" err="1"/>
              <a:t>BarTender</a:t>
            </a:r>
            <a:r>
              <a:rPr lang="en-US" dirty="0"/>
              <a:t>, </a:t>
            </a:r>
            <a:r>
              <a:rPr lang="en-US" dirty="0" err="1"/>
              <a:t>Codesoft</a:t>
            </a:r>
            <a:r>
              <a:rPr lang="en-US" dirty="0"/>
              <a:t>, </a:t>
            </a:r>
            <a:r>
              <a:rPr lang="en-US" dirty="0" err="1"/>
              <a:t>NiceLabel</a:t>
            </a:r>
            <a:r>
              <a:rPr lang="en-US" dirty="0"/>
              <a:t>, etc.</a:t>
            </a:r>
          </a:p>
          <a:p>
            <a:r>
              <a:rPr lang="en-US" dirty="0"/>
              <a:t>We also have remote printer management for companies that need to manage a large fleet of printers over a network.</a:t>
            </a:r>
          </a:p>
          <a:p>
            <a:r>
              <a:rPr lang="en-US" dirty="0"/>
              <a:t>The C6000 series printers can do all the things those thermal printers can do, and it can do it with color.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507632-B897-2A45-8070-EE028A0B1F84}"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222038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compares one common thermal transfer printer with our C6000A model.  Prices are within the same ballpark, but the C6000A has the added capability of colorizing any label.</a:t>
            </a:r>
          </a:p>
        </p:txBody>
      </p:sp>
      <p:sp>
        <p:nvSpPr>
          <p:cNvPr id="4" name="Slide Number Placeholder 3"/>
          <p:cNvSpPr>
            <a:spLocks noGrp="1"/>
          </p:cNvSpPr>
          <p:nvPr>
            <p:ph type="sldNum" sz="quarter" idx="5"/>
          </p:nvPr>
        </p:nvSpPr>
        <p:spPr/>
        <p:txBody>
          <a:bodyPr/>
          <a:lstStyle/>
          <a:p>
            <a:fld id="{FF507632-B897-2A45-8070-EE028A0B1F84}" type="slidenum">
              <a:rPr lang="en-US" smtClean="0"/>
              <a:pPr/>
              <a:t>28</a:t>
            </a:fld>
            <a:endParaRPr lang="en-US"/>
          </a:p>
        </p:txBody>
      </p:sp>
    </p:spTree>
    <p:extLst>
      <p:ext uri="{BB962C8B-B14F-4D97-AF65-F5344CB8AC3E}">
        <p14:creationId xmlns:p14="http://schemas.microsoft.com/office/powerpoint/2010/main" val="2801528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used thermal printers before, and the Epson C6000 series is so much easier to operate.  To load the media, you simply drop the spindle in and feed the leading edge in.  To change out the ink cartridge, you simply press the blue lever, pull it out, and push the new one in until it clicks into place.  To change a thermal ribbon, you have to wind the ribbon through all of these tiny rollers without crinkling the ribbon.  It takes a lot of operator skill.  </a:t>
            </a:r>
          </a:p>
          <a:p>
            <a:r>
              <a:rPr lang="en-US" dirty="0"/>
              <a:t>And, the printer has a full graphic control panel in the front that will show you ink levels, media level, and let you perform many different functions.</a:t>
            </a:r>
          </a:p>
          <a:p>
            <a:endParaRPr lang="en-US" dirty="0"/>
          </a:p>
        </p:txBody>
      </p:sp>
      <p:sp>
        <p:nvSpPr>
          <p:cNvPr id="4" name="Slide Number Placeholder 3"/>
          <p:cNvSpPr>
            <a:spLocks noGrp="1"/>
          </p:cNvSpPr>
          <p:nvPr>
            <p:ph type="sldNum" sz="quarter" idx="5"/>
          </p:nvPr>
        </p:nvSpPr>
        <p:spPr/>
        <p:txBody>
          <a:bodyPr/>
          <a:lstStyle/>
          <a:p>
            <a:fld id="{FF507632-B897-2A45-8070-EE028A0B1F84}" type="slidenum">
              <a:rPr lang="en-US" smtClean="0"/>
              <a:pPr/>
              <a:t>29</a:t>
            </a:fld>
            <a:endParaRPr lang="en-US"/>
          </a:p>
        </p:txBody>
      </p:sp>
    </p:spTree>
    <p:extLst>
      <p:ext uri="{BB962C8B-B14F-4D97-AF65-F5344CB8AC3E}">
        <p14:creationId xmlns:p14="http://schemas.microsoft.com/office/powerpoint/2010/main" val="1590031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difference in print quality between thermal printers and the C6000 series is remarkable.</a:t>
            </a:r>
          </a:p>
          <a:p>
            <a:r>
              <a:rPr lang="en-US" dirty="0"/>
              <a:t>On the left is a label printed from a common thermal printer, the Zebra ZT410, running at 14 </a:t>
            </a:r>
            <a:r>
              <a:rPr lang="en-US" dirty="0" err="1"/>
              <a:t>ips</a:t>
            </a:r>
            <a:r>
              <a:rPr lang="en-US" dirty="0"/>
              <a:t>.  The print quality is terrible and those barcodes come out so badly that they are not scannable.</a:t>
            </a:r>
          </a:p>
          <a:p>
            <a:r>
              <a:rPr lang="en-US" dirty="0"/>
              <a:t>We had to slow the printer way down in order to improve print quality to get the barcode to scan.  The middle shows how that label comes out at 2ips.</a:t>
            </a:r>
          </a:p>
          <a:p>
            <a:r>
              <a:rPr lang="en-US" dirty="0"/>
              <a:t>On the right is the C6500A at the max speed setting.  This is the highest speed, lowest print quality setting, and it comes out way better than anything the thermal printer can do.</a:t>
            </a:r>
          </a:p>
          <a:p>
            <a:endParaRPr lang="en-US" dirty="0"/>
          </a:p>
        </p:txBody>
      </p:sp>
      <p:sp>
        <p:nvSpPr>
          <p:cNvPr id="4" name="Slide Number Placeholder 3"/>
          <p:cNvSpPr>
            <a:spLocks noGrp="1"/>
          </p:cNvSpPr>
          <p:nvPr>
            <p:ph type="sldNum" sz="quarter" idx="5"/>
          </p:nvPr>
        </p:nvSpPr>
        <p:spPr/>
        <p:txBody>
          <a:bodyPr/>
          <a:lstStyle/>
          <a:p>
            <a:fld id="{FF507632-B897-2A45-8070-EE028A0B1F84}" type="slidenum">
              <a:rPr lang="en-US" smtClean="0"/>
              <a:pPr/>
              <a:t>30</a:t>
            </a:fld>
            <a:endParaRPr lang="en-US"/>
          </a:p>
        </p:txBody>
      </p:sp>
    </p:spTree>
    <p:extLst>
      <p:ext uri="{BB962C8B-B14F-4D97-AF65-F5344CB8AC3E}">
        <p14:creationId xmlns:p14="http://schemas.microsoft.com/office/powerpoint/2010/main" val="1307442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closeup of what the barcode looks like under those same conditions– 14 </a:t>
            </a:r>
            <a:r>
              <a:rPr lang="en-US" dirty="0" err="1"/>
              <a:t>ips</a:t>
            </a:r>
            <a:r>
              <a:rPr lang="en-US" dirty="0"/>
              <a:t>, then 2 </a:t>
            </a:r>
            <a:r>
              <a:rPr lang="en-US" dirty="0" err="1"/>
              <a:t>ips</a:t>
            </a:r>
            <a:r>
              <a:rPr lang="en-US" dirty="0"/>
              <a:t>, then Epson C6500 on plain paper (no fancy inkjet coating) with lowest quality mode.</a:t>
            </a:r>
          </a:p>
          <a:p>
            <a:r>
              <a:rPr lang="en-US" dirty="0"/>
              <a:t>For mission critical jobs, barcodes must be scannable.  So print quality is important.</a:t>
            </a:r>
          </a:p>
          <a:p>
            <a:endParaRPr lang="en-US" dirty="0"/>
          </a:p>
        </p:txBody>
      </p:sp>
      <p:sp>
        <p:nvSpPr>
          <p:cNvPr id="4" name="Slide Number Placeholder 3"/>
          <p:cNvSpPr>
            <a:spLocks noGrp="1"/>
          </p:cNvSpPr>
          <p:nvPr>
            <p:ph type="sldNum" sz="quarter" idx="5"/>
          </p:nvPr>
        </p:nvSpPr>
        <p:spPr/>
        <p:txBody>
          <a:bodyPr/>
          <a:lstStyle/>
          <a:p>
            <a:fld id="{FF507632-B897-2A45-8070-EE028A0B1F84}" type="slidenum">
              <a:rPr lang="en-US" smtClean="0"/>
              <a:pPr/>
              <a:t>31</a:t>
            </a:fld>
            <a:endParaRPr lang="en-US"/>
          </a:p>
        </p:txBody>
      </p:sp>
    </p:spTree>
    <p:extLst>
      <p:ext uri="{BB962C8B-B14F-4D97-AF65-F5344CB8AC3E}">
        <p14:creationId xmlns:p14="http://schemas.microsoft.com/office/powerpoint/2010/main" val="1812088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look at how text prints out, under those same 3 conditions.</a:t>
            </a:r>
          </a:p>
          <a:p>
            <a:r>
              <a:rPr lang="en-US" dirty="0"/>
              <a:t>3 point font is very, very small, but the Epson printhead technology maintains the readability of the text even at such a tiny font size.  Again, this was done at max speed, lowest quality mode, on plain paper.  </a:t>
            </a:r>
          </a:p>
          <a:p>
            <a:endParaRPr lang="en-US" dirty="0"/>
          </a:p>
        </p:txBody>
      </p:sp>
      <p:sp>
        <p:nvSpPr>
          <p:cNvPr id="4" name="Slide Number Placeholder 3"/>
          <p:cNvSpPr>
            <a:spLocks noGrp="1"/>
          </p:cNvSpPr>
          <p:nvPr>
            <p:ph type="sldNum" sz="quarter" idx="5"/>
          </p:nvPr>
        </p:nvSpPr>
        <p:spPr/>
        <p:txBody>
          <a:bodyPr/>
          <a:lstStyle/>
          <a:p>
            <a:fld id="{FF507632-B897-2A45-8070-EE028A0B1F84}" type="slidenum">
              <a:rPr lang="en-US" smtClean="0"/>
              <a:pPr/>
              <a:t>32</a:t>
            </a:fld>
            <a:endParaRPr lang="en-US"/>
          </a:p>
        </p:txBody>
      </p:sp>
    </p:spTree>
    <p:extLst>
      <p:ext uri="{BB962C8B-B14F-4D97-AF65-F5344CB8AC3E}">
        <p14:creationId xmlns:p14="http://schemas.microsoft.com/office/powerpoint/2010/main" val="173752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mn-cs"/>
              </a:rPr>
              <a:t>Now you might be wondering – there must be a catch somewhere.  The ink cost must be higher.  But that’s not the case.</a:t>
            </a:r>
          </a:p>
          <a:p>
            <a:r>
              <a:rPr lang="en-US" sz="1200" kern="1200" dirty="0">
                <a:solidFill>
                  <a:schemeClr val="tx1"/>
                </a:solidFill>
                <a:effectLst/>
                <a:latin typeface="Arial"/>
                <a:ea typeface="+mn-ea"/>
                <a:cs typeface="+mn-cs"/>
              </a:rPr>
              <a:t>This graph compares the printing cost of various thermal transfer ribbons to Epson’s inkjet printing costs.</a:t>
            </a:r>
          </a:p>
          <a:p>
            <a:r>
              <a:rPr lang="en-US" sz="1200" kern="1200" dirty="0">
                <a:solidFill>
                  <a:schemeClr val="tx1"/>
                </a:solidFill>
                <a:effectLst/>
                <a:latin typeface="Arial"/>
                <a:ea typeface="+mn-ea"/>
                <a:cs typeface="+mn-cs"/>
              </a:rPr>
              <a:t>Wax ribbons are at the lowest price point, but even Zebra says on their website that these wax ribbons won’t stand up to chemicals or abrasion.</a:t>
            </a:r>
          </a:p>
          <a:p>
            <a:r>
              <a:rPr lang="en-US" sz="1200" kern="1200" dirty="0">
                <a:solidFill>
                  <a:schemeClr val="tx1"/>
                </a:solidFill>
                <a:effectLst/>
                <a:latin typeface="Arial"/>
                <a:ea typeface="+mn-ea"/>
                <a:cs typeface="+mn-cs"/>
              </a:rPr>
              <a:t>If you need moderate durability, you need a wax/ resin ribbon, which ranges from 1 to 1.5 cents per label for the ribbon cost.</a:t>
            </a:r>
          </a:p>
          <a:p>
            <a:r>
              <a:rPr lang="en-US" sz="1200" kern="1200" dirty="0">
                <a:solidFill>
                  <a:schemeClr val="tx1"/>
                </a:solidFill>
                <a:effectLst/>
                <a:latin typeface="Arial"/>
                <a:ea typeface="+mn-ea"/>
                <a:cs typeface="+mn-cs"/>
              </a:rPr>
              <a:t>Epson ColorWorks is on the right, and we’ve given a few options here.  If you’re printing on a synthetic label with a normal ink density, the ink printing cost is only 0.65 cents per label.  This label has excellent durability, has color, and is actually cheaper than a thermal label with moderate durability and only black.</a:t>
            </a:r>
          </a:p>
          <a:p>
            <a:r>
              <a:rPr lang="en-US" sz="1200" kern="1200" dirty="0">
                <a:solidFill>
                  <a:schemeClr val="tx1"/>
                </a:solidFill>
                <a:effectLst/>
                <a:latin typeface="Arial"/>
                <a:ea typeface="+mn-ea"/>
                <a:cs typeface="+mn-cs"/>
              </a:rPr>
              <a:t>Let’s say you are printing a boutique or GHS label and need double the ink density.  Even then, the ink printing cost is about the same as thermal.</a:t>
            </a:r>
          </a:p>
          <a:p>
            <a:r>
              <a:rPr lang="en-US" sz="1200" kern="1200" dirty="0">
                <a:solidFill>
                  <a:schemeClr val="tx1"/>
                </a:solidFill>
                <a:effectLst/>
                <a:latin typeface="Arial"/>
                <a:ea typeface="+mn-ea"/>
                <a:cs typeface="+mn-cs"/>
              </a:rPr>
              <a:t>The 2 bars on the far right of the chart show the ink printing cost on matte paper, which lays down more ink.  </a:t>
            </a:r>
          </a:p>
          <a:p>
            <a:r>
              <a:rPr lang="en-US" sz="1200" kern="1200" dirty="0">
                <a:solidFill>
                  <a:schemeClr val="tx1"/>
                </a:solidFill>
                <a:effectLst/>
                <a:latin typeface="Arial"/>
                <a:ea typeface="+mn-ea"/>
                <a:cs typeface="+mn-cs"/>
              </a:rPr>
              <a:t>Overall, the printing costs with color inkjet are comparable to thermal transfer ribbons, but inkjet provides much better durability.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507632-B897-2A45-8070-EE028A0B1F84}"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49387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mn-cs"/>
              </a:rPr>
              <a:t>This moment is propitious for labels. Why especially now? Labels before and labels after COVID but even more now and after since we’ve gone through a shake-up of monumental proportions in supply chains everywhere. Without a label a product isn’t finished and doesn’t ship. A prescription is not filled, etc. Preprinted labels are great (expensive inventory and all that) until your label converter is jammed with work doing toilet paper packaging cause that’s where the demand spiked, and his lead times are now stretched. But you can’t wait. So why not cut out a step in the chain and do your labels where you need them, when you need them? </a:t>
            </a:r>
            <a:endParaRPr lang="en-US" dirty="0"/>
          </a:p>
        </p:txBody>
      </p:sp>
      <p:sp>
        <p:nvSpPr>
          <p:cNvPr id="4" name="Slide Number Placeholder 3"/>
          <p:cNvSpPr>
            <a:spLocks noGrp="1"/>
          </p:cNvSpPr>
          <p:nvPr>
            <p:ph type="sldNum" sz="quarter" idx="5"/>
          </p:nvPr>
        </p:nvSpPr>
        <p:spPr/>
        <p:txBody>
          <a:bodyPr/>
          <a:lstStyle/>
          <a:p>
            <a:fld id="{FF507632-B897-2A45-8070-EE028A0B1F84}" type="slidenum">
              <a:rPr lang="en-US" smtClean="0"/>
              <a:pPr/>
              <a:t>5</a:t>
            </a:fld>
            <a:endParaRPr lang="en-US"/>
          </a:p>
        </p:txBody>
      </p:sp>
    </p:spTree>
    <p:extLst>
      <p:ext uri="{BB962C8B-B14F-4D97-AF65-F5344CB8AC3E}">
        <p14:creationId xmlns:p14="http://schemas.microsoft.com/office/powerpoint/2010/main" val="1247690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507632-B897-2A45-8070-EE028A0B1F84}" type="slidenum">
              <a:rPr lang="en-US" smtClean="0"/>
              <a:pPr/>
              <a:t>13</a:t>
            </a:fld>
            <a:endParaRPr lang="en-US" dirty="0"/>
          </a:p>
        </p:txBody>
      </p:sp>
    </p:spTree>
    <p:extLst>
      <p:ext uri="{BB962C8B-B14F-4D97-AF65-F5344CB8AC3E}">
        <p14:creationId xmlns:p14="http://schemas.microsoft.com/office/powerpoint/2010/main" val="521537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507632-B897-2A45-8070-EE028A0B1F84}" type="slidenum">
              <a:rPr lang="en-US" smtClean="0"/>
              <a:pPr/>
              <a:t>14</a:t>
            </a:fld>
            <a:endParaRPr lang="en-US" dirty="0"/>
          </a:p>
        </p:txBody>
      </p:sp>
    </p:spTree>
    <p:extLst>
      <p:ext uri="{BB962C8B-B14F-4D97-AF65-F5344CB8AC3E}">
        <p14:creationId xmlns:p14="http://schemas.microsoft.com/office/powerpoint/2010/main" val="1958779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507632-B897-2A45-8070-EE028A0B1F84}" type="slidenum">
              <a:rPr lang="en-US" smtClean="0"/>
              <a:pPr/>
              <a:t>15</a:t>
            </a:fld>
            <a:endParaRPr lang="en-US" dirty="0"/>
          </a:p>
        </p:txBody>
      </p:sp>
    </p:spTree>
    <p:extLst>
      <p:ext uri="{BB962C8B-B14F-4D97-AF65-F5344CB8AC3E}">
        <p14:creationId xmlns:p14="http://schemas.microsoft.com/office/powerpoint/2010/main" val="2463437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507632-B897-2A45-8070-EE028A0B1F84}" type="slidenum">
              <a:rPr lang="en-US" smtClean="0"/>
              <a:pPr/>
              <a:t>16</a:t>
            </a:fld>
            <a:endParaRPr lang="en-US" dirty="0"/>
          </a:p>
        </p:txBody>
      </p:sp>
    </p:spTree>
    <p:extLst>
      <p:ext uri="{BB962C8B-B14F-4D97-AF65-F5344CB8AC3E}">
        <p14:creationId xmlns:p14="http://schemas.microsoft.com/office/powerpoint/2010/main" val="1339395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507632-B897-2A45-8070-EE028A0B1F84}" type="slidenum">
              <a:rPr lang="en-US" smtClean="0"/>
              <a:pPr/>
              <a:t>17</a:t>
            </a:fld>
            <a:endParaRPr lang="en-US" dirty="0"/>
          </a:p>
        </p:txBody>
      </p:sp>
    </p:spTree>
    <p:extLst>
      <p:ext uri="{BB962C8B-B14F-4D97-AF65-F5344CB8AC3E}">
        <p14:creationId xmlns:p14="http://schemas.microsoft.com/office/powerpoint/2010/main" val="1502690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507632-B897-2A45-8070-EE028A0B1F84}" type="slidenum">
              <a:rPr lang="en-US" smtClean="0"/>
              <a:pPr/>
              <a:t>18</a:t>
            </a:fld>
            <a:endParaRPr lang="en-US" dirty="0"/>
          </a:p>
        </p:txBody>
      </p:sp>
    </p:spTree>
    <p:extLst>
      <p:ext uri="{BB962C8B-B14F-4D97-AF65-F5344CB8AC3E}">
        <p14:creationId xmlns:p14="http://schemas.microsoft.com/office/powerpoint/2010/main" val="358110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Mobile workstations are a great way to increase efficiency in manufacturing or warehouses.  One example is the Newcastle mobile cart, which was pioneered by our BIJ team.  These carts include a PC, monitor, C3500, BIJ printer, and barcode scanner. In warehouses, one of the major forms of inefficiency is walking back and forth to get what you need.  Plus, when you do that, it also introduces risk of mistakes.  Now, they have everything they need right where they need it, improving quality and productivity.  We can play this short video.</a:t>
            </a:r>
          </a:p>
          <a:p>
            <a:endParaRPr lang="en-US" dirty="0"/>
          </a:p>
          <a:p>
            <a:r>
              <a:rPr lang="en-US" dirty="0"/>
              <a:t>Another application in manufacturing or warehouses is safety signs and labels.  If you look for them, you would be able to spot hundreds of signs and labels around the facility – reminding operators to put on safety glasses, or showing caution, or labeling first aid kits.  There are hundreds of different labels, in color, in different sizes, with different messages.  Today, most of these companies order pre-printed signs and labels from an industrial supply catalog.  They pay $3-10/label.  But ColorWorks gives a better solution – printing whatever they need, at a lower cost per label, and getting it immediately.  Besides safety signs and labels, ColorWorks can also be used for warehouse rack labels or carton labels.</a:t>
            </a:r>
          </a:p>
        </p:txBody>
      </p:sp>
      <p:sp>
        <p:nvSpPr>
          <p:cNvPr id="4" name="Slide Number Placeholder 3"/>
          <p:cNvSpPr>
            <a:spLocks noGrp="1"/>
          </p:cNvSpPr>
          <p:nvPr>
            <p:ph type="sldNum" sz="quarter" idx="5"/>
          </p:nvPr>
        </p:nvSpPr>
        <p:spPr/>
        <p:txBody>
          <a:bodyPr/>
          <a:lstStyle/>
          <a:p>
            <a:fld id="{FF507632-B897-2A45-8070-EE028A0B1F84}" type="slidenum">
              <a:rPr lang="en-US" smtClean="0"/>
              <a:pPr/>
              <a:t>22</a:t>
            </a:fld>
            <a:endParaRPr lang="en-US" dirty="0"/>
          </a:p>
        </p:txBody>
      </p:sp>
    </p:spTree>
    <p:extLst>
      <p:ext uri="{BB962C8B-B14F-4D97-AF65-F5344CB8AC3E}">
        <p14:creationId xmlns:p14="http://schemas.microsoft.com/office/powerpoint/2010/main" val="4568889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24.emf"/><Relationship Id="rId4" Type="http://schemas.openxmlformats.org/officeDocument/2006/relationships/oleObject" Target="../embeddings/oleObject2.bin"/></Relationships>
</file>

<file path=ppt/slideLayouts/_rels/slideLayout43.xml.rels><?xml version="1.0" encoding="UTF-8" standalone="yes"?>
<Relationships xmlns="http://schemas.openxmlformats.org/package/2006/relationships"><Relationship Id="rId3" Type="http://schemas.openxmlformats.org/officeDocument/2006/relationships/image" Target="file:////Volumes/Domus%20Clients/Epson/1A%20Epson%20Current%20Work-only%20copy/E-PPT:Keynote/Epson%202021%20Commercial%20Sales%20Kickoff/graphics/digital%20globe.jpg" TargetMode="External"/><Relationship Id="rId7" Type="http://schemas.openxmlformats.org/officeDocument/2006/relationships/image" Target="../media/image29.png"/><Relationship Id="rId2" Type="http://schemas.openxmlformats.org/officeDocument/2006/relationships/image" Target="../media/image25.jpeg"/><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file:////Volumes/Domus%20Clients/Epson/1A%20Epson%20Current%20Work-only%20copy/E-PPT:Keynote/Epson%202021%20Commercial%20Sales%20Kickoff/graphics/icicle%20slice2.jpg" TargetMode="External"/><Relationship Id="rId2" Type="http://schemas.openxmlformats.org/officeDocument/2006/relationships/image" Target="../media/image27.png"/><Relationship Id="rId1" Type="http://schemas.openxmlformats.org/officeDocument/2006/relationships/slideMaster" Target="../slideMasters/slideMaster2.xml"/><Relationship Id="rId6" Type="http://schemas.openxmlformats.org/officeDocument/2006/relationships/image" Target="../media/image32.jpeg"/><Relationship Id="rId5" Type="http://schemas.openxmlformats.org/officeDocument/2006/relationships/image" Target="../media/image28.png"/><Relationship Id="rId4" Type="http://schemas.openxmlformats.org/officeDocument/2006/relationships/image" Target="../media/image31.png"/></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24.emf"/><Relationship Id="rId4" Type="http://schemas.openxmlformats.org/officeDocument/2006/relationships/oleObject" Target="../embeddings/oleObject3.bin"/></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file:////Volumes/Domus%20Clients/Epson/1A%20Epson%20Current%20Work-only%20copy/E-PPT:Keynote/Epson%202021%20Commercial%20Sales%20Kickoff/graphics/Photos/vig%20photo8.jpg" TargetMode="External"/><Relationship Id="rId2" Type="http://schemas.openxmlformats.org/officeDocument/2006/relationships/image" Target="../media/image33.jpeg"/><Relationship Id="rId1" Type="http://schemas.openxmlformats.org/officeDocument/2006/relationships/slideMaster" Target="../slideMasters/slideMaster2.xml"/><Relationship Id="rId6" Type="http://schemas.openxmlformats.org/officeDocument/2006/relationships/image" Target="../media/image34.png"/><Relationship Id="rId5" Type="http://schemas.openxmlformats.org/officeDocument/2006/relationships/image" Target="../media/image28.png"/><Relationship Id="rId4" Type="http://schemas.openxmlformats.org/officeDocument/2006/relationships/image" Target="../media/image27.png"/></Relationships>
</file>

<file path=ppt/slideLayouts/_rels/slideLayout48.xml.rels><?xml version="1.0" encoding="UTF-8" standalone="yes"?>
<Relationships xmlns="http://schemas.openxmlformats.org/package/2006/relationships"><Relationship Id="rId3" Type="http://schemas.openxmlformats.org/officeDocument/2006/relationships/image" Target="file:////Volumes/Domus%20Clients/Epson/1A%20Epson%20Current%20Work-only%20copy/E-PPT:Keynote/Epson%202021%20Commercial%20Sales%20Kickoff/graphics/Photos/vig%20photo1.jpg" TargetMode="External"/><Relationship Id="rId2" Type="http://schemas.openxmlformats.org/officeDocument/2006/relationships/image" Target="../media/image35.jpeg"/><Relationship Id="rId1" Type="http://schemas.openxmlformats.org/officeDocument/2006/relationships/slideMaster" Target="../slideMasters/slideMaster2.xml"/><Relationship Id="rId6" Type="http://schemas.openxmlformats.org/officeDocument/2006/relationships/image" Target="../media/image34.png"/><Relationship Id="rId5" Type="http://schemas.openxmlformats.org/officeDocument/2006/relationships/image" Target="../media/image28.png"/><Relationship Id="rId4" Type="http://schemas.openxmlformats.org/officeDocument/2006/relationships/image" Target="../media/image27.png"/></Relationships>
</file>

<file path=ppt/slideLayouts/_rels/slideLayout49.xml.rels><?xml version="1.0" encoding="UTF-8" standalone="yes"?>
<Relationships xmlns="http://schemas.openxmlformats.org/package/2006/relationships"><Relationship Id="rId3" Type="http://schemas.openxmlformats.org/officeDocument/2006/relationships/image" Target="file:////Volumes/Domus%20Clients/Epson/1A%20Epson%20Current%20Work-only%20copy/E-PPT:Keynote/Epson%202021%20Commercial%20Sales%20Kickoff/graphics/Photos/vig%20photo2.jpg" TargetMode="External"/><Relationship Id="rId2" Type="http://schemas.openxmlformats.org/officeDocument/2006/relationships/image" Target="../media/image36.jpeg"/><Relationship Id="rId1" Type="http://schemas.openxmlformats.org/officeDocument/2006/relationships/slideMaster" Target="../slideMasters/slideMaster2.xml"/><Relationship Id="rId6" Type="http://schemas.openxmlformats.org/officeDocument/2006/relationships/image" Target="../media/image34.png"/><Relationship Id="rId5" Type="http://schemas.openxmlformats.org/officeDocument/2006/relationships/image" Target="../media/image28.png"/><Relationship Id="rId4" Type="http://schemas.openxmlformats.org/officeDocument/2006/relationships/image" Target="../media/image2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3" Type="http://schemas.openxmlformats.org/officeDocument/2006/relationships/image" Target="file:////Volumes/Domus%20Clients/Epson/1A%20Epson%20Current%20Work-only%20copy/E-PPT:Keynote/Epson%202021%20Commercial%20Sales%20Kickoff/graphics/Photos/vig%20photo6.jpg" TargetMode="External"/><Relationship Id="rId2" Type="http://schemas.openxmlformats.org/officeDocument/2006/relationships/image" Target="../media/image37.jpeg"/><Relationship Id="rId1" Type="http://schemas.openxmlformats.org/officeDocument/2006/relationships/slideMaster" Target="../slideMasters/slideMaster2.xml"/><Relationship Id="rId6" Type="http://schemas.openxmlformats.org/officeDocument/2006/relationships/image" Target="../media/image34.png"/><Relationship Id="rId5" Type="http://schemas.openxmlformats.org/officeDocument/2006/relationships/image" Target="../media/image28.png"/><Relationship Id="rId4" Type="http://schemas.openxmlformats.org/officeDocument/2006/relationships/image" Target="../media/image27.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Master" Target="../slideMasters/slideMaster3.xml"/><Relationship Id="rId6" Type="http://schemas.openxmlformats.org/officeDocument/2006/relationships/image" Target="../media/image28.png"/><Relationship Id="rId5" Type="http://schemas.openxmlformats.org/officeDocument/2006/relationships/image" Target="../media/image31.png"/><Relationship Id="rId4" Type="http://schemas.openxmlformats.org/officeDocument/2006/relationships/image" Target="../media/image30.png"/></Relationships>
</file>

<file path=ppt/slideLayouts/_rels/slideLayout53.xml.rels><?xml version="1.0" encoding="UTF-8" standalone="yes"?>
<Relationships xmlns="http://schemas.openxmlformats.org/package/2006/relationships"><Relationship Id="rId3" Type="http://schemas.openxmlformats.org/officeDocument/2006/relationships/image" Target="file:////Volumes/Domus%20Clients/Epson/1A%20Epson%20Current%20Work-only%20copy/E-PPT:Keynote/Epson%202021%20Commercial%20Sales%20Kickoff/graphics/digital%20globe.jpg" TargetMode="External"/><Relationship Id="rId7" Type="http://schemas.openxmlformats.org/officeDocument/2006/relationships/image" Target="../media/image29.png"/><Relationship Id="rId2" Type="http://schemas.openxmlformats.org/officeDocument/2006/relationships/image" Target="../media/image38.jpeg"/><Relationship Id="rId1" Type="http://schemas.openxmlformats.org/officeDocument/2006/relationships/slideMaster" Target="../slideMasters/slideMaster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2.png"/><Relationship Id="rId2" Type="http://schemas.openxmlformats.org/officeDocument/2006/relationships/image" Target="../media/image8.jpeg"/><Relationship Id="rId1" Type="http://schemas.openxmlformats.org/officeDocument/2006/relationships/slideMaster" Target="../slideMasters/slideMaster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2.png"/><Relationship Id="rId2" Type="http://schemas.openxmlformats.org/officeDocument/2006/relationships/image" Target="../media/image10.jpeg"/><Relationship Id="rId1" Type="http://schemas.openxmlformats.org/officeDocument/2006/relationships/slideMaster" Target="../slideMasters/slideMaster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42.png"/><Relationship Id="rId4" Type="http://schemas.openxmlformats.org/officeDocument/2006/relationships/image" Target="../media/image41.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Master" Target="../slideMasters/slideMaster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42.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Master" Target="../slideMasters/slideMaster6.xml"/><Relationship Id="rId6" Type="http://schemas.openxmlformats.org/officeDocument/2006/relationships/image" Target="../media/image48.png"/><Relationship Id="rId5" Type="http://schemas.openxmlformats.org/officeDocument/2006/relationships/image" Target="../media/image41.png"/><Relationship Id="rId4" Type="http://schemas.openxmlformats.org/officeDocument/2006/relationships/image" Target="../media/image47.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8.png"/><Relationship Id="rId2" Type="http://schemas.openxmlformats.org/officeDocument/2006/relationships/image" Target="../media/image49.jpeg"/><Relationship Id="rId1" Type="http://schemas.openxmlformats.org/officeDocument/2006/relationships/slideMaster" Target="../slideMasters/slideMaster6.xml"/><Relationship Id="rId6" Type="http://schemas.openxmlformats.org/officeDocument/2006/relationships/image" Target="../media/image41.png"/><Relationship Id="rId5" Type="http://schemas.openxmlformats.org/officeDocument/2006/relationships/image" Target="../media/image47.png"/><Relationship Id="rId4" Type="http://schemas.openxmlformats.org/officeDocument/2006/relationships/image" Target="../media/image46.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8.png"/><Relationship Id="rId2" Type="http://schemas.openxmlformats.org/officeDocument/2006/relationships/image" Target="../media/image50.jpeg"/><Relationship Id="rId1" Type="http://schemas.openxmlformats.org/officeDocument/2006/relationships/slideMaster" Target="../slideMasters/slideMaster6.xml"/><Relationship Id="rId6" Type="http://schemas.openxmlformats.org/officeDocument/2006/relationships/image" Target="../media/image41.png"/><Relationship Id="rId5" Type="http://schemas.openxmlformats.org/officeDocument/2006/relationships/image" Target="../media/image47.png"/><Relationship Id="rId4" Type="http://schemas.openxmlformats.org/officeDocument/2006/relationships/image" Target="../media/image4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Master" Target="../slideMasters/slideMaster6.xml"/><Relationship Id="rId5" Type="http://schemas.openxmlformats.org/officeDocument/2006/relationships/image" Target="../media/image48.png"/><Relationship Id="rId4" Type="http://schemas.openxmlformats.org/officeDocument/2006/relationships/image" Target="../media/image41.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Master" Target="../slideMasters/slideMaster6.xml"/><Relationship Id="rId6" Type="http://schemas.openxmlformats.org/officeDocument/2006/relationships/image" Target="../media/image48.png"/><Relationship Id="rId5" Type="http://schemas.openxmlformats.org/officeDocument/2006/relationships/image" Target="../media/image41.png"/><Relationship Id="rId4" Type="http://schemas.openxmlformats.org/officeDocument/2006/relationships/image" Target="../media/image47.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5.png"/><Relationship Id="rId1" Type="http://schemas.openxmlformats.org/officeDocument/2006/relationships/slideMaster" Target="../slideMasters/slideMaster6.xml"/><Relationship Id="rId6" Type="http://schemas.openxmlformats.org/officeDocument/2006/relationships/image" Target="../media/image41.png"/><Relationship Id="rId5" Type="http://schemas.openxmlformats.org/officeDocument/2006/relationships/image" Target="../media/image47.png"/><Relationship Id="rId4" Type="http://schemas.openxmlformats.org/officeDocument/2006/relationships/image" Target="../media/image48.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xml"/><Relationship Id="rId1" Type="http://schemas.openxmlformats.org/officeDocument/2006/relationships/vmlDrawing" Target="../drawings/vmlDrawing6.vml"/><Relationship Id="rId6" Type="http://schemas.openxmlformats.org/officeDocument/2006/relationships/image" Target="../media/image51.png"/><Relationship Id="rId5" Type="http://schemas.openxmlformats.org/officeDocument/2006/relationships/image" Target="../media/image24.emf"/><Relationship Id="rId4" Type="http://schemas.openxmlformats.org/officeDocument/2006/relationships/oleObject" Target="../embeddings/oleObject6.bin"/></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8.png"/><Relationship Id="rId2" Type="http://schemas.openxmlformats.org/officeDocument/2006/relationships/image" Target="../media/image50.jpeg"/><Relationship Id="rId1" Type="http://schemas.openxmlformats.org/officeDocument/2006/relationships/slideMaster" Target="../slideMasters/slideMaster7.xml"/><Relationship Id="rId6" Type="http://schemas.openxmlformats.org/officeDocument/2006/relationships/image" Target="../media/image41.png"/><Relationship Id="rId5" Type="http://schemas.openxmlformats.org/officeDocument/2006/relationships/image" Target="../media/image47.png"/><Relationship Id="rId4" Type="http://schemas.openxmlformats.org/officeDocument/2006/relationships/image" Target="../media/image4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9668A4A-A735-4B48-A8E7-E1F4F9ED54C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10677D22-FD7D-B347-AAEB-31DAAC45CFA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36981" y="946418"/>
            <a:ext cx="1259518" cy="407369"/>
          </a:xfrm>
          <a:prstGeom prst="rect">
            <a:avLst/>
          </a:prstGeom>
        </p:spPr>
      </p:pic>
      <p:sp>
        <p:nvSpPr>
          <p:cNvPr id="2" name="Title 1">
            <a:extLst>
              <a:ext uri="{FF2B5EF4-FFF2-40B4-BE49-F238E27FC236}">
                <a16:creationId xmlns:a16="http://schemas.microsoft.com/office/drawing/2014/main" id="{FAE7B297-C028-954D-AF5A-E867908AE51A}"/>
              </a:ext>
            </a:extLst>
          </p:cNvPr>
          <p:cNvSpPr>
            <a:spLocks noGrp="1"/>
          </p:cNvSpPr>
          <p:nvPr>
            <p:ph type="title"/>
          </p:nvPr>
        </p:nvSpPr>
        <p:spPr>
          <a:xfrm>
            <a:off x="4465123" y="883424"/>
            <a:ext cx="6846702" cy="1113981"/>
          </a:xfrm>
        </p:spPr>
        <p:txBody>
          <a:bodyPr anchor="b">
            <a:noAutofit/>
          </a:bodyPr>
          <a:lstStyle>
            <a:lvl1pPr>
              <a:defRPr sz="4800">
                <a:solidFill>
                  <a:schemeClr val="bg1"/>
                </a:solidFill>
              </a:defRPr>
            </a:lvl1pPr>
          </a:lstStyle>
          <a:p>
            <a:r>
              <a:rPr lang="en-US"/>
              <a:t>Click to edit Master title</a:t>
            </a:r>
          </a:p>
        </p:txBody>
      </p:sp>
      <p:sp>
        <p:nvSpPr>
          <p:cNvPr id="3" name="Text Placeholder 2">
            <a:extLst>
              <a:ext uri="{FF2B5EF4-FFF2-40B4-BE49-F238E27FC236}">
                <a16:creationId xmlns:a16="http://schemas.microsoft.com/office/drawing/2014/main" id="{3031D123-9632-B441-9AD4-8F70283FD995}"/>
              </a:ext>
            </a:extLst>
          </p:cNvPr>
          <p:cNvSpPr>
            <a:spLocks noGrp="1"/>
          </p:cNvSpPr>
          <p:nvPr>
            <p:ph type="body" idx="1"/>
          </p:nvPr>
        </p:nvSpPr>
        <p:spPr>
          <a:xfrm>
            <a:off x="4465122" y="2102643"/>
            <a:ext cx="6846701" cy="1500187"/>
          </a:xfrm>
        </p:spPr>
        <p:txBody>
          <a:bodyPr>
            <a:no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1" name="Straight Connector 10">
            <a:extLst>
              <a:ext uri="{FF2B5EF4-FFF2-40B4-BE49-F238E27FC236}">
                <a16:creationId xmlns:a16="http://schemas.microsoft.com/office/drawing/2014/main" id="{CE72FE5B-2865-A94E-B00B-F30B8F4AA484}"/>
              </a:ext>
            </a:extLst>
          </p:cNvPr>
          <p:cNvCxnSpPr>
            <a:cxnSpLocks/>
          </p:cNvCxnSpPr>
          <p:nvPr userDrawn="1"/>
        </p:nvCxnSpPr>
        <p:spPr>
          <a:xfrm>
            <a:off x="4014850" y="1353787"/>
            <a:ext cx="0" cy="1113981"/>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713F080-65CD-C742-B107-2A6252540645}"/>
              </a:ext>
            </a:extLst>
          </p:cNvPr>
          <p:cNvCxnSpPr>
            <a:cxnSpLocks/>
          </p:cNvCxnSpPr>
          <p:nvPr userDrawn="1"/>
        </p:nvCxnSpPr>
        <p:spPr>
          <a:xfrm>
            <a:off x="11315067" y="369330"/>
            <a:ext cx="0" cy="155448"/>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7534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_Dar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316D8BB-6065-DA41-9A76-03A0BCB7EC3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6276239"/>
            <a:ext cx="12192000" cy="581762"/>
          </a:xfrm>
          <a:prstGeom prst="rect">
            <a:avLst/>
          </a:prstGeom>
        </p:spPr>
      </p:pic>
      <p:sp>
        <p:nvSpPr>
          <p:cNvPr id="2" name="Title 1">
            <a:extLst>
              <a:ext uri="{FF2B5EF4-FFF2-40B4-BE49-F238E27FC236}">
                <a16:creationId xmlns:a16="http://schemas.microsoft.com/office/drawing/2014/main" id="{E2872441-2DFE-8947-A237-61EB928C0AEB}"/>
              </a:ext>
            </a:extLst>
          </p:cNvPr>
          <p:cNvSpPr>
            <a:spLocks noGrp="1"/>
          </p:cNvSpPr>
          <p:nvPr>
            <p:ph type="title"/>
          </p:nvPr>
        </p:nvSpPr>
        <p:spPr>
          <a:xfrm>
            <a:off x="838200" y="246888"/>
            <a:ext cx="10515600" cy="1325563"/>
          </a:xfrm>
        </p:spPr>
        <p:txBody>
          <a:bodyPr>
            <a:noAutofit/>
          </a:bodyPr>
          <a:lstStyle>
            <a:lvl1pPr algn="ctr">
              <a:defRPr sz="3200" b="1">
                <a:solidFill>
                  <a:srgbClr val="343433"/>
                </a:solidFill>
              </a:defRPr>
            </a:lvl1pPr>
          </a:lstStyle>
          <a:p>
            <a:r>
              <a:rPr lang="en-US"/>
              <a:t>Click to edit Master title style</a:t>
            </a:r>
          </a:p>
        </p:txBody>
      </p:sp>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sp>
        <p:nvSpPr>
          <p:cNvPr id="18" name="TextBox 17">
            <a:extLst>
              <a:ext uri="{FF2B5EF4-FFF2-40B4-BE49-F238E27FC236}">
                <a16:creationId xmlns:a16="http://schemas.microsoft.com/office/drawing/2014/main" id="{628B3951-BC56-B349-90B3-FD09FDDF6B04}"/>
              </a:ext>
            </a:extLst>
          </p:cNvPr>
          <p:cNvSpPr txBox="1"/>
          <p:nvPr userDrawn="1"/>
        </p:nvSpPr>
        <p:spPr>
          <a:xfrm>
            <a:off x="1232733" y="6443385"/>
            <a:ext cx="2858124" cy="246221"/>
          </a:xfrm>
          <a:prstGeom prst="rect">
            <a:avLst/>
          </a:prstGeom>
          <a:noFill/>
        </p:spPr>
        <p:txBody>
          <a:bodyPr wrap="square" lIns="0" rtlCol="0">
            <a:spAutoFit/>
          </a:bodyPr>
          <a:lstStyle/>
          <a:p>
            <a:r>
              <a:rPr lang="en-US" sz="1000" spc="0">
                <a:solidFill>
                  <a:srgbClr val="1B75BC"/>
                </a:solidFill>
                <a:latin typeface="Arial" panose="020B0604020202020204" pitchFamily="34" charset="0"/>
                <a:cs typeface="Arial" panose="020B0604020202020204" pitchFamily="34" charset="0"/>
              </a:rPr>
              <a:t>EPSON CONFIDENTIAL</a:t>
            </a:r>
          </a:p>
        </p:txBody>
      </p:sp>
      <p:sp>
        <p:nvSpPr>
          <p:cNvPr id="21" name="Oval 20">
            <a:extLst>
              <a:ext uri="{FF2B5EF4-FFF2-40B4-BE49-F238E27FC236}">
                <a16:creationId xmlns:a16="http://schemas.microsoft.com/office/drawing/2014/main" id="{E52B6C79-FE27-4C44-974B-0836EF03A643}"/>
              </a:ext>
            </a:extLst>
          </p:cNvPr>
          <p:cNvSpPr>
            <a:spLocks noChangeAspect="1"/>
          </p:cNvSpPr>
          <p:nvPr userDrawn="1"/>
        </p:nvSpPr>
        <p:spPr>
          <a:xfrm>
            <a:off x="575330" y="6428233"/>
            <a:ext cx="292608" cy="2926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srgbClr val="1B75BC"/>
              </a:solidFill>
              <a:latin typeface="Arial" panose="020B0604020202020204" pitchFamily="34" charset="0"/>
              <a:ea typeface="Arial"/>
              <a:cs typeface="Arial" panose="020B0604020202020204" pitchFamily="34" charset="0"/>
            </a:endParaRPr>
          </a:p>
        </p:txBody>
      </p:sp>
      <p:sp>
        <p:nvSpPr>
          <p:cNvPr id="22" name="Slide Number Placeholder 5">
            <a:extLst>
              <a:ext uri="{FF2B5EF4-FFF2-40B4-BE49-F238E27FC236}">
                <a16:creationId xmlns:a16="http://schemas.microsoft.com/office/drawing/2014/main" id="{FF7591F3-15B1-D743-98E5-0012749AEE2C}"/>
              </a:ext>
            </a:extLst>
          </p:cNvPr>
          <p:cNvSpPr>
            <a:spLocks noGrp="1"/>
          </p:cNvSpPr>
          <p:nvPr>
            <p:ph type="sldNum" sz="quarter" idx="12"/>
          </p:nvPr>
        </p:nvSpPr>
        <p:spPr>
          <a:xfrm>
            <a:off x="526349" y="6391975"/>
            <a:ext cx="390570" cy="365125"/>
          </a:xfrm>
        </p:spPr>
        <p:txBody>
          <a:bodyPr/>
          <a:lstStyle>
            <a:lvl1pPr algn="ctr">
              <a:defRPr>
                <a:solidFill>
                  <a:schemeClr val="accent1"/>
                </a:solidFill>
              </a:defRPr>
            </a:lvl1pPr>
          </a:lstStyle>
          <a:p>
            <a:fld id="{D6CDAAEE-A9DE-FC47-AAC8-03389D2351D9}" type="slidenum">
              <a:rPr lang="en-US" smtClean="0"/>
              <a:pPr/>
              <a:t>‹#›</a:t>
            </a:fld>
            <a:endParaRPr lang="en-US"/>
          </a:p>
        </p:txBody>
      </p:sp>
      <p:pic>
        <p:nvPicPr>
          <p:cNvPr id="11" name="Picture 10">
            <a:extLst>
              <a:ext uri="{FF2B5EF4-FFF2-40B4-BE49-F238E27FC236}">
                <a16:creationId xmlns:a16="http://schemas.microsoft.com/office/drawing/2014/main" id="{281AB461-1109-1E4C-8DEF-E826FDD3DE8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21049" y="6393033"/>
            <a:ext cx="495300" cy="330200"/>
          </a:xfrm>
          <a:prstGeom prst="rect">
            <a:avLst/>
          </a:prstGeom>
        </p:spPr>
      </p:pic>
      <p:pic>
        <p:nvPicPr>
          <p:cNvPr id="12" name="Picture 11">
            <a:extLst>
              <a:ext uri="{FF2B5EF4-FFF2-40B4-BE49-F238E27FC236}">
                <a16:creationId xmlns:a16="http://schemas.microsoft.com/office/drawing/2014/main" id="{2193C0ED-70F6-114F-90E6-1D23188E720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374016" y="6393033"/>
            <a:ext cx="495300" cy="330200"/>
          </a:xfrm>
          <a:prstGeom prst="rect">
            <a:avLst/>
          </a:prstGeom>
        </p:spPr>
      </p:pic>
      <p:sp>
        <p:nvSpPr>
          <p:cNvPr id="13" name="Content Placeholder 2">
            <a:extLst>
              <a:ext uri="{FF2B5EF4-FFF2-40B4-BE49-F238E27FC236}">
                <a16:creationId xmlns:a16="http://schemas.microsoft.com/office/drawing/2014/main" id="{F5E49465-9DB6-414F-A699-55151D69BB13}"/>
              </a:ext>
            </a:extLst>
          </p:cNvPr>
          <p:cNvSpPr>
            <a:spLocks noGrp="1"/>
          </p:cNvSpPr>
          <p:nvPr>
            <p:ph idx="1"/>
          </p:nvPr>
        </p:nvSpPr>
        <p:spPr>
          <a:xfrm>
            <a:off x="1709928" y="1271016"/>
            <a:ext cx="8778240" cy="859536"/>
          </a:xfrm>
        </p:spPr>
        <p:txBody>
          <a:bodyPr>
            <a:noAutofit/>
          </a:bodyPr>
          <a:lstStyle>
            <a:lvl1pPr marL="0" indent="0">
              <a:buNone/>
              <a:defRPr sz="1400">
                <a:solidFill>
                  <a:srgbClr val="343433"/>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Click to edit Master text styles</a:t>
            </a:r>
          </a:p>
        </p:txBody>
      </p:sp>
      <p:pic>
        <p:nvPicPr>
          <p:cNvPr id="15" name="Picture 14">
            <a:extLst>
              <a:ext uri="{FF2B5EF4-FFF2-40B4-BE49-F238E27FC236}">
                <a16:creationId xmlns:a16="http://schemas.microsoft.com/office/drawing/2014/main" id="{2A04A371-8172-9E4D-9CB1-7E0E64E6ACD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spTree>
    <p:extLst>
      <p:ext uri="{BB962C8B-B14F-4D97-AF65-F5344CB8AC3E}">
        <p14:creationId xmlns:p14="http://schemas.microsoft.com/office/powerpoint/2010/main" val="2483272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_Dar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316D8BB-6065-DA41-9A76-03A0BCB7EC3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6276239"/>
            <a:ext cx="12192000" cy="581762"/>
          </a:xfrm>
          <a:prstGeom prst="rect">
            <a:avLst/>
          </a:prstGeom>
        </p:spPr>
      </p:pic>
      <p:sp>
        <p:nvSpPr>
          <p:cNvPr id="2" name="Title 1">
            <a:extLst>
              <a:ext uri="{FF2B5EF4-FFF2-40B4-BE49-F238E27FC236}">
                <a16:creationId xmlns:a16="http://schemas.microsoft.com/office/drawing/2014/main" id="{E2872441-2DFE-8947-A237-61EB928C0AEB}"/>
              </a:ext>
            </a:extLst>
          </p:cNvPr>
          <p:cNvSpPr>
            <a:spLocks noGrp="1"/>
          </p:cNvSpPr>
          <p:nvPr>
            <p:ph type="title"/>
          </p:nvPr>
        </p:nvSpPr>
        <p:spPr>
          <a:xfrm>
            <a:off x="838200" y="246888"/>
            <a:ext cx="10515600" cy="1325563"/>
          </a:xfrm>
        </p:spPr>
        <p:txBody>
          <a:bodyPr>
            <a:noAutofit/>
          </a:bodyPr>
          <a:lstStyle>
            <a:lvl1pPr algn="ctr">
              <a:defRPr sz="3200" b="1">
                <a:solidFill>
                  <a:srgbClr val="343433"/>
                </a:solidFill>
              </a:defRPr>
            </a:lvl1pPr>
          </a:lstStyle>
          <a:p>
            <a:r>
              <a:rPr lang="en-US"/>
              <a:t>Click to edit Master title style</a:t>
            </a:r>
          </a:p>
        </p:txBody>
      </p:sp>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sp>
        <p:nvSpPr>
          <p:cNvPr id="18" name="TextBox 17">
            <a:extLst>
              <a:ext uri="{FF2B5EF4-FFF2-40B4-BE49-F238E27FC236}">
                <a16:creationId xmlns:a16="http://schemas.microsoft.com/office/drawing/2014/main" id="{628B3951-BC56-B349-90B3-FD09FDDF6B04}"/>
              </a:ext>
            </a:extLst>
          </p:cNvPr>
          <p:cNvSpPr txBox="1"/>
          <p:nvPr userDrawn="1"/>
        </p:nvSpPr>
        <p:spPr>
          <a:xfrm>
            <a:off x="1232733" y="6443385"/>
            <a:ext cx="2858124" cy="246221"/>
          </a:xfrm>
          <a:prstGeom prst="rect">
            <a:avLst/>
          </a:prstGeom>
          <a:noFill/>
        </p:spPr>
        <p:txBody>
          <a:bodyPr wrap="square" lIns="0" rtlCol="0">
            <a:spAutoFit/>
          </a:bodyPr>
          <a:lstStyle/>
          <a:p>
            <a:r>
              <a:rPr lang="en-US" sz="1000" spc="0">
                <a:solidFill>
                  <a:srgbClr val="1B75BC"/>
                </a:solidFill>
                <a:latin typeface="Arial" panose="020B0604020202020204" pitchFamily="34" charset="0"/>
                <a:cs typeface="Arial" panose="020B0604020202020204" pitchFamily="34" charset="0"/>
              </a:rPr>
              <a:t>EPSON CONFIDENTIAL</a:t>
            </a:r>
          </a:p>
        </p:txBody>
      </p:sp>
      <p:sp>
        <p:nvSpPr>
          <p:cNvPr id="21" name="Oval 20">
            <a:extLst>
              <a:ext uri="{FF2B5EF4-FFF2-40B4-BE49-F238E27FC236}">
                <a16:creationId xmlns:a16="http://schemas.microsoft.com/office/drawing/2014/main" id="{E52B6C79-FE27-4C44-974B-0836EF03A643}"/>
              </a:ext>
            </a:extLst>
          </p:cNvPr>
          <p:cNvSpPr>
            <a:spLocks noChangeAspect="1"/>
          </p:cNvSpPr>
          <p:nvPr userDrawn="1"/>
        </p:nvSpPr>
        <p:spPr>
          <a:xfrm>
            <a:off x="575330" y="6428233"/>
            <a:ext cx="292608" cy="2926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srgbClr val="1B75BC"/>
              </a:solidFill>
              <a:latin typeface="Arial" panose="020B0604020202020204" pitchFamily="34" charset="0"/>
              <a:ea typeface="Arial"/>
              <a:cs typeface="Arial" panose="020B0604020202020204" pitchFamily="34" charset="0"/>
            </a:endParaRPr>
          </a:p>
        </p:txBody>
      </p:sp>
      <p:sp>
        <p:nvSpPr>
          <p:cNvPr id="22" name="Slide Number Placeholder 5">
            <a:extLst>
              <a:ext uri="{FF2B5EF4-FFF2-40B4-BE49-F238E27FC236}">
                <a16:creationId xmlns:a16="http://schemas.microsoft.com/office/drawing/2014/main" id="{FF7591F3-15B1-D743-98E5-0012749AEE2C}"/>
              </a:ext>
            </a:extLst>
          </p:cNvPr>
          <p:cNvSpPr>
            <a:spLocks noGrp="1"/>
          </p:cNvSpPr>
          <p:nvPr>
            <p:ph type="sldNum" sz="quarter" idx="12"/>
          </p:nvPr>
        </p:nvSpPr>
        <p:spPr>
          <a:xfrm>
            <a:off x="526349" y="6391975"/>
            <a:ext cx="390570" cy="365125"/>
          </a:xfrm>
        </p:spPr>
        <p:txBody>
          <a:bodyPr/>
          <a:lstStyle>
            <a:lvl1pPr algn="ctr">
              <a:defRPr>
                <a:solidFill>
                  <a:schemeClr val="accent1"/>
                </a:solidFill>
              </a:defRPr>
            </a:lvl1pPr>
          </a:lstStyle>
          <a:p>
            <a:fld id="{D6CDAAEE-A9DE-FC47-AAC8-03389D2351D9}" type="slidenum">
              <a:rPr lang="en-US" smtClean="0"/>
              <a:pPr/>
              <a:t>‹#›</a:t>
            </a:fld>
            <a:endParaRPr lang="en-US"/>
          </a:p>
        </p:txBody>
      </p:sp>
      <p:pic>
        <p:nvPicPr>
          <p:cNvPr id="11" name="Picture 10">
            <a:extLst>
              <a:ext uri="{FF2B5EF4-FFF2-40B4-BE49-F238E27FC236}">
                <a16:creationId xmlns:a16="http://schemas.microsoft.com/office/drawing/2014/main" id="{281AB461-1109-1E4C-8DEF-E826FDD3DE8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21049" y="6393033"/>
            <a:ext cx="495300" cy="330200"/>
          </a:xfrm>
          <a:prstGeom prst="rect">
            <a:avLst/>
          </a:prstGeom>
        </p:spPr>
      </p:pic>
      <p:pic>
        <p:nvPicPr>
          <p:cNvPr id="12" name="Picture 11">
            <a:extLst>
              <a:ext uri="{FF2B5EF4-FFF2-40B4-BE49-F238E27FC236}">
                <a16:creationId xmlns:a16="http://schemas.microsoft.com/office/drawing/2014/main" id="{2193C0ED-70F6-114F-90E6-1D23188E720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374016" y="6393033"/>
            <a:ext cx="495300" cy="330200"/>
          </a:xfrm>
          <a:prstGeom prst="rect">
            <a:avLst/>
          </a:prstGeom>
        </p:spPr>
      </p:pic>
      <p:pic>
        <p:nvPicPr>
          <p:cNvPr id="13" name="Picture 12">
            <a:extLst>
              <a:ext uri="{FF2B5EF4-FFF2-40B4-BE49-F238E27FC236}">
                <a16:creationId xmlns:a16="http://schemas.microsoft.com/office/drawing/2014/main" id="{2A04A371-8172-9E4D-9CB1-7E0E64E6ACD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spTree>
    <p:extLst>
      <p:ext uri="{BB962C8B-B14F-4D97-AF65-F5344CB8AC3E}">
        <p14:creationId xmlns:p14="http://schemas.microsoft.com/office/powerpoint/2010/main" val="2792785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le and Content_gradient">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27EC7131-C669-8F44-88D3-55CD45EC74E3}"/>
              </a:ext>
            </a:extLst>
          </p:cNvPr>
          <p:cNvCxnSpPr>
            <a:cxnSpLocks/>
          </p:cNvCxnSpPr>
          <p:nvPr userDrawn="1"/>
        </p:nvCxnSpPr>
        <p:spPr>
          <a:xfrm>
            <a:off x="579668" y="6276239"/>
            <a:ext cx="7924335" cy="0"/>
          </a:xfrm>
          <a:prstGeom prst="line">
            <a:avLst/>
          </a:prstGeom>
          <a:ln w="3175">
            <a:gradFill flip="none" rotWithShape="1">
              <a:gsLst>
                <a:gs pos="9000">
                  <a:srgbClr val="1B75BC">
                    <a:alpha val="0"/>
                  </a:srgbClr>
                </a:gs>
                <a:gs pos="100000">
                  <a:srgbClr val="1B75BC"/>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6BCCB99-6CC0-4E44-8CB1-FF744DD968D0}"/>
              </a:ext>
            </a:extLst>
          </p:cNvPr>
          <p:cNvSpPr txBox="1"/>
          <p:nvPr userDrawn="1"/>
        </p:nvSpPr>
        <p:spPr>
          <a:xfrm>
            <a:off x="1232733" y="6443385"/>
            <a:ext cx="2858124" cy="246221"/>
          </a:xfrm>
          <a:prstGeom prst="rect">
            <a:avLst/>
          </a:prstGeom>
          <a:noFill/>
        </p:spPr>
        <p:txBody>
          <a:bodyPr wrap="square" lIns="0" rtlCol="0">
            <a:spAutoFit/>
          </a:bodyPr>
          <a:lstStyle/>
          <a:p>
            <a:r>
              <a:rPr lang="en-US" sz="1000" spc="0">
                <a:solidFill>
                  <a:srgbClr val="A7A9AC"/>
                </a:solidFill>
                <a:latin typeface="Arial" panose="020B0604020202020204" pitchFamily="34" charset="0"/>
                <a:cs typeface="Arial" panose="020B0604020202020204" pitchFamily="34" charset="0"/>
              </a:rPr>
              <a:t>EPSON CONFIDENTIAL</a:t>
            </a:r>
          </a:p>
        </p:txBody>
      </p:sp>
      <p:sp>
        <p:nvSpPr>
          <p:cNvPr id="2" name="Title 1">
            <a:extLst>
              <a:ext uri="{FF2B5EF4-FFF2-40B4-BE49-F238E27FC236}">
                <a16:creationId xmlns:a16="http://schemas.microsoft.com/office/drawing/2014/main" id="{E2872441-2DFE-8947-A237-61EB928C0AEB}"/>
              </a:ext>
            </a:extLst>
          </p:cNvPr>
          <p:cNvSpPr>
            <a:spLocks noGrp="1"/>
          </p:cNvSpPr>
          <p:nvPr>
            <p:ph type="title"/>
          </p:nvPr>
        </p:nvSpPr>
        <p:spPr>
          <a:xfrm>
            <a:off x="838200" y="246888"/>
            <a:ext cx="10515600" cy="1325563"/>
          </a:xfrm>
        </p:spPr>
        <p:txBody>
          <a:bodyPr>
            <a:noAutofit/>
          </a:bodyPr>
          <a:lstStyle>
            <a:lvl1pPr algn="ctr">
              <a:defRPr sz="3200" b="1">
                <a:solidFill>
                  <a:srgbClr val="34343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2DB8873-8600-F948-9BA2-3DD5B270BBB2}"/>
              </a:ext>
            </a:extLst>
          </p:cNvPr>
          <p:cNvSpPr>
            <a:spLocks noGrp="1"/>
          </p:cNvSpPr>
          <p:nvPr>
            <p:ph idx="1"/>
          </p:nvPr>
        </p:nvSpPr>
        <p:spPr>
          <a:xfrm>
            <a:off x="1709928" y="1271016"/>
            <a:ext cx="8778240" cy="859536"/>
          </a:xfrm>
        </p:spPr>
        <p:txBody>
          <a:bodyPr>
            <a:noAutofit/>
          </a:bodyPr>
          <a:lstStyle>
            <a:lvl1pPr marL="0" indent="0">
              <a:buNone/>
              <a:defRPr sz="1400">
                <a:solidFill>
                  <a:srgbClr val="343433"/>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Click to edit Master text styles</a:t>
            </a:r>
          </a:p>
        </p:txBody>
      </p:sp>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sp>
        <p:nvSpPr>
          <p:cNvPr id="13" name="Oval 12">
            <a:extLst>
              <a:ext uri="{FF2B5EF4-FFF2-40B4-BE49-F238E27FC236}">
                <a16:creationId xmlns:a16="http://schemas.microsoft.com/office/drawing/2014/main" id="{01AE73ED-9813-2041-843D-3548464E54E7}"/>
              </a:ext>
            </a:extLst>
          </p:cNvPr>
          <p:cNvSpPr>
            <a:spLocks noChangeAspect="1"/>
          </p:cNvSpPr>
          <p:nvPr userDrawn="1"/>
        </p:nvSpPr>
        <p:spPr>
          <a:xfrm>
            <a:off x="575330" y="6428233"/>
            <a:ext cx="292608" cy="2926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srgbClr val="1B75BC"/>
              </a:solidFill>
              <a:latin typeface="Arial" panose="020B0604020202020204" pitchFamily="34" charset="0"/>
              <a:ea typeface="Arial"/>
              <a:cs typeface="Arial" panose="020B0604020202020204" pitchFamily="34" charset="0"/>
            </a:endParaRPr>
          </a:p>
        </p:txBody>
      </p:sp>
      <p:sp>
        <p:nvSpPr>
          <p:cNvPr id="16" name="Slide Number Placeholder 5">
            <a:extLst>
              <a:ext uri="{FF2B5EF4-FFF2-40B4-BE49-F238E27FC236}">
                <a16:creationId xmlns:a16="http://schemas.microsoft.com/office/drawing/2014/main" id="{546B916E-7831-9A49-9A77-85015792951F}"/>
              </a:ext>
            </a:extLst>
          </p:cNvPr>
          <p:cNvSpPr>
            <a:spLocks noGrp="1"/>
          </p:cNvSpPr>
          <p:nvPr>
            <p:ph type="sldNum" sz="quarter" idx="12"/>
          </p:nvPr>
        </p:nvSpPr>
        <p:spPr>
          <a:xfrm>
            <a:off x="526349" y="6391975"/>
            <a:ext cx="390570" cy="365125"/>
          </a:xfrm>
        </p:spPr>
        <p:txBody>
          <a:bodyPr/>
          <a:lstStyle>
            <a:lvl1pPr algn="ctr">
              <a:defRPr>
                <a:solidFill>
                  <a:schemeClr val="bg1"/>
                </a:solidFill>
              </a:defRPr>
            </a:lvl1pPr>
          </a:lstStyle>
          <a:p>
            <a:fld id="{D6CDAAEE-A9DE-FC47-AAC8-03389D2351D9}" type="slidenum">
              <a:rPr lang="en-US" smtClean="0"/>
              <a:pPr/>
              <a:t>‹#›</a:t>
            </a:fld>
            <a:endParaRPr lang="en-US"/>
          </a:p>
        </p:txBody>
      </p:sp>
      <p:pic>
        <p:nvPicPr>
          <p:cNvPr id="7" name="Picture 6">
            <a:extLst>
              <a:ext uri="{FF2B5EF4-FFF2-40B4-BE49-F238E27FC236}">
                <a16:creationId xmlns:a16="http://schemas.microsoft.com/office/drawing/2014/main" id="{82FB16D0-262A-1248-918A-E887027B668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21049" y="6393033"/>
            <a:ext cx="495300" cy="330200"/>
          </a:xfrm>
          <a:prstGeom prst="rect">
            <a:avLst/>
          </a:prstGeom>
        </p:spPr>
      </p:pic>
      <p:pic>
        <p:nvPicPr>
          <p:cNvPr id="9" name="Picture 8">
            <a:extLst>
              <a:ext uri="{FF2B5EF4-FFF2-40B4-BE49-F238E27FC236}">
                <a16:creationId xmlns:a16="http://schemas.microsoft.com/office/drawing/2014/main" id="{617288AA-EFDF-6F4B-AAC5-2F6DE5B873B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374016" y="6393033"/>
            <a:ext cx="495300" cy="330200"/>
          </a:xfrm>
          <a:prstGeom prst="rect">
            <a:avLst/>
          </a:prstGeom>
        </p:spPr>
      </p:pic>
      <p:pic>
        <p:nvPicPr>
          <p:cNvPr id="15" name="Picture 14">
            <a:extLst>
              <a:ext uri="{FF2B5EF4-FFF2-40B4-BE49-F238E27FC236}">
                <a16:creationId xmlns:a16="http://schemas.microsoft.com/office/drawing/2014/main" id="{2A04A371-8172-9E4D-9CB1-7E0E64E6ACD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spTree>
    <p:extLst>
      <p:ext uri="{BB962C8B-B14F-4D97-AF65-F5344CB8AC3E}">
        <p14:creationId xmlns:p14="http://schemas.microsoft.com/office/powerpoint/2010/main" val="2135868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_gradient">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27EC7131-C669-8F44-88D3-55CD45EC74E3}"/>
              </a:ext>
            </a:extLst>
          </p:cNvPr>
          <p:cNvCxnSpPr>
            <a:cxnSpLocks/>
          </p:cNvCxnSpPr>
          <p:nvPr userDrawn="1"/>
        </p:nvCxnSpPr>
        <p:spPr>
          <a:xfrm>
            <a:off x="579668" y="6276239"/>
            <a:ext cx="7924335" cy="0"/>
          </a:xfrm>
          <a:prstGeom prst="line">
            <a:avLst/>
          </a:prstGeom>
          <a:ln w="3175">
            <a:gradFill flip="none" rotWithShape="1">
              <a:gsLst>
                <a:gs pos="9000">
                  <a:srgbClr val="1B75BC">
                    <a:alpha val="0"/>
                  </a:srgbClr>
                </a:gs>
                <a:gs pos="100000">
                  <a:srgbClr val="1B75BC"/>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6BCCB99-6CC0-4E44-8CB1-FF744DD968D0}"/>
              </a:ext>
            </a:extLst>
          </p:cNvPr>
          <p:cNvSpPr txBox="1"/>
          <p:nvPr userDrawn="1"/>
        </p:nvSpPr>
        <p:spPr>
          <a:xfrm>
            <a:off x="1232733" y="6443385"/>
            <a:ext cx="2858124" cy="246221"/>
          </a:xfrm>
          <a:prstGeom prst="rect">
            <a:avLst/>
          </a:prstGeom>
          <a:noFill/>
        </p:spPr>
        <p:txBody>
          <a:bodyPr wrap="square" lIns="0" rtlCol="0">
            <a:spAutoFit/>
          </a:bodyPr>
          <a:lstStyle/>
          <a:p>
            <a:r>
              <a:rPr lang="en-US" sz="1000" spc="0">
                <a:solidFill>
                  <a:srgbClr val="A7A9AC"/>
                </a:solidFill>
                <a:latin typeface="Arial" panose="020B0604020202020204" pitchFamily="34" charset="0"/>
                <a:cs typeface="Arial" panose="020B0604020202020204" pitchFamily="34" charset="0"/>
              </a:rPr>
              <a:t>EPSON CONFIDENTIAL</a:t>
            </a:r>
          </a:p>
        </p:txBody>
      </p:sp>
      <p:sp>
        <p:nvSpPr>
          <p:cNvPr id="2" name="Title 1">
            <a:extLst>
              <a:ext uri="{FF2B5EF4-FFF2-40B4-BE49-F238E27FC236}">
                <a16:creationId xmlns:a16="http://schemas.microsoft.com/office/drawing/2014/main" id="{E2872441-2DFE-8947-A237-61EB928C0AEB}"/>
              </a:ext>
            </a:extLst>
          </p:cNvPr>
          <p:cNvSpPr>
            <a:spLocks noGrp="1"/>
          </p:cNvSpPr>
          <p:nvPr>
            <p:ph type="title"/>
          </p:nvPr>
        </p:nvSpPr>
        <p:spPr>
          <a:xfrm>
            <a:off x="838200" y="246888"/>
            <a:ext cx="10515600" cy="1325563"/>
          </a:xfrm>
        </p:spPr>
        <p:txBody>
          <a:bodyPr>
            <a:noAutofit/>
          </a:bodyPr>
          <a:lstStyle>
            <a:lvl1pPr algn="ctr">
              <a:defRPr sz="3200" b="1">
                <a:solidFill>
                  <a:srgbClr val="343433"/>
                </a:solidFill>
              </a:defRPr>
            </a:lvl1pPr>
          </a:lstStyle>
          <a:p>
            <a:r>
              <a:rPr lang="en-US"/>
              <a:t>Click to edit Master title style</a:t>
            </a:r>
          </a:p>
        </p:txBody>
      </p:sp>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sp>
        <p:nvSpPr>
          <p:cNvPr id="13" name="Oval 12">
            <a:extLst>
              <a:ext uri="{FF2B5EF4-FFF2-40B4-BE49-F238E27FC236}">
                <a16:creationId xmlns:a16="http://schemas.microsoft.com/office/drawing/2014/main" id="{01AE73ED-9813-2041-843D-3548464E54E7}"/>
              </a:ext>
            </a:extLst>
          </p:cNvPr>
          <p:cNvSpPr>
            <a:spLocks noChangeAspect="1"/>
          </p:cNvSpPr>
          <p:nvPr userDrawn="1"/>
        </p:nvSpPr>
        <p:spPr>
          <a:xfrm>
            <a:off x="575330" y="6428233"/>
            <a:ext cx="292608" cy="2926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srgbClr val="1B75BC"/>
              </a:solidFill>
              <a:latin typeface="Arial" panose="020B0604020202020204" pitchFamily="34" charset="0"/>
              <a:ea typeface="Arial"/>
              <a:cs typeface="Arial" panose="020B0604020202020204" pitchFamily="34" charset="0"/>
            </a:endParaRPr>
          </a:p>
        </p:txBody>
      </p:sp>
      <p:sp>
        <p:nvSpPr>
          <p:cNvPr id="16" name="Slide Number Placeholder 5">
            <a:extLst>
              <a:ext uri="{FF2B5EF4-FFF2-40B4-BE49-F238E27FC236}">
                <a16:creationId xmlns:a16="http://schemas.microsoft.com/office/drawing/2014/main" id="{546B916E-7831-9A49-9A77-85015792951F}"/>
              </a:ext>
            </a:extLst>
          </p:cNvPr>
          <p:cNvSpPr>
            <a:spLocks noGrp="1"/>
          </p:cNvSpPr>
          <p:nvPr>
            <p:ph type="sldNum" sz="quarter" idx="12"/>
          </p:nvPr>
        </p:nvSpPr>
        <p:spPr>
          <a:xfrm>
            <a:off x="526349" y="6391975"/>
            <a:ext cx="390570" cy="365125"/>
          </a:xfrm>
        </p:spPr>
        <p:txBody>
          <a:bodyPr/>
          <a:lstStyle>
            <a:lvl1pPr algn="ctr">
              <a:defRPr>
                <a:solidFill>
                  <a:schemeClr val="bg1"/>
                </a:solidFill>
              </a:defRPr>
            </a:lvl1pPr>
          </a:lstStyle>
          <a:p>
            <a:fld id="{D6CDAAEE-A9DE-FC47-AAC8-03389D2351D9}" type="slidenum">
              <a:rPr lang="en-US" smtClean="0"/>
              <a:pPr/>
              <a:t>‹#›</a:t>
            </a:fld>
            <a:endParaRPr lang="en-US"/>
          </a:p>
        </p:txBody>
      </p:sp>
      <p:pic>
        <p:nvPicPr>
          <p:cNvPr id="9" name="Picture 8">
            <a:extLst>
              <a:ext uri="{FF2B5EF4-FFF2-40B4-BE49-F238E27FC236}">
                <a16:creationId xmlns:a16="http://schemas.microsoft.com/office/drawing/2014/main" id="{D86D6E09-6BF0-0145-BD18-1F7057CB83A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21049" y="6393033"/>
            <a:ext cx="495300" cy="330200"/>
          </a:xfrm>
          <a:prstGeom prst="rect">
            <a:avLst/>
          </a:prstGeom>
        </p:spPr>
      </p:pic>
      <p:pic>
        <p:nvPicPr>
          <p:cNvPr id="12" name="Picture 11">
            <a:extLst>
              <a:ext uri="{FF2B5EF4-FFF2-40B4-BE49-F238E27FC236}">
                <a16:creationId xmlns:a16="http://schemas.microsoft.com/office/drawing/2014/main" id="{08059B41-A0C4-BB47-952A-DEF314CCB51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374016" y="6393033"/>
            <a:ext cx="495300" cy="330200"/>
          </a:xfrm>
          <a:prstGeom prst="rect">
            <a:avLst/>
          </a:prstGeom>
        </p:spPr>
      </p:pic>
      <p:pic>
        <p:nvPicPr>
          <p:cNvPr id="15" name="Picture 14">
            <a:extLst>
              <a:ext uri="{FF2B5EF4-FFF2-40B4-BE49-F238E27FC236}">
                <a16:creationId xmlns:a16="http://schemas.microsoft.com/office/drawing/2014/main" id="{2A04A371-8172-9E4D-9CB1-7E0E64E6ACD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spTree>
    <p:extLst>
      <p:ext uri="{BB962C8B-B14F-4D97-AF65-F5344CB8AC3E}">
        <p14:creationId xmlns:p14="http://schemas.microsoft.com/office/powerpoint/2010/main" val="1382254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_whit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cxnSp>
        <p:nvCxnSpPr>
          <p:cNvPr id="13" name="Straight Connector 12">
            <a:extLst>
              <a:ext uri="{FF2B5EF4-FFF2-40B4-BE49-F238E27FC236}">
                <a16:creationId xmlns:a16="http://schemas.microsoft.com/office/drawing/2014/main" id="{A3B6C3C5-297F-3446-B917-5B60193B4984}"/>
              </a:ext>
            </a:extLst>
          </p:cNvPr>
          <p:cNvCxnSpPr>
            <a:cxnSpLocks/>
          </p:cNvCxnSpPr>
          <p:nvPr userDrawn="1"/>
        </p:nvCxnSpPr>
        <p:spPr>
          <a:xfrm>
            <a:off x="579668" y="6276239"/>
            <a:ext cx="7924335" cy="0"/>
          </a:xfrm>
          <a:prstGeom prst="line">
            <a:avLst/>
          </a:prstGeom>
          <a:ln w="3175">
            <a:gradFill flip="none" rotWithShape="1">
              <a:gsLst>
                <a:gs pos="9000">
                  <a:srgbClr val="1B75BC">
                    <a:alpha val="0"/>
                  </a:srgbClr>
                </a:gs>
                <a:gs pos="100000">
                  <a:srgbClr val="1B75BC"/>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9A03843-5912-0F4B-8D8C-36E497D3E8E2}"/>
              </a:ext>
            </a:extLst>
          </p:cNvPr>
          <p:cNvSpPr txBox="1"/>
          <p:nvPr userDrawn="1"/>
        </p:nvSpPr>
        <p:spPr>
          <a:xfrm>
            <a:off x="1232733" y="6443385"/>
            <a:ext cx="2858124" cy="246221"/>
          </a:xfrm>
          <a:prstGeom prst="rect">
            <a:avLst/>
          </a:prstGeom>
          <a:noFill/>
        </p:spPr>
        <p:txBody>
          <a:bodyPr wrap="square" lIns="0" rtlCol="0">
            <a:spAutoFit/>
          </a:bodyPr>
          <a:lstStyle/>
          <a:p>
            <a:r>
              <a:rPr lang="en-US" sz="1000" spc="0">
                <a:solidFill>
                  <a:srgbClr val="A7A9AC"/>
                </a:solidFill>
                <a:latin typeface="Arial" panose="020B0604020202020204" pitchFamily="34" charset="0"/>
                <a:cs typeface="Arial" panose="020B0604020202020204" pitchFamily="34" charset="0"/>
              </a:rPr>
              <a:t>EPSON CONFIDENTIAL</a:t>
            </a:r>
          </a:p>
        </p:txBody>
      </p:sp>
      <p:sp>
        <p:nvSpPr>
          <p:cNvPr id="21" name="Oval 20">
            <a:extLst>
              <a:ext uri="{FF2B5EF4-FFF2-40B4-BE49-F238E27FC236}">
                <a16:creationId xmlns:a16="http://schemas.microsoft.com/office/drawing/2014/main" id="{604403B2-07F9-DA45-873D-5D5A01F3CDC1}"/>
              </a:ext>
            </a:extLst>
          </p:cNvPr>
          <p:cNvSpPr>
            <a:spLocks noChangeAspect="1"/>
          </p:cNvSpPr>
          <p:nvPr userDrawn="1"/>
        </p:nvSpPr>
        <p:spPr>
          <a:xfrm>
            <a:off x="575330" y="6428233"/>
            <a:ext cx="292608" cy="2926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schemeClr val="bg1"/>
              </a:solidFill>
              <a:latin typeface="Arial" panose="020B0604020202020204" pitchFamily="34" charset="0"/>
              <a:ea typeface="Arial"/>
              <a:cs typeface="Arial" panose="020B0604020202020204" pitchFamily="34" charset="0"/>
            </a:endParaRPr>
          </a:p>
        </p:txBody>
      </p:sp>
      <p:sp>
        <p:nvSpPr>
          <p:cNvPr id="22" name="Slide Number Placeholder 5">
            <a:extLst>
              <a:ext uri="{FF2B5EF4-FFF2-40B4-BE49-F238E27FC236}">
                <a16:creationId xmlns:a16="http://schemas.microsoft.com/office/drawing/2014/main" id="{3FFB4F45-A02B-BA4C-BAB3-0C812456FAC4}"/>
              </a:ext>
            </a:extLst>
          </p:cNvPr>
          <p:cNvSpPr>
            <a:spLocks noGrp="1"/>
          </p:cNvSpPr>
          <p:nvPr>
            <p:ph type="sldNum" sz="quarter" idx="12"/>
          </p:nvPr>
        </p:nvSpPr>
        <p:spPr>
          <a:xfrm>
            <a:off x="526349" y="6391975"/>
            <a:ext cx="390570" cy="365125"/>
          </a:xfrm>
        </p:spPr>
        <p:txBody>
          <a:bodyPr/>
          <a:lstStyle>
            <a:lvl1pPr algn="ctr">
              <a:defRPr>
                <a:solidFill>
                  <a:schemeClr val="bg1"/>
                </a:solidFill>
              </a:defRPr>
            </a:lvl1pPr>
          </a:lstStyle>
          <a:p>
            <a:fld id="{D6CDAAEE-A9DE-FC47-AAC8-03389D2351D9}" type="slidenum">
              <a:rPr lang="en-US" smtClean="0"/>
              <a:pPr/>
              <a:t>‹#›</a:t>
            </a:fld>
            <a:endParaRPr lang="en-US"/>
          </a:p>
        </p:txBody>
      </p:sp>
      <p:pic>
        <p:nvPicPr>
          <p:cNvPr id="8" name="Picture 7">
            <a:extLst>
              <a:ext uri="{FF2B5EF4-FFF2-40B4-BE49-F238E27FC236}">
                <a16:creationId xmlns:a16="http://schemas.microsoft.com/office/drawing/2014/main" id="{24D7072E-C1D2-C442-97A2-48F73D5E173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21049" y="6393033"/>
            <a:ext cx="495300" cy="330200"/>
          </a:xfrm>
          <a:prstGeom prst="rect">
            <a:avLst/>
          </a:prstGeom>
        </p:spPr>
      </p:pic>
      <p:pic>
        <p:nvPicPr>
          <p:cNvPr id="9" name="Picture 8">
            <a:extLst>
              <a:ext uri="{FF2B5EF4-FFF2-40B4-BE49-F238E27FC236}">
                <a16:creationId xmlns:a16="http://schemas.microsoft.com/office/drawing/2014/main" id="{DBA20F94-900D-6B48-A437-D08B67073D7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374016" y="6393033"/>
            <a:ext cx="495300" cy="330200"/>
          </a:xfrm>
          <a:prstGeom prst="rect">
            <a:avLst/>
          </a:prstGeom>
        </p:spPr>
      </p:pic>
      <p:pic>
        <p:nvPicPr>
          <p:cNvPr id="11" name="Picture 10">
            <a:extLst>
              <a:ext uri="{FF2B5EF4-FFF2-40B4-BE49-F238E27FC236}">
                <a16:creationId xmlns:a16="http://schemas.microsoft.com/office/drawing/2014/main" id="{2A04A371-8172-9E4D-9CB1-7E0E64E6ACD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spTree>
    <p:extLst>
      <p:ext uri="{BB962C8B-B14F-4D97-AF65-F5344CB8AC3E}">
        <p14:creationId xmlns:p14="http://schemas.microsoft.com/office/powerpoint/2010/main" val="537791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534A9D-F2DF-2048-8DDE-FA3659659570}"/>
              </a:ext>
            </a:extLst>
          </p:cNvPr>
          <p:cNvSpPr/>
          <p:nvPr userDrawn="1"/>
        </p:nvSpPr>
        <p:spPr>
          <a:xfrm>
            <a:off x="1308071" y="785115"/>
            <a:ext cx="9580437" cy="4760027"/>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sp>
        <p:nvSpPr>
          <p:cNvPr id="16" name="Picture Placeholder 2">
            <a:extLst>
              <a:ext uri="{FF2B5EF4-FFF2-40B4-BE49-F238E27FC236}">
                <a16:creationId xmlns:a16="http://schemas.microsoft.com/office/drawing/2014/main" id="{868AADCE-6A4B-4D4E-83E4-77D1B72FBE02}"/>
              </a:ext>
            </a:extLst>
          </p:cNvPr>
          <p:cNvSpPr>
            <a:spLocks noGrp="1"/>
          </p:cNvSpPr>
          <p:nvPr>
            <p:ph type="pic" idx="1"/>
          </p:nvPr>
        </p:nvSpPr>
        <p:spPr>
          <a:xfrm>
            <a:off x="8511068" y="785115"/>
            <a:ext cx="2377440" cy="23774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7" name="Picture Placeholder 2">
            <a:extLst>
              <a:ext uri="{FF2B5EF4-FFF2-40B4-BE49-F238E27FC236}">
                <a16:creationId xmlns:a16="http://schemas.microsoft.com/office/drawing/2014/main" id="{BC4AB22C-8A8D-DF48-82A5-587D455398DE}"/>
              </a:ext>
            </a:extLst>
          </p:cNvPr>
          <p:cNvSpPr>
            <a:spLocks noGrp="1"/>
          </p:cNvSpPr>
          <p:nvPr>
            <p:ph type="pic" idx="13"/>
          </p:nvPr>
        </p:nvSpPr>
        <p:spPr>
          <a:xfrm>
            <a:off x="6101361" y="3167702"/>
            <a:ext cx="2377440" cy="23774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8" name="Picture Placeholder 2">
            <a:extLst>
              <a:ext uri="{FF2B5EF4-FFF2-40B4-BE49-F238E27FC236}">
                <a16:creationId xmlns:a16="http://schemas.microsoft.com/office/drawing/2014/main" id="{417E298D-8EBC-1A4F-8588-F69919FF46E6}"/>
              </a:ext>
            </a:extLst>
          </p:cNvPr>
          <p:cNvSpPr>
            <a:spLocks noGrp="1"/>
          </p:cNvSpPr>
          <p:nvPr>
            <p:ph type="pic" idx="14"/>
          </p:nvPr>
        </p:nvSpPr>
        <p:spPr>
          <a:xfrm>
            <a:off x="1308071" y="3167702"/>
            <a:ext cx="2377440" cy="23774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9" name="Picture Placeholder 2">
            <a:extLst>
              <a:ext uri="{FF2B5EF4-FFF2-40B4-BE49-F238E27FC236}">
                <a16:creationId xmlns:a16="http://schemas.microsoft.com/office/drawing/2014/main" id="{889E4314-E40E-7D47-A278-BD0C2F554213}"/>
              </a:ext>
            </a:extLst>
          </p:cNvPr>
          <p:cNvSpPr>
            <a:spLocks noGrp="1"/>
          </p:cNvSpPr>
          <p:nvPr>
            <p:ph type="pic" idx="15"/>
          </p:nvPr>
        </p:nvSpPr>
        <p:spPr>
          <a:xfrm>
            <a:off x="3717778" y="785115"/>
            <a:ext cx="2377440" cy="23774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cxnSp>
        <p:nvCxnSpPr>
          <p:cNvPr id="20" name="Straight Connector 19">
            <a:extLst>
              <a:ext uri="{FF2B5EF4-FFF2-40B4-BE49-F238E27FC236}">
                <a16:creationId xmlns:a16="http://schemas.microsoft.com/office/drawing/2014/main" id="{BFB3513B-FC48-874F-B740-F0D958C10A14}"/>
              </a:ext>
            </a:extLst>
          </p:cNvPr>
          <p:cNvCxnSpPr>
            <a:cxnSpLocks/>
          </p:cNvCxnSpPr>
          <p:nvPr userDrawn="1"/>
        </p:nvCxnSpPr>
        <p:spPr>
          <a:xfrm>
            <a:off x="579668" y="6276239"/>
            <a:ext cx="7924335" cy="0"/>
          </a:xfrm>
          <a:prstGeom prst="line">
            <a:avLst/>
          </a:prstGeom>
          <a:ln w="3175">
            <a:gradFill flip="none" rotWithShape="1">
              <a:gsLst>
                <a:gs pos="9000">
                  <a:srgbClr val="1B75BC">
                    <a:alpha val="0"/>
                  </a:srgbClr>
                </a:gs>
                <a:gs pos="100000">
                  <a:srgbClr val="1B75BC"/>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CC3E1D0-5258-F741-9D58-2B0815E2CAC7}"/>
              </a:ext>
            </a:extLst>
          </p:cNvPr>
          <p:cNvSpPr txBox="1"/>
          <p:nvPr userDrawn="1"/>
        </p:nvSpPr>
        <p:spPr>
          <a:xfrm>
            <a:off x="1232733" y="6443385"/>
            <a:ext cx="2858124" cy="246221"/>
          </a:xfrm>
          <a:prstGeom prst="rect">
            <a:avLst/>
          </a:prstGeom>
          <a:noFill/>
        </p:spPr>
        <p:txBody>
          <a:bodyPr wrap="square" lIns="0" rtlCol="0">
            <a:spAutoFit/>
          </a:bodyPr>
          <a:lstStyle/>
          <a:p>
            <a:r>
              <a:rPr lang="en-US" sz="1000" spc="0">
                <a:solidFill>
                  <a:srgbClr val="A7A9AC"/>
                </a:solidFill>
                <a:latin typeface="Arial" panose="020B0604020202020204" pitchFamily="34" charset="0"/>
                <a:cs typeface="Arial" panose="020B0604020202020204" pitchFamily="34" charset="0"/>
              </a:rPr>
              <a:t>EPSON CONFIDENTIAL</a:t>
            </a:r>
          </a:p>
        </p:txBody>
      </p:sp>
      <p:sp>
        <p:nvSpPr>
          <p:cNvPr id="24" name="Oval 23">
            <a:extLst>
              <a:ext uri="{FF2B5EF4-FFF2-40B4-BE49-F238E27FC236}">
                <a16:creationId xmlns:a16="http://schemas.microsoft.com/office/drawing/2014/main" id="{C39A8AB7-9D13-4C40-B025-16E3025A4DD1}"/>
              </a:ext>
            </a:extLst>
          </p:cNvPr>
          <p:cNvSpPr>
            <a:spLocks noChangeAspect="1"/>
          </p:cNvSpPr>
          <p:nvPr userDrawn="1"/>
        </p:nvSpPr>
        <p:spPr>
          <a:xfrm>
            <a:off x="575330" y="6428233"/>
            <a:ext cx="292608" cy="2926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srgbClr val="1B75BC"/>
              </a:solidFill>
              <a:latin typeface="Arial" panose="020B0604020202020204" pitchFamily="34" charset="0"/>
              <a:ea typeface="Arial"/>
              <a:cs typeface="Arial" panose="020B0604020202020204" pitchFamily="34" charset="0"/>
            </a:endParaRPr>
          </a:p>
        </p:txBody>
      </p:sp>
      <p:sp>
        <p:nvSpPr>
          <p:cNvPr id="25" name="Slide Number Placeholder 5">
            <a:extLst>
              <a:ext uri="{FF2B5EF4-FFF2-40B4-BE49-F238E27FC236}">
                <a16:creationId xmlns:a16="http://schemas.microsoft.com/office/drawing/2014/main" id="{493FB051-0113-8E4A-94AF-46C8C79CFCB6}"/>
              </a:ext>
            </a:extLst>
          </p:cNvPr>
          <p:cNvSpPr>
            <a:spLocks noGrp="1"/>
          </p:cNvSpPr>
          <p:nvPr>
            <p:ph type="sldNum" sz="quarter" idx="12"/>
          </p:nvPr>
        </p:nvSpPr>
        <p:spPr>
          <a:xfrm>
            <a:off x="526349" y="6391975"/>
            <a:ext cx="390570" cy="365125"/>
          </a:xfrm>
        </p:spPr>
        <p:txBody>
          <a:bodyPr/>
          <a:lstStyle>
            <a:lvl1pPr algn="ctr">
              <a:defRPr>
                <a:solidFill>
                  <a:schemeClr val="bg1"/>
                </a:solidFill>
              </a:defRPr>
            </a:lvl1pPr>
          </a:lstStyle>
          <a:p>
            <a:fld id="{D6CDAAEE-A9DE-FC47-AAC8-03389D2351D9}" type="slidenum">
              <a:rPr lang="en-US" smtClean="0"/>
              <a:pPr/>
              <a:t>‹#›</a:t>
            </a:fld>
            <a:endParaRPr lang="en-US"/>
          </a:p>
        </p:txBody>
      </p:sp>
      <p:pic>
        <p:nvPicPr>
          <p:cNvPr id="13" name="Picture 12">
            <a:extLst>
              <a:ext uri="{FF2B5EF4-FFF2-40B4-BE49-F238E27FC236}">
                <a16:creationId xmlns:a16="http://schemas.microsoft.com/office/drawing/2014/main" id="{2139F6AB-2D89-554D-BFE0-998D4A35432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21049" y="6393033"/>
            <a:ext cx="495300" cy="330200"/>
          </a:xfrm>
          <a:prstGeom prst="rect">
            <a:avLst/>
          </a:prstGeom>
        </p:spPr>
      </p:pic>
      <p:pic>
        <p:nvPicPr>
          <p:cNvPr id="22" name="Picture 21">
            <a:extLst>
              <a:ext uri="{FF2B5EF4-FFF2-40B4-BE49-F238E27FC236}">
                <a16:creationId xmlns:a16="http://schemas.microsoft.com/office/drawing/2014/main" id="{2DE0BC8F-80A1-FD48-A504-1581B4B27E1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374016" y="6393033"/>
            <a:ext cx="495300" cy="330200"/>
          </a:xfrm>
          <a:prstGeom prst="rect">
            <a:avLst/>
          </a:prstGeom>
        </p:spPr>
      </p:pic>
      <p:pic>
        <p:nvPicPr>
          <p:cNvPr id="15" name="Picture 14">
            <a:extLst>
              <a:ext uri="{FF2B5EF4-FFF2-40B4-BE49-F238E27FC236}">
                <a16:creationId xmlns:a16="http://schemas.microsoft.com/office/drawing/2014/main" id="{2A04A371-8172-9E4D-9CB1-7E0E64E6ACD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spTree>
    <p:extLst>
      <p:ext uri="{BB962C8B-B14F-4D97-AF65-F5344CB8AC3E}">
        <p14:creationId xmlns:p14="http://schemas.microsoft.com/office/powerpoint/2010/main" val="3844172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le">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5316D8BB-6065-DA41-9A76-03A0BCB7EC3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4" name="Rectangle 3">
            <a:extLst>
              <a:ext uri="{FF2B5EF4-FFF2-40B4-BE49-F238E27FC236}">
                <a16:creationId xmlns:a16="http://schemas.microsoft.com/office/drawing/2014/main" id="{73534A9D-F2DF-2048-8DDE-FA3659659570}"/>
              </a:ext>
            </a:extLst>
          </p:cNvPr>
          <p:cNvSpPr/>
          <p:nvPr userDrawn="1"/>
        </p:nvSpPr>
        <p:spPr>
          <a:xfrm>
            <a:off x="1308071" y="785115"/>
            <a:ext cx="9580437" cy="4760027"/>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sp>
        <p:nvSpPr>
          <p:cNvPr id="16" name="Picture Placeholder 2">
            <a:extLst>
              <a:ext uri="{FF2B5EF4-FFF2-40B4-BE49-F238E27FC236}">
                <a16:creationId xmlns:a16="http://schemas.microsoft.com/office/drawing/2014/main" id="{868AADCE-6A4B-4D4E-83E4-77D1B72FBE02}"/>
              </a:ext>
            </a:extLst>
          </p:cNvPr>
          <p:cNvSpPr>
            <a:spLocks noGrp="1"/>
          </p:cNvSpPr>
          <p:nvPr>
            <p:ph type="pic" idx="1"/>
          </p:nvPr>
        </p:nvSpPr>
        <p:spPr>
          <a:xfrm>
            <a:off x="8511068" y="785115"/>
            <a:ext cx="2377440" cy="23774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7" name="Picture Placeholder 2">
            <a:extLst>
              <a:ext uri="{FF2B5EF4-FFF2-40B4-BE49-F238E27FC236}">
                <a16:creationId xmlns:a16="http://schemas.microsoft.com/office/drawing/2014/main" id="{BC4AB22C-8A8D-DF48-82A5-587D455398DE}"/>
              </a:ext>
            </a:extLst>
          </p:cNvPr>
          <p:cNvSpPr>
            <a:spLocks noGrp="1"/>
          </p:cNvSpPr>
          <p:nvPr>
            <p:ph type="pic" idx="13"/>
          </p:nvPr>
        </p:nvSpPr>
        <p:spPr>
          <a:xfrm>
            <a:off x="6101361" y="3167702"/>
            <a:ext cx="2377440" cy="23774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8" name="Picture Placeholder 2">
            <a:extLst>
              <a:ext uri="{FF2B5EF4-FFF2-40B4-BE49-F238E27FC236}">
                <a16:creationId xmlns:a16="http://schemas.microsoft.com/office/drawing/2014/main" id="{417E298D-8EBC-1A4F-8588-F69919FF46E6}"/>
              </a:ext>
            </a:extLst>
          </p:cNvPr>
          <p:cNvSpPr>
            <a:spLocks noGrp="1"/>
          </p:cNvSpPr>
          <p:nvPr>
            <p:ph type="pic" idx="14"/>
          </p:nvPr>
        </p:nvSpPr>
        <p:spPr>
          <a:xfrm>
            <a:off x="1308071" y="3167702"/>
            <a:ext cx="2377440" cy="23774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9" name="Picture Placeholder 2">
            <a:extLst>
              <a:ext uri="{FF2B5EF4-FFF2-40B4-BE49-F238E27FC236}">
                <a16:creationId xmlns:a16="http://schemas.microsoft.com/office/drawing/2014/main" id="{889E4314-E40E-7D47-A278-BD0C2F554213}"/>
              </a:ext>
            </a:extLst>
          </p:cNvPr>
          <p:cNvSpPr>
            <a:spLocks noGrp="1"/>
          </p:cNvSpPr>
          <p:nvPr>
            <p:ph type="pic" idx="15"/>
          </p:nvPr>
        </p:nvSpPr>
        <p:spPr>
          <a:xfrm>
            <a:off x="3717778" y="785115"/>
            <a:ext cx="2377440" cy="23774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cxnSp>
        <p:nvCxnSpPr>
          <p:cNvPr id="20" name="Straight Connector 19">
            <a:extLst>
              <a:ext uri="{FF2B5EF4-FFF2-40B4-BE49-F238E27FC236}">
                <a16:creationId xmlns:a16="http://schemas.microsoft.com/office/drawing/2014/main" id="{BFB3513B-FC48-874F-B740-F0D958C10A14}"/>
              </a:ext>
            </a:extLst>
          </p:cNvPr>
          <p:cNvCxnSpPr>
            <a:cxnSpLocks/>
          </p:cNvCxnSpPr>
          <p:nvPr userDrawn="1"/>
        </p:nvCxnSpPr>
        <p:spPr>
          <a:xfrm>
            <a:off x="579668" y="6276239"/>
            <a:ext cx="7924335" cy="0"/>
          </a:xfrm>
          <a:prstGeom prst="line">
            <a:avLst/>
          </a:prstGeom>
          <a:ln w="3175">
            <a:gradFill flip="none" rotWithShape="1">
              <a:gsLst>
                <a:gs pos="9000">
                  <a:srgbClr val="1B75BC">
                    <a:alpha val="0"/>
                  </a:srgbClr>
                </a:gs>
                <a:gs pos="100000">
                  <a:srgbClr val="1B75BC"/>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CC3E1D0-5258-F741-9D58-2B0815E2CAC7}"/>
              </a:ext>
            </a:extLst>
          </p:cNvPr>
          <p:cNvSpPr txBox="1"/>
          <p:nvPr userDrawn="1"/>
        </p:nvSpPr>
        <p:spPr>
          <a:xfrm>
            <a:off x="1232733" y="6443385"/>
            <a:ext cx="2858124" cy="246221"/>
          </a:xfrm>
          <a:prstGeom prst="rect">
            <a:avLst/>
          </a:prstGeom>
          <a:noFill/>
        </p:spPr>
        <p:txBody>
          <a:bodyPr wrap="square" lIns="0" rtlCol="0">
            <a:spAutoFit/>
          </a:bodyPr>
          <a:lstStyle/>
          <a:p>
            <a:r>
              <a:rPr lang="en-US" sz="1000" spc="0">
                <a:solidFill>
                  <a:srgbClr val="1B75BC"/>
                </a:solidFill>
                <a:latin typeface="Arial" panose="020B0604020202020204" pitchFamily="34" charset="0"/>
                <a:cs typeface="Arial" panose="020B0604020202020204" pitchFamily="34" charset="0"/>
              </a:rPr>
              <a:t>EPSON CONFIDENTIAL</a:t>
            </a:r>
          </a:p>
        </p:txBody>
      </p:sp>
      <p:sp>
        <p:nvSpPr>
          <p:cNvPr id="24" name="Oval 23">
            <a:extLst>
              <a:ext uri="{FF2B5EF4-FFF2-40B4-BE49-F238E27FC236}">
                <a16:creationId xmlns:a16="http://schemas.microsoft.com/office/drawing/2014/main" id="{C39A8AB7-9D13-4C40-B025-16E3025A4DD1}"/>
              </a:ext>
            </a:extLst>
          </p:cNvPr>
          <p:cNvSpPr>
            <a:spLocks noChangeAspect="1"/>
          </p:cNvSpPr>
          <p:nvPr userDrawn="1"/>
        </p:nvSpPr>
        <p:spPr>
          <a:xfrm>
            <a:off x="575330" y="6428233"/>
            <a:ext cx="292608" cy="2926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srgbClr val="1B75BC"/>
              </a:solidFill>
              <a:latin typeface="Arial" panose="020B0604020202020204" pitchFamily="34" charset="0"/>
              <a:ea typeface="Arial"/>
              <a:cs typeface="Arial" panose="020B0604020202020204" pitchFamily="34" charset="0"/>
            </a:endParaRPr>
          </a:p>
        </p:txBody>
      </p:sp>
      <p:sp>
        <p:nvSpPr>
          <p:cNvPr id="25" name="Slide Number Placeholder 5">
            <a:extLst>
              <a:ext uri="{FF2B5EF4-FFF2-40B4-BE49-F238E27FC236}">
                <a16:creationId xmlns:a16="http://schemas.microsoft.com/office/drawing/2014/main" id="{493FB051-0113-8E4A-94AF-46C8C79CFCB6}"/>
              </a:ext>
            </a:extLst>
          </p:cNvPr>
          <p:cNvSpPr>
            <a:spLocks noGrp="1"/>
          </p:cNvSpPr>
          <p:nvPr>
            <p:ph type="sldNum" sz="quarter" idx="12"/>
          </p:nvPr>
        </p:nvSpPr>
        <p:spPr>
          <a:xfrm>
            <a:off x="526349" y="6391975"/>
            <a:ext cx="390570" cy="365125"/>
          </a:xfrm>
        </p:spPr>
        <p:txBody>
          <a:bodyPr/>
          <a:lstStyle>
            <a:lvl1pPr algn="ctr">
              <a:defRPr>
                <a:solidFill>
                  <a:schemeClr val="accent1"/>
                </a:solidFill>
              </a:defRPr>
            </a:lvl1pPr>
          </a:lstStyle>
          <a:p>
            <a:fld id="{D6CDAAEE-A9DE-FC47-AAC8-03389D2351D9}" type="slidenum">
              <a:rPr lang="en-US" smtClean="0"/>
              <a:pPr/>
              <a:t>‹#›</a:t>
            </a:fld>
            <a:endParaRPr lang="en-US"/>
          </a:p>
        </p:txBody>
      </p:sp>
      <p:pic>
        <p:nvPicPr>
          <p:cNvPr id="22" name="Picture 21">
            <a:extLst>
              <a:ext uri="{FF2B5EF4-FFF2-40B4-BE49-F238E27FC236}">
                <a16:creationId xmlns:a16="http://schemas.microsoft.com/office/drawing/2014/main" id="{03DECE22-9EB3-874C-B8AB-55EE1A7280F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21049" y="6393033"/>
            <a:ext cx="495300" cy="330200"/>
          </a:xfrm>
          <a:prstGeom prst="rect">
            <a:avLst/>
          </a:prstGeom>
        </p:spPr>
      </p:pic>
      <p:pic>
        <p:nvPicPr>
          <p:cNvPr id="23" name="Picture 22">
            <a:extLst>
              <a:ext uri="{FF2B5EF4-FFF2-40B4-BE49-F238E27FC236}">
                <a16:creationId xmlns:a16="http://schemas.microsoft.com/office/drawing/2014/main" id="{98787337-3E74-A941-BC8B-08EC3C9EEAE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374016" y="6393033"/>
            <a:ext cx="495300" cy="330200"/>
          </a:xfrm>
          <a:prstGeom prst="rect">
            <a:avLst/>
          </a:prstGeom>
        </p:spPr>
      </p:pic>
      <p:pic>
        <p:nvPicPr>
          <p:cNvPr id="27" name="Picture 26">
            <a:extLst>
              <a:ext uri="{FF2B5EF4-FFF2-40B4-BE49-F238E27FC236}">
                <a16:creationId xmlns:a16="http://schemas.microsoft.com/office/drawing/2014/main" id="{2A04A371-8172-9E4D-9CB1-7E0E64E6ACD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spTree>
    <p:extLst>
      <p:ext uri="{BB962C8B-B14F-4D97-AF65-F5344CB8AC3E}">
        <p14:creationId xmlns:p14="http://schemas.microsoft.com/office/powerpoint/2010/main" val="1580309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ght Blu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316D8BB-6065-DA41-9A76-03A0BCB7EC3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10" name="Straight Connector 9">
            <a:extLst>
              <a:ext uri="{FF2B5EF4-FFF2-40B4-BE49-F238E27FC236}">
                <a16:creationId xmlns:a16="http://schemas.microsoft.com/office/drawing/2014/main" id="{27EC7131-C669-8F44-88D3-55CD45EC74E3}"/>
              </a:ext>
            </a:extLst>
          </p:cNvPr>
          <p:cNvCxnSpPr>
            <a:cxnSpLocks/>
          </p:cNvCxnSpPr>
          <p:nvPr userDrawn="1"/>
        </p:nvCxnSpPr>
        <p:spPr>
          <a:xfrm>
            <a:off x="579668" y="6276239"/>
            <a:ext cx="7924335" cy="0"/>
          </a:xfrm>
          <a:prstGeom prst="line">
            <a:avLst/>
          </a:prstGeom>
          <a:ln w="3175">
            <a:gradFill flip="none" rotWithShape="1">
              <a:gsLst>
                <a:gs pos="9000">
                  <a:srgbClr val="1B75BC">
                    <a:alpha val="0"/>
                  </a:srgbClr>
                </a:gs>
                <a:gs pos="100000">
                  <a:srgbClr val="1B75BC"/>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sp>
        <p:nvSpPr>
          <p:cNvPr id="9" name="TextBox 8">
            <a:extLst>
              <a:ext uri="{FF2B5EF4-FFF2-40B4-BE49-F238E27FC236}">
                <a16:creationId xmlns:a16="http://schemas.microsoft.com/office/drawing/2014/main" id="{3ABE9025-1833-8840-B116-7E4D968DAB8B}"/>
              </a:ext>
            </a:extLst>
          </p:cNvPr>
          <p:cNvSpPr txBox="1"/>
          <p:nvPr userDrawn="1"/>
        </p:nvSpPr>
        <p:spPr>
          <a:xfrm>
            <a:off x="1232733" y="6443385"/>
            <a:ext cx="2858124" cy="246221"/>
          </a:xfrm>
          <a:prstGeom prst="rect">
            <a:avLst/>
          </a:prstGeom>
          <a:noFill/>
        </p:spPr>
        <p:txBody>
          <a:bodyPr wrap="square" lIns="0" rtlCol="0">
            <a:spAutoFit/>
          </a:bodyPr>
          <a:lstStyle/>
          <a:p>
            <a:r>
              <a:rPr lang="en-US" sz="1000" spc="0">
                <a:solidFill>
                  <a:srgbClr val="A7A9AC"/>
                </a:solidFill>
                <a:latin typeface="Arial" panose="020B0604020202020204" pitchFamily="34" charset="0"/>
                <a:cs typeface="Arial" panose="020B0604020202020204" pitchFamily="34" charset="0"/>
              </a:rPr>
              <a:t>EPSON CONFIDENTIAL</a:t>
            </a:r>
          </a:p>
        </p:txBody>
      </p:sp>
      <p:sp>
        <p:nvSpPr>
          <p:cNvPr id="17" name="Oval 16">
            <a:extLst>
              <a:ext uri="{FF2B5EF4-FFF2-40B4-BE49-F238E27FC236}">
                <a16:creationId xmlns:a16="http://schemas.microsoft.com/office/drawing/2014/main" id="{9D6D564C-2BB5-6949-8607-AE30FCA00A81}"/>
              </a:ext>
            </a:extLst>
          </p:cNvPr>
          <p:cNvSpPr>
            <a:spLocks noChangeAspect="1"/>
          </p:cNvSpPr>
          <p:nvPr userDrawn="1"/>
        </p:nvSpPr>
        <p:spPr>
          <a:xfrm>
            <a:off x="575330" y="6428233"/>
            <a:ext cx="292608" cy="2926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srgbClr val="1B75BC"/>
              </a:solidFill>
              <a:latin typeface="Arial" panose="020B0604020202020204" pitchFamily="34" charset="0"/>
              <a:ea typeface="Arial"/>
              <a:cs typeface="Arial" panose="020B0604020202020204" pitchFamily="34" charset="0"/>
            </a:endParaRPr>
          </a:p>
        </p:txBody>
      </p:sp>
      <p:sp>
        <p:nvSpPr>
          <p:cNvPr id="18" name="Slide Number Placeholder 5">
            <a:extLst>
              <a:ext uri="{FF2B5EF4-FFF2-40B4-BE49-F238E27FC236}">
                <a16:creationId xmlns:a16="http://schemas.microsoft.com/office/drawing/2014/main" id="{59A9F5C4-143E-6F4C-8DFE-9F976BBB0916}"/>
              </a:ext>
            </a:extLst>
          </p:cNvPr>
          <p:cNvSpPr>
            <a:spLocks noGrp="1"/>
          </p:cNvSpPr>
          <p:nvPr>
            <p:ph type="sldNum" sz="quarter" idx="12"/>
          </p:nvPr>
        </p:nvSpPr>
        <p:spPr>
          <a:xfrm>
            <a:off x="526349" y="6391975"/>
            <a:ext cx="390570" cy="365125"/>
          </a:xfrm>
        </p:spPr>
        <p:txBody>
          <a:bodyPr/>
          <a:lstStyle>
            <a:lvl1pPr algn="ctr">
              <a:defRPr>
                <a:solidFill>
                  <a:schemeClr val="accent1"/>
                </a:solidFill>
              </a:defRPr>
            </a:lvl1pPr>
          </a:lstStyle>
          <a:p>
            <a:fld id="{D6CDAAEE-A9DE-FC47-AAC8-03389D2351D9}" type="slidenum">
              <a:rPr lang="en-US" smtClean="0"/>
              <a:pPr/>
              <a:t>‹#›</a:t>
            </a:fld>
            <a:endParaRPr lang="en-US"/>
          </a:p>
        </p:txBody>
      </p:sp>
      <p:pic>
        <p:nvPicPr>
          <p:cNvPr id="15" name="Picture 14">
            <a:extLst>
              <a:ext uri="{FF2B5EF4-FFF2-40B4-BE49-F238E27FC236}">
                <a16:creationId xmlns:a16="http://schemas.microsoft.com/office/drawing/2014/main" id="{2A04A371-8172-9E4D-9CB1-7E0E64E6ACD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pic>
        <p:nvPicPr>
          <p:cNvPr id="11" name="Picture 10">
            <a:extLst>
              <a:ext uri="{FF2B5EF4-FFF2-40B4-BE49-F238E27FC236}">
                <a16:creationId xmlns:a16="http://schemas.microsoft.com/office/drawing/2014/main" id="{82FB16D0-262A-1248-918A-E887027B668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921049" y="6393033"/>
            <a:ext cx="495300" cy="330200"/>
          </a:xfrm>
          <a:prstGeom prst="rect">
            <a:avLst/>
          </a:prstGeom>
        </p:spPr>
      </p:pic>
      <p:pic>
        <p:nvPicPr>
          <p:cNvPr id="12" name="Picture 11">
            <a:extLst>
              <a:ext uri="{FF2B5EF4-FFF2-40B4-BE49-F238E27FC236}">
                <a16:creationId xmlns:a16="http://schemas.microsoft.com/office/drawing/2014/main" id="{617288AA-EFDF-6F4B-AAC5-2F6DE5B873B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374016" y="6393033"/>
            <a:ext cx="495300" cy="330200"/>
          </a:xfrm>
          <a:prstGeom prst="rect">
            <a:avLst/>
          </a:prstGeom>
        </p:spPr>
      </p:pic>
    </p:spTree>
    <p:extLst>
      <p:ext uri="{BB962C8B-B14F-4D97-AF65-F5344CB8AC3E}">
        <p14:creationId xmlns:p14="http://schemas.microsoft.com/office/powerpoint/2010/main" val="959754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Japa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316D8BB-6065-DA41-9A76-03A0BCB7EC37}"/>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cxnSp>
        <p:nvCxnSpPr>
          <p:cNvPr id="18" name="Straight Connector 17">
            <a:extLst>
              <a:ext uri="{FF2B5EF4-FFF2-40B4-BE49-F238E27FC236}">
                <a16:creationId xmlns:a16="http://schemas.microsoft.com/office/drawing/2014/main" id="{46ED5F7F-5D67-7A4B-B791-F52CB80D044A}"/>
              </a:ext>
            </a:extLst>
          </p:cNvPr>
          <p:cNvCxnSpPr>
            <a:cxnSpLocks/>
          </p:cNvCxnSpPr>
          <p:nvPr userDrawn="1"/>
        </p:nvCxnSpPr>
        <p:spPr>
          <a:xfrm>
            <a:off x="579668" y="6276239"/>
            <a:ext cx="7924335" cy="0"/>
          </a:xfrm>
          <a:prstGeom prst="line">
            <a:avLst/>
          </a:prstGeom>
          <a:ln w="3175">
            <a:gradFill flip="none" rotWithShape="1">
              <a:gsLst>
                <a:gs pos="9000">
                  <a:srgbClr val="1B75BC">
                    <a:alpha val="0"/>
                  </a:srgbClr>
                </a:gs>
                <a:gs pos="100000">
                  <a:srgbClr val="1B75BC"/>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BDC9CAA-9CB3-E048-9CF3-3D419D92D005}"/>
              </a:ext>
            </a:extLst>
          </p:cNvPr>
          <p:cNvSpPr txBox="1"/>
          <p:nvPr userDrawn="1"/>
        </p:nvSpPr>
        <p:spPr>
          <a:xfrm>
            <a:off x="1232733" y="6443385"/>
            <a:ext cx="2858124" cy="246221"/>
          </a:xfrm>
          <a:prstGeom prst="rect">
            <a:avLst/>
          </a:prstGeom>
          <a:noFill/>
        </p:spPr>
        <p:txBody>
          <a:bodyPr wrap="square" lIns="0" rtlCol="0">
            <a:spAutoFit/>
          </a:bodyPr>
          <a:lstStyle/>
          <a:p>
            <a:r>
              <a:rPr lang="en-US" sz="1000" spc="0">
                <a:solidFill>
                  <a:srgbClr val="A7A9AC"/>
                </a:solidFill>
                <a:latin typeface="Arial" panose="020B0604020202020204" pitchFamily="34" charset="0"/>
                <a:cs typeface="Arial" panose="020B0604020202020204" pitchFamily="34" charset="0"/>
              </a:rPr>
              <a:t>EPSON CONFIDENTIAL</a:t>
            </a:r>
          </a:p>
        </p:txBody>
      </p:sp>
      <p:sp>
        <p:nvSpPr>
          <p:cNvPr id="22" name="Oval 21">
            <a:extLst>
              <a:ext uri="{FF2B5EF4-FFF2-40B4-BE49-F238E27FC236}">
                <a16:creationId xmlns:a16="http://schemas.microsoft.com/office/drawing/2014/main" id="{39EE2DFA-2D27-A549-989B-BC80551E94E4}"/>
              </a:ext>
            </a:extLst>
          </p:cNvPr>
          <p:cNvSpPr>
            <a:spLocks noChangeAspect="1"/>
          </p:cNvSpPr>
          <p:nvPr userDrawn="1"/>
        </p:nvSpPr>
        <p:spPr>
          <a:xfrm>
            <a:off x="575330" y="6428233"/>
            <a:ext cx="292608" cy="2926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srgbClr val="1B75BC"/>
              </a:solidFill>
              <a:latin typeface="Arial" panose="020B0604020202020204" pitchFamily="34" charset="0"/>
              <a:ea typeface="Arial"/>
              <a:cs typeface="Arial" panose="020B0604020202020204" pitchFamily="34" charset="0"/>
            </a:endParaRPr>
          </a:p>
        </p:txBody>
      </p:sp>
      <p:sp>
        <p:nvSpPr>
          <p:cNvPr id="23" name="Slide Number Placeholder 5">
            <a:extLst>
              <a:ext uri="{FF2B5EF4-FFF2-40B4-BE49-F238E27FC236}">
                <a16:creationId xmlns:a16="http://schemas.microsoft.com/office/drawing/2014/main" id="{CA5C07E4-B53F-0346-BBBE-D767AE29245A}"/>
              </a:ext>
            </a:extLst>
          </p:cNvPr>
          <p:cNvSpPr>
            <a:spLocks noGrp="1"/>
          </p:cNvSpPr>
          <p:nvPr>
            <p:ph type="sldNum" sz="quarter" idx="12"/>
          </p:nvPr>
        </p:nvSpPr>
        <p:spPr>
          <a:xfrm>
            <a:off x="526349" y="6391975"/>
            <a:ext cx="390570" cy="365125"/>
          </a:xfrm>
        </p:spPr>
        <p:txBody>
          <a:bodyPr/>
          <a:lstStyle>
            <a:lvl1pPr algn="ctr">
              <a:defRPr>
                <a:solidFill>
                  <a:schemeClr val="accent1"/>
                </a:solidFill>
              </a:defRPr>
            </a:lvl1pPr>
          </a:lstStyle>
          <a:p>
            <a:fld id="{D6CDAAEE-A9DE-FC47-AAC8-03389D2351D9}" type="slidenum">
              <a:rPr lang="en-US" smtClean="0"/>
              <a:pPr/>
              <a:t>‹#›</a:t>
            </a:fld>
            <a:endParaRPr lang="en-US"/>
          </a:p>
        </p:txBody>
      </p:sp>
      <p:pic>
        <p:nvPicPr>
          <p:cNvPr id="12" name="Picture 11">
            <a:extLst>
              <a:ext uri="{FF2B5EF4-FFF2-40B4-BE49-F238E27FC236}">
                <a16:creationId xmlns:a16="http://schemas.microsoft.com/office/drawing/2014/main" id="{2A04A371-8172-9E4D-9CB1-7E0E64E6ACD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pic>
        <p:nvPicPr>
          <p:cNvPr id="9" name="Picture 8">
            <a:extLst>
              <a:ext uri="{FF2B5EF4-FFF2-40B4-BE49-F238E27FC236}">
                <a16:creationId xmlns:a16="http://schemas.microsoft.com/office/drawing/2014/main" id="{82FB16D0-262A-1248-918A-E887027B668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921049" y="6393033"/>
            <a:ext cx="495300" cy="330200"/>
          </a:xfrm>
          <a:prstGeom prst="rect">
            <a:avLst/>
          </a:prstGeom>
        </p:spPr>
      </p:pic>
      <p:pic>
        <p:nvPicPr>
          <p:cNvPr id="10" name="Picture 9">
            <a:extLst>
              <a:ext uri="{FF2B5EF4-FFF2-40B4-BE49-F238E27FC236}">
                <a16:creationId xmlns:a16="http://schemas.microsoft.com/office/drawing/2014/main" id="{617288AA-EFDF-6F4B-AAC5-2F6DE5B873B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374016" y="6393033"/>
            <a:ext cx="495300" cy="330200"/>
          </a:xfrm>
          <a:prstGeom prst="rect">
            <a:avLst/>
          </a:prstGeom>
        </p:spPr>
      </p:pic>
    </p:spTree>
    <p:extLst>
      <p:ext uri="{BB962C8B-B14F-4D97-AF65-F5344CB8AC3E}">
        <p14:creationId xmlns:p14="http://schemas.microsoft.com/office/powerpoint/2010/main" val="2318926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gital">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316D8BB-6065-DA41-9A76-03A0BCB7EC3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cxnSp>
        <p:nvCxnSpPr>
          <p:cNvPr id="9" name="Straight Connector 8">
            <a:extLst>
              <a:ext uri="{FF2B5EF4-FFF2-40B4-BE49-F238E27FC236}">
                <a16:creationId xmlns:a16="http://schemas.microsoft.com/office/drawing/2014/main" id="{8A29E102-F5E3-2F4A-984A-E41F2BE07DF8}"/>
              </a:ext>
            </a:extLst>
          </p:cNvPr>
          <p:cNvCxnSpPr>
            <a:cxnSpLocks/>
          </p:cNvCxnSpPr>
          <p:nvPr userDrawn="1"/>
        </p:nvCxnSpPr>
        <p:spPr>
          <a:xfrm>
            <a:off x="579668" y="6276239"/>
            <a:ext cx="7924335" cy="0"/>
          </a:xfrm>
          <a:prstGeom prst="line">
            <a:avLst/>
          </a:prstGeom>
          <a:ln w="3175">
            <a:gradFill flip="none" rotWithShape="1">
              <a:gsLst>
                <a:gs pos="9000">
                  <a:srgbClr val="1B75BC">
                    <a:alpha val="0"/>
                  </a:srgbClr>
                </a:gs>
                <a:gs pos="100000">
                  <a:srgbClr val="1B75BC"/>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C2684D6-A814-6942-80EF-A4681F4D6F54}"/>
              </a:ext>
            </a:extLst>
          </p:cNvPr>
          <p:cNvSpPr txBox="1"/>
          <p:nvPr userDrawn="1"/>
        </p:nvSpPr>
        <p:spPr>
          <a:xfrm>
            <a:off x="1232733" y="6443385"/>
            <a:ext cx="2858124" cy="246221"/>
          </a:xfrm>
          <a:prstGeom prst="rect">
            <a:avLst/>
          </a:prstGeom>
          <a:noFill/>
        </p:spPr>
        <p:txBody>
          <a:bodyPr wrap="square" lIns="0" rtlCol="0">
            <a:spAutoFit/>
          </a:bodyPr>
          <a:lstStyle/>
          <a:p>
            <a:r>
              <a:rPr lang="en-US" sz="1000" spc="0">
                <a:solidFill>
                  <a:srgbClr val="1B75BC"/>
                </a:solidFill>
                <a:latin typeface="Arial" panose="020B0604020202020204" pitchFamily="34" charset="0"/>
                <a:cs typeface="Arial" panose="020B0604020202020204" pitchFamily="34" charset="0"/>
              </a:rPr>
              <a:t>EPSON CONFIDENTIAL</a:t>
            </a:r>
          </a:p>
        </p:txBody>
      </p:sp>
      <p:sp>
        <p:nvSpPr>
          <p:cNvPr id="18" name="Oval 17">
            <a:extLst>
              <a:ext uri="{FF2B5EF4-FFF2-40B4-BE49-F238E27FC236}">
                <a16:creationId xmlns:a16="http://schemas.microsoft.com/office/drawing/2014/main" id="{D8140A11-C03F-864C-93DC-D12D4AA1A435}"/>
              </a:ext>
            </a:extLst>
          </p:cNvPr>
          <p:cNvSpPr>
            <a:spLocks noChangeAspect="1"/>
          </p:cNvSpPr>
          <p:nvPr userDrawn="1"/>
        </p:nvSpPr>
        <p:spPr>
          <a:xfrm>
            <a:off x="575330" y="6428233"/>
            <a:ext cx="292608" cy="2926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srgbClr val="1B75BC"/>
              </a:solidFill>
              <a:latin typeface="Arial" panose="020B0604020202020204" pitchFamily="34" charset="0"/>
              <a:ea typeface="Arial"/>
              <a:cs typeface="Arial" panose="020B0604020202020204" pitchFamily="34" charset="0"/>
            </a:endParaRPr>
          </a:p>
        </p:txBody>
      </p:sp>
      <p:sp>
        <p:nvSpPr>
          <p:cNvPr id="19" name="Slide Number Placeholder 5">
            <a:extLst>
              <a:ext uri="{FF2B5EF4-FFF2-40B4-BE49-F238E27FC236}">
                <a16:creationId xmlns:a16="http://schemas.microsoft.com/office/drawing/2014/main" id="{0D0F35B9-4425-AA45-8A2C-E5D6962C01F5}"/>
              </a:ext>
            </a:extLst>
          </p:cNvPr>
          <p:cNvSpPr>
            <a:spLocks noGrp="1"/>
          </p:cNvSpPr>
          <p:nvPr>
            <p:ph type="sldNum" sz="quarter" idx="12"/>
          </p:nvPr>
        </p:nvSpPr>
        <p:spPr>
          <a:xfrm>
            <a:off x="526349" y="6391975"/>
            <a:ext cx="390570" cy="365125"/>
          </a:xfrm>
        </p:spPr>
        <p:txBody>
          <a:bodyPr/>
          <a:lstStyle>
            <a:lvl1pPr algn="ctr">
              <a:defRPr>
                <a:solidFill>
                  <a:schemeClr val="accent1"/>
                </a:solidFill>
              </a:defRPr>
            </a:lvl1pPr>
          </a:lstStyle>
          <a:p>
            <a:fld id="{D6CDAAEE-A9DE-FC47-AAC8-03389D2351D9}" type="slidenum">
              <a:rPr lang="en-US" smtClean="0"/>
              <a:pPr/>
              <a:t>‹#›</a:t>
            </a:fld>
            <a:endParaRPr lang="en-US"/>
          </a:p>
        </p:txBody>
      </p:sp>
      <p:pic>
        <p:nvPicPr>
          <p:cNvPr id="10" name="Picture 9">
            <a:extLst>
              <a:ext uri="{FF2B5EF4-FFF2-40B4-BE49-F238E27FC236}">
                <a16:creationId xmlns:a16="http://schemas.microsoft.com/office/drawing/2014/main" id="{DEA6C304-58AC-ED4F-80EE-19074C0431D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21049" y="6393033"/>
            <a:ext cx="495300" cy="330200"/>
          </a:xfrm>
          <a:prstGeom prst="rect">
            <a:avLst/>
          </a:prstGeom>
        </p:spPr>
      </p:pic>
      <p:pic>
        <p:nvPicPr>
          <p:cNvPr id="11" name="Picture 10">
            <a:extLst>
              <a:ext uri="{FF2B5EF4-FFF2-40B4-BE49-F238E27FC236}">
                <a16:creationId xmlns:a16="http://schemas.microsoft.com/office/drawing/2014/main" id="{9CECD09C-653F-FB47-865E-6C93459D58A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374016" y="6393033"/>
            <a:ext cx="495300" cy="330200"/>
          </a:xfrm>
          <a:prstGeom prst="rect">
            <a:avLst/>
          </a:prstGeom>
        </p:spPr>
      </p:pic>
      <p:pic>
        <p:nvPicPr>
          <p:cNvPr id="15" name="Picture 14">
            <a:extLst>
              <a:ext uri="{FF2B5EF4-FFF2-40B4-BE49-F238E27FC236}">
                <a16:creationId xmlns:a16="http://schemas.microsoft.com/office/drawing/2014/main" id="{2A04A371-8172-9E4D-9CB1-7E0E64E6ACD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spTree>
    <p:extLst>
      <p:ext uri="{BB962C8B-B14F-4D97-AF65-F5344CB8AC3E}">
        <p14:creationId xmlns:p14="http://schemas.microsoft.com/office/powerpoint/2010/main" val="2247005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End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3EF43D-DB15-F64D-B915-AA6B53D59F7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E7B297-C028-954D-AF5A-E867908AE51A}"/>
              </a:ext>
            </a:extLst>
          </p:cNvPr>
          <p:cNvSpPr>
            <a:spLocks noGrp="1"/>
          </p:cNvSpPr>
          <p:nvPr>
            <p:ph type="title"/>
          </p:nvPr>
        </p:nvSpPr>
        <p:spPr>
          <a:xfrm>
            <a:off x="4485443" y="883424"/>
            <a:ext cx="6846702" cy="1113981"/>
          </a:xfrm>
        </p:spPr>
        <p:txBody>
          <a:bodyPr anchor="t">
            <a:noAutofit/>
          </a:bodyPr>
          <a:lstStyle>
            <a:lvl1pPr>
              <a:defRPr sz="4800">
                <a:solidFill>
                  <a:schemeClr val="bg1"/>
                </a:solidFill>
              </a:defRPr>
            </a:lvl1pPr>
          </a:lstStyle>
          <a:p>
            <a:r>
              <a:rPr lang="en-US"/>
              <a:t>Click to edit Master title</a:t>
            </a:r>
          </a:p>
        </p:txBody>
      </p:sp>
      <p:sp>
        <p:nvSpPr>
          <p:cNvPr id="3" name="Text Placeholder 2">
            <a:extLst>
              <a:ext uri="{FF2B5EF4-FFF2-40B4-BE49-F238E27FC236}">
                <a16:creationId xmlns:a16="http://schemas.microsoft.com/office/drawing/2014/main" id="{3031D123-9632-B441-9AD4-8F70283FD995}"/>
              </a:ext>
            </a:extLst>
          </p:cNvPr>
          <p:cNvSpPr>
            <a:spLocks noGrp="1"/>
          </p:cNvSpPr>
          <p:nvPr>
            <p:ph type="body" idx="1" hasCustomPrompt="1"/>
          </p:nvPr>
        </p:nvSpPr>
        <p:spPr>
          <a:xfrm>
            <a:off x="4485443" y="2814320"/>
            <a:ext cx="6846701" cy="798670"/>
          </a:xfrm>
        </p:spPr>
        <p:txBody>
          <a:bodyPr>
            <a:noAutofit/>
          </a:bodyPr>
          <a:lstStyle>
            <a:lvl1pPr marL="0" indent="0">
              <a:buNone/>
              <a:defRPr sz="1600">
                <a:solidFill>
                  <a:srgbClr val="CAD7D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err="1"/>
              <a:t>epson.com</a:t>
            </a:r>
            <a:endParaRPr lang="en-US"/>
          </a:p>
        </p:txBody>
      </p:sp>
      <p:cxnSp>
        <p:nvCxnSpPr>
          <p:cNvPr id="11" name="Straight Connector 10">
            <a:extLst>
              <a:ext uri="{FF2B5EF4-FFF2-40B4-BE49-F238E27FC236}">
                <a16:creationId xmlns:a16="http://schemas.microsoft.com/office/drawing/2014/main" id="{CE72FE5B-2865-A94E-B00B-F30B8F4AA484}"/>
              </a:ext>
            </a:extLst>
          </p:cNvPr>
          <p:cNvCxnSpPr>
            <a:cxnSpLocks/>
          </p:cNvCxnSpPr>
          <p:nvPr userDrawn="1"/>
        </p:nvCxnSpPr>
        <p:spPr>
          <a:xfrm>
            <a:off x="4014850" y="946665"/>
            <a:ext cx="0" cy="2141975"/>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9123646-D037-3249-AAEC-EC6BCC563BF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36981" y="946418"/>
            <a:ext cx="1259518" cy="407369"/>
          </a:xfrm>
          <a:prstGeom prst="rect">
            <a:avLst/>
          </a:prstGeom>
        </p:spPr>
      </p:pic>
    </p:spTree>
    <p:extLst>
      <p:ext uri="{BB962C8B-B14F-4D97-AF65-F5344CB8AC3E}">
        <p14:creationId xmlns:p14="http://schemas.microsoft.com/office/powerpoint/2010/main" val="20062948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adi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316D8BB-6065-DA41-9A76-03A0BCB7EC3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6858001"/>
          </a:xfrm>
          <a:prstGeom prst="rect">
            <a:avLst/>
          </a:prstGeom>
        </p:spPr>
      </p:pic>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cxnSp>
        <p:nvCxnSpPr>
          <p:cNvPr id="9" name="Straight Connector 8">
            <a:extLst>
              <a:ext uri="{FF2B5EF4-FFF2-40B4-BE49-F238E27FC236}">
                <a16:creationId xmlns:a16="http://schemas.microsoft.com/office/drawing/2014/main" id="{3CECF1A5-F8AF-A546-94B5-41022DC8513E}"/>
              </a:ext>
            </a:extLst>
          </p:cNvPr>
          <p:cNvCxnSpPr>
            <a:cxnSpLocks/>
          </p:cNvCxnSpPr>
          <p:nvPr userDrawn="1"/>
        </p:nvCxnSpPr>
        <p:spPr>
          <a:xfrm>
            <a:off x="579668" y="6276239"/>
            <a:ext cx="7924335" cy="0"/>
          </a:xfrm>
          <a:prstGeom prst="line">
            <a:avLst/>
          </a:prstGeom>
          <a:ln w="3175">
            <a:gradFill flip="none" rotWithShape="1">
              <a:gsLst>
                <a:gs pos="9000">
                  <a:srgbClr val="1B75BC">
                    <a:alpha val="0"/>
                  </a:srgbClr>
                </a:gs>
                <a:gs pos="100000">
                  <a:srgbClr val="1B75BC"/>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0F08749-D3E4-4A43-B861-C875EED11396}"/>
              </a:ext>
            </a:extLst>
          </p:cNvPr>
          <p:cNvSpPr txBox="1"/>
          <p:nvPr userDrawn="1"/>
        </p:nvSpPr>
        <p:spPr>
          <a:xfrm>
            <a:off x="1232733" y="6443385"/>
            <a:ext cx="2858124" cy="246221"/>
          </a:xfrm>
          <a:prstGeom prst="rect">
            <a:avLst/>
          </a:prstGeom>
          <a:noFill/>
        </p:spPr>
        <p:txBody>
          <a:bodyPr wrap="square" lIns="0" rtlCol="0">
            <a:spAutoFit/>
          </a:bodyPr>
          <a:lstStyle/>
          <a:p>
            <a:r>
              <a:rPr lang="en-US" sz="1000" spc="0">
                <a:solidFill>
                  <a:srgbClr val="1B75BC"/>
                </a:solidFill>
                <a:latin typeface="Arial" panose="020B0604020202020204" pitchFamily="34" charset="0"/>
                <a:cs typeface="Arial" panose="020B0604020202020204" pitchFamily="34" charset="0"/>
              </a:rPr>
              <a:t>EPSON CONFIDENTIAL</a:t>
            </a:r>
          </a:p>
        </p:txBody>
      </p:sp>
      <p:sp>
        <p:nvSpPr>
          <p:cNvPr id="16" name="Oval 15">
            <a:extLst>
              <a:ext uri="{FF2B5EF4-FFF2-40B4-BE49-F238E27FC236}">
                <a16:creationId xmlns:a16="http://schemas.microsoft.com/office/drawing/2014/main" id="{B5919903-F268-E84E-B819-9F6690C77FD8}"/>
              </a:ext>
            </a:extLst>
          </p:cNvPr>
          <p:cNvSpPr>
            <a:spLocks noChangeAspect="1"/>
          </p:cNvSpPr>
          <p:nvPr userDrawn="1"/>
        </p:nvSpPr>
        <p:spPr>
          <a:xfrm>
            <a:off x="575330" y="6428233"/>
            <a:ext cx="292608" cy="2926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srgbClr val="1B75BC"/>
              </a:solidFill>
              <a:latin typeface="Arial" panose="020B0604020202020204" pitchFamily="34" charset="0"/>
              <a:ea typeface="Arial"/>
              <a:cs typeface="Arial" panose="020B0604020202020204" pitchFamily="34" charset="0"/>
            </a:endParaRPr>
          </a:p>
        </p:txBody>
      </p:sp>
      <p:sp>
        <p:nvSpPr>
          <p:cNvPr id="17" name="Slide Number Placeholder 5">
            <a:extLst>
              <a:ext uri="{FF2B5EF4-FFF2-40B4-BE49-F238E27FC236}">
                <a16:creationId xmlns:a16="http://schemas.microsoft.com/office/drawing/2014/main" id="{E1D61DD5-4CDD-D44B-8605-209DA2D2EB6F}"/>
              </a:ext>
            </a:extLst>
          </p:cNvPr>
          <p:cNvSpPr>
            <a:spLocks noGrp="1"/>
          </p:cNvSpPr>
          <p:nvPr>
            <p:ph type="sldNum" sz="quarter" idx="12"/>
          </p:nvPr>
        </p:nvSpPr>
        <p:spPr>
          <a:xfrm>
            <a:off x="526349" y="6391975"/>
            <a:ext cx="390570" cy="365125"/>
          </a:xfrm>
        </p:spPr>
        <p:txBody>
          <a:bodyPr/>
          <a:lstStyle>
            <a:lvl1pPr algn="ctr">
              <a:defRPr>
                <a:solidFill>
                  <a:srgbClr val="286AA6"/>
                </a:solidFill>
              </a:defRPr>
            </a:lvl1pPr>
          </a:lstStyle>
          <a:p>
            <a:fld id="{D6CDAAEE-A9DE-FC47-AAC8-03389D2351D9}" type="slidenum">
              <a:rPr lang="en-US" smtClean="0"/>
              <a:pPr/>
              <a:t>‹#›</a:t>
            </a:fld>
            <a:endParaRPr lang="en-US"/>
          </a:p>
        </p:txBody>
      </p:sp>
      <p:pic>
        <p:nvPicPr>
          <p:cNvPr id="10" name="Picture 9">
            <a:extLst>
              <a:ext uri="{FF2B5EF4-FFF2-40B4-BE49-F238E27FC236}">
                <a16:creationId xmlns:a16="http://schemas.microsoft.com/office/drawing/2014/main" id="{9E2FD767-D9DF-954E-A86B-46838E7C7CE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21049" y="6393033"/>
            <a:ext cx="495300" cy="330200"/>
          </a:xfrm>
          <a:prstGeom prst="rect">
            <a:avLst/>
          </a:prstGeom>
        </p:spPr>
      </p:pic>
      <p:pic>
        <p:nvPicPr>
          <p:cNvPr id="11" name="Picture 10">
            <a:extLst>
              <a:ext uri="{FF2B5EF4-FFF2-40B4-BE49-F238E27FC236}">
                <a16:creationId xmlns:a16="http://schemas.microsoft.com/office/drawing/2014/main" id="{8A8FB776-02F4-0E4A-B0F8-3431A43402D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374016" y="6393033"/>
            <a:ext cx="495300" cy="330200"/>
          </a:xfrm>
          <a:prstGeom prst="rect">
            <a:avLst/>
          </a:prstGeom>
        </p:spPr>
      </p:pic>
      <p:pic>
        <p:nvPicPr>
          <p:cNvPr id="15" name="Picture 14">
            <a:extLst>
              <a:ext uri="{FF2B5EF4-FFF2-40B4-BE49-F238E27FC236}">
                <a16:creationId xmlns:a16="http://schemas.microsoft.com/office/drawing/2014/main" id="{2A04A371-8172-9E4D-9CB1-7E0E64E6ACD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spTree>
    <p:extLst>
      <p:ext uri="{BB962C8B-B14F-4D97-AF65-F5344CB8AC3E}">
        <p14:creationId xmlns:p14="http://schemas.microsoft.com/office/powerpoint/2010/main" val="2924369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Tit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9668A4A-A735-4B48-A8E7-E1F4F9ED54C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10677D22-FD7D-B347-AAEB-31DAAC45CFA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36981" y="946418"/>
            <a:ext cx="1259518" cy="407369"/>
          </a:xfrm>
          <a:prstGeom prst="rect">
            <a:avLst/>
          </a:prstGeom>
        </p:spPr>
      </p:pic>
      <p:sp>
        <p:nvSpPr>
          <p:cNvPr id="2" name="Title 1">
            <a:extLst>
              <a:ext uri="{FF2B5EF4-FFF2-40B4-BE49-F238E27FC236}">
                <a16:creationId xmlns:a16="http://schemas.microsoft.com/office/drawing/2014/main" id="{FAE7B297-C028-954D-AF5A-E867908AE51A}"/>
              </a:ext>
            </a:extLst>
          </p:cNvPr>
          <p:cNvSpPr>
            <a:spLocks noGrp="1"/>
          </p:cNvSpPr>
          <p:nvPr>
            <p:ph type="title"/>
          </p:nvPr>
        </p:nvSpPr>
        <p:spPr>
          <a:xfrm>
            <a:off x="4465123" y="883424"/>
            <a:ext cx="6846702" cy="1113981"/>
          </a:xfrm>
        </p:spPr>
        <p:txBody>
          <a:bodyPr anchor="b">
            <a:noAutofit/>
          </a:bodyPr>
          <a:lstStyle>
            <a:lvl1pPr>
              <a:defRPr sz="4800">
                <a:solidFill>
                  <a:schemeClr val="bg1"/>
                </a:solidFill>
              </a:defRPr>
            </a:lvl1pPr>
          </a:lstStyle>
          <a:p>
            <a:r>
              <a:rPr lang="en-US"/>
              <a:t>Click to edit Master title</a:t>
            </a:r>
          </a:p>
        </p:txBody>
      </p:sp>
      <p:sp>
        <p:nvSpPr>
          <p:cNvPr id="3" name="Text Placeholder 2">
            <a:extLst>
              <a:ext uri="{FF2B5EF4-FFF2-40B4-BE49-F238E27FC236}">
                <a16:creationId xmlns:a16="http://schemas.microsoft.com/office/drawing/2014/main" id="{3031D123-9632-B441-9AD4-8F70283FD995}"/>
              </a:ext>
            </a:extLst>
          </p:cNvPr>
          <p:cNvSpPr>
            <a:spLocks noGrp="1"/>
          </p:cNvSpPr>
          <p:nvPr>
            <p:ph type="body" idx="1"/>
          </p:nvPr>
        </p:nvSpPr>
        <p:spPr>
          <a:xfrm>
            <a:off x="4465122" y="2102643"/>
            <a:ext cx="6846701" cy="1500187"/>
          </a:xfrm>
        </p:spPr>
        <p:txBody>
          <a:bodyPr>
            <a:no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1" name="Straight Connector 10">
            <a:extLst>
              <a:ext uri="{FF2B5EF4-FFF2-40B4-BE49-F238E27FC236}">
                <a16:creationId xmlns:a16="http://schemas.microsoft.com/office/drawing/2014/main" id="{CE72FE5B-2865-A94E-B00B-F30B8F4AA484}"/>
              </a:ext>
            </a:extLst>
          </p:cNvPr>
          <p:cNvCxnSpPr>
            <a:cxnSpLocks/>
          </p:cNvCxnSpPr>
          <p:nvPr userDrawn="1"/>
        </p:nvCxnSpPr>
        <p:spPr>
          <a:xfrm>
            <a:off x="4014850" y="1353787"/>
            <a:ext cx="0" cy="1113981"/>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713F080-65CD-C742-B107-2A6252540645}"/>
              </a:ext>
            </a:extLst>
          </p:cNvPr>
          <p:cNvCxnSpPr>
            <a:cxnSpLocks/>
          </p:cNvCxnSpPr>
          <p:nvPr userDrawn="1"/>
        </p:nvCxnSpPr>
        <p:spPr>
          <a:xfrm>
            <a:off x="11315067" y="369330"/>
            <a:ext cx="0" cy="155448"/>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9183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End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3EF43D-DB15-F64D-B915-AA6B53D59F7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E7B297-C028-954D-AF5A-E867908AE51A}"/>
              </a:ext>
            </a:extLst>
          </p:cNvPr>
          <p:cNvSpPr>
            <a:spLocks noGrp="1"/>
          </p:cNvSpPr>
          <p:nvPr>
            <p:ph type="title"/>
          </p:nvPr>
        </p:nvSpPr>
        <p:spPr>
          <a:xfrm>
            <a:off x="4485443" y="883424"/>
            <a:ext cx="6846702" cy="1113981"/>
          </a:xfrm>
        </p:spPr>
        <p:txBody>
          <a:bodyPr anchor="t">
            <a:noAutofit/>
          </a:bodyPr>
          <a:lstStyle>
            <a:lvl1pPr>
              <a:defRPr sz="4800">
                <a:solidFill>
                  <a:schemeClr val="bg1"/>
                </a:solidFill>
              </a:defRPr>
            </a:lvl1pPr>
          </a:lstStyle>
          <a:p>
            <a:r>
              <a:rPr lang="en-US"/>
              <a:t>Click to edit Master title</a:t>
            </a:r>
          </a:p>
        </p:txBody>
      </p:sp>
      <p:sp>
        <p:nvSpPr>
          <p:cNvPr id="3" name="Text Placeholder 2">
            <a:extLst>
              <a:ext uri="{FF2B5EF4-FFF2-40B4-BE49-F238E27FC236}">
                <a16:creationId xmlns:a16="http://schemas.microsoft.com/office/drawing/2014/main" id="{3031D123-9632-B441-9AD4-8F70283FD995}"/>
              </a:ext>
            </a:extLst>
          </p:cNvPr>
          <p:cNvSpPr>
            <a:spLocks noGrp="1"/>
          </p:cNvSpPr>
          <p:nvPr>
            <p:ph type="body" idx="1" hasCustomPrompt="1"/>
          </p:nvPr>
        </p:nvSpPr>
        <p:spPr>
          <a:xfrm>
            <a:off x="4485443" y="2814320"/>
            <a:ext cx="6846701" cy="798670"/>
          </a:xfrm>
        </p:spPr>
        <p:txBody>
          <a:bodyPr>
            <a:noAutofit/>
          </a:bodyPr>
          <a:lstStyle>
            <a:lvl1pPr marL="0" indent="0">
              <a:buNone/>
              <a:defRPr sz="1600">
                <a:solidFill>
                  <a:srgbClr val="CAD7D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err="1"/>
              <a:t>epson.com</a:t>
            </a:r>
            <a:endParaRPr lang="en-US"/>
          </a:p>
        </p:txBody>
      </p:sp>
      <p:cxnSp>
        <p:nvCxnSpPr>
          <p:cNvPr id="11" name="Straight Connector 10">
            <a:extLst>
              <a:ext uri="{FF2B5EF4-FFF2-40B4-BE49-F238E27FC236}">
                <a16:creationId xmlns:a16="http://schemas.microsoft.com/office/drawing/2014/main" id="{CE72FE5B-2865-A94E-B00B-F30B8F4AA484}"/>
              </a:ext>
            </a:extLst>
          </p:cNvPr>
          <p:cNvCxnSpPr>
            <a:cxnSpLocks/>
          </p:cNvCxnSpPr>
          <p:nvPr userDrawn="1"/>
        </p:nvCxnSpPr>
        <p:spPr>
          <a:xfrm>
            <a:off x="4014850" y="946665"/>
            <a:ext cx="0" cy="2141975"/>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9123646-D037-3249-AAEC-EC6BCC563BF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36981" y="946418"/>
            <a:ext cx="1259518" cy="407369"/>
          </a:xfrm>
          <a:prstGeom prst="rect">
            <a:avLst/>
          </a:prstGeom>
        </p:spPr>
      </p:pic>
    </p:spTree>
    <p:extLst>
      <p:ext uri="{BB962C8B-B14F-4D97-AF65-F5344CB8AC3E}">
        <p14:creationId xmlns:p14="http://schemas.microsoft.com/office/powerpoint/2010/main" val="1074179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le and Content_gradi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316D8BB-6065-DA41-9A76-03A0BCB7EC3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1"/>
          </a:xfrm>
          <a:prstGeom prst="rect">
            <a:avLst/>
          </a:prstGeom>
        </p:spPr>
      </p:pic>
      <p:cxnSp>
        <p:nvCxnSpPr>
          <p:cNvPr id="10" name="Straight Connector 9">
            <a:extLst>
              <a:ext uri="{FF2B5EF4-FFF2-40B4-BE49-F238E27FC236}">
                <a16:creationId xmlns:a16="http://schemas.microsoft.com/office/drawing/2014/main" id="{27EC7131-C669-8F44-88D3-55CD45EC74E3}"/>
              </a:ext>
            </a:extLst>
          </p:cNvPr>
          <p:cNvCxnSpPr>
            <a:cxnSpLocks/>
          </p:cNvCxnSpPr>
          <p:nvPr userDrawn="1"/>
        </p:nvCxnSpPr>
        <p:spPr>
          <a:xfrm>
            <a:off x="579668" y="6276239"/>
            <a:ext cx="7924335" cy="0"/>
          </a:xfrm>
          <a:prstGeom prst="line">
            <a:avLst/>
          </a:prstGeom>
          <a:ln w="3175">
            <a:gradFill flip="none" rotWithShape="1">
              <a:gsLst>
                <a:gs pos="9000">
                  <a:srgbClr val="1B75BC">
                    <a:alpha val="0"/>
                  </a:srgbClr>
                </a:gs>
                <a:gs pos="100000">
                  <a:srgbClr val="1B75BC"/>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6BCCB99-6CC0-4E44-8CB1-FF744DD968D0}"/>
              </a:ext>
            </a:extLst>
          </p:cNvPr>
          <p:cNvSpPr txBox="1"/>
          <p:nvPr userDrawn="1"/>
        </p:nvSpPr>
        <p:spPr>
          <a:xfrm>
            <a:off x="1232733" y="6443385"/>
            <a:ext cx="2858124" cy="246221"/>
          </a:xfrm>
          <a:prstGeom prst="rect">
            <a:avLst/>
          </a:prstGeom>
          <a:noFill/>
        </p:spPr>
        <p:txBody>
          <a:bodyPr wrap="square" lIns="0" rtlCol="0">
            <a:spAutoFit/>
          </a:bodyPr>
          <a:lstStyle/>
          <a:p>
            <a:r>
              <a:rPr lang="en-US" sz="1000" spc="0">
                <a:solidFill>
                  <a:srgbClr val="1B75BC"/>
                </a:solidFill>
                <a:latin typeface="Arial" panose="020B0604020202020204" pitchFamily="34" charset="0"/>
                <a:cs typeface="Arial" panose="020B0604020202020204" pitchFamily="34" charset="0"/>
              </a:rPr>
              <a:t>EPSON CONFIDENTIAL</a:t>
            </a:r>
          </a:p>
        </p:txBody>
      </p:sp>
      <p:sp>
        <p:nvSpPr>
          <p:cNvPr id="2" name="Title 1">
            <a:extLst>
              <a:ext uri="{FF2B5EF4-FFF2-40B4-BE49-F238E27FC236}">
                <a16:creationId xmlns:a16="http://schemas.microsoft.com/office/drawing/2014/main" id="{E2872441-2DFE-8947-A237-61EB928C0AEB}"/>
              </a:ext>
            </a:extLst>
          </p:cNvPr>
          <p:cNvSpPr>
            <a:spLocks noGrp="1"/>
          </p:cNvSpPr>
          <p:nvPr>
            <p:ph type="title"/>
          </p:nvPr>
        </p:nvSpPr>
        <p:spPr>
          <a:xfrm>
            <a:off x="838200" y="246888"/>
            <a:ext cx="10515600" cy="1325563"/>
          </a:xfrm>
        </p:spPr>
        <p:txBody>
          <a:bodyPr>
            <a:noAutofit/>
          </a:bodyPr>
          <a:lstStyle>
            <a:lvl1pPr algn="l">
              <a:defRPr sz="3200"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2DB8873-8600-F948-9BA2-3DD5B270BBB2}"/>
              </a:ext>
            </a:extLst>
          </p:cNvPr>
          <p:cNvSpPr>
            <a:spLocks noGrp="1"/>
          </p:cNvSpPr>
          <p:nvPr>
            <p:ph idx="1"/>
          </p:nvPr>
        </p:nvSpPr>
        <p:spPr>
          <a:xfrm>
            <a:off x="1709928" y="1271016"/>
            <a:ext cx="8778240" cy="859536"/>
          </a:xfrm>
        </p:spPr>
        <p:txBody>
          <a:bodyPr>
            <a:noAutofit/>
          </a:bodyPr>
          <a:lstStyle>
            <a:lvl1pPr marL="0" indent="0">
              <a:buNone/>
              <a:defRPr sz="14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Click to edit Master text styles</a:t>
            </a:r>
          </a:p>
        </p:txBody>
      </p:sp>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sp>
        <p:nvSpPr>
          <p:cNvPr id="16" name="Slide Number Placeholder 5">
            <a:extLst>
              <a:ext uri="{FF2B5EF4-FFF2-40B4-BE49-F238E27FC236}">
                <a16:creationId xmlns:a16="http://schemas.microsoft.com/office/drawing/2014/main" id="{546B916E-7831-9A49-9A77-85015792951F}"/>
              </a:ext>
            </a:extLst>
          </p:cNvPr>
          <p:cNvSpPr>
            <a:spLocks noGrp="1"/>
          </p:cNvSpPr>
          <p:nvPr>
            <p:ph type="sldNum" sz="quarter" idx="12"/>
          </p:nvPr>
        </p:nvSpPr>
        <p:spPr>
          <a:xfrm>
            <a:off x="526349" y="6391975"/>
            <a:ext cx="390570" cy="365125"/>
          </a:xfrm>
        </p:spPr>
        <p:txBody>
          <a:bodyPr/>
          <a:lstStyle>
            <a:lvl1pPr algn="ctr">
              <a:defRPr>
                <a:solidFill>
                  <a:schemeClr val="accent1"/>
                </a:solidFill>
              </a:defRPr>
            </a:lvl1pPr>
          </a:lstStyle>
          <a:p>
            <a:fld id="{D6CDAAEE-A9DE-FC47-AAC8-03389D2351D9}" type="slidenum">
              <a:rPr lang="en-US" smtClean="0"/>
              <a:pPr/>
              <a:t>‹#›</a:t>
            </a:fld>
            <a:endParaRPr lang="en-US"/>
          </a:p>
        </p:txBody>
      </p:sp>
      <p:sp>
        <p:nvSpPr>
          <p:cNvPr id="13" name="Oval 12">
            <a:extLst>
              <a:ext uri="{FF2B5EF4-FFF2-40B4-BE49-F238E27FC236}">
                <a16:creationId xmlns:a16="http://schemas.microsoft.com/office/drawing/2014/main" id="{01AE73ED-9813-2041-843D-3548464E54E7}"/>
              </a:ext>
            </a:extLst>
          </p:cNvPr>
          <p:cNvSpPr>
            <a:spLocks noChangeAspect="1"/>
          </p:cNvSpPr>
          <p:nvPr userDrawn="1"/>
        </p:nvSpPr>
        <p:spPr>
          <a:xfrm>
            <a:off x="575330" y="6428233"/>
            <a:ext cx="292608" cy="2926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srgbClr val="1B75BC"/>
              </a:solidFill>
              <a:latin typeface="Arial" panose="020B0604020202020204" pitchFamily="34" charset="0"/>
              <a:ea typeface="Arial"/>
              <a:cs typeface="Arial" panose="020B0604020202020204" pitchFamily="34" charset="0"/>
            </a:endParaRPr>
          </a:p>
        </p:txBody>
      </p:sp>
      <p:pic>
        <p:nvPicPr>
          <p:cNvPr id="12" name="Picture 11">
            <a:extLst>
              <a:ext uri="{FF2B5EF4-FFF2-40B4-BE49-F238E27FC236}">
                <a16:creationId xmlns:a16="http://schemas.microsoft.com/office/drawing/2014/main" id="{A5A8DC14-D014-1B45-A8A2-18BFDAC4A07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21049" y="6393033"/>
            <a:ext cx="495300" cy="330200"/>
          </a:xfrm>
          <a:prstGeom prst="rect">
            <a:avLst/>
          </a:prstGeom>
        </p:spPr>
      </p:pic>
      <p:pic>
        <p:nvPicPr>
          <p:cNvPr id="17" name="Picture 16">
            <a:extLst>
              <a:ext uri="{FF2B5EF4-FFF2-40B4-BE49-F238E27FC236}">
                <a16:creationId xmlns:a16="http://schemas.microsoft.com/office/drawing/2014/main" id="{8B5D6659-8E69-4341-9623-0683F61C77F3}"/>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374016" y="6393033"/>
            <a:ext cx="495300" cy="330200"/>
          </a:xfrm>
          <a:prstGeom prst="rect">
            <a:avLst/>
          </a:prstGeom>
        </p:spPr>
      </p:pic>
      <p:pic>
        <p:nvPicPr>
          <p:cNvPr id="15" name="Picture 14">
            <a:extLst>
              <a:ext uri="{FF2B5EF4-FFF2-40B4-BE49-F238E27FC236}">
                <a16:creationId xmlns:a16="http://schemas.microsoft.com/office/drawing/2014/main" id="{2A04A371-8172-9E4D-9CB1-7E0E64E6ACD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pic>
        <p:nvPicPr>
          <p:cNvPr id="5" name="Picture 4">
            <a:extLst>
              <a:ext uri="{FF2B5EF4-FFF2-40B4-BE49-F238E27FC236}">
                <a16:creationId xmlns:a16="http://schemas.microsoft.com/office/drawing/2014/main" id="{F9607646-E186-41F1-8F77-4EE31D2F6A4B}"/>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17649" y="712915"/>
            <a:ext cx="2048434" cy="371888"/>
          </a:xfrm>
          <a:prstGeom prst="rect">
            <a:avLst/>
          </a:prstGeom>
        </p:spPr>
      </p:pic>
    </p:spTree>
    <p:extLst>
      <p:ext uri="{BB962C8B-B14F-4D97-AF65-F5344CB8AC3E}">
        <p14:creationId xmlns:p14="http://schemas.microsoft.com/office/powerpoint/2010/main" val="6290294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9BBF14F-5150-8345-803E-0BB605D2AA8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202736"/>
            <a:ext cx="12192000" cy="5655264"/>
          </a:xfrm>
          <a:prstGeom prst="rect">
            <a:avLst/>
          </a:prstGeom>
        </p:spPr>
      </p:pic>
      <p:pic>
        <p:nvPicPr>
          <p:cNvPr id="20" name="Picture 19">
            <a:extLst>
              <a:ext uri="{FF2B5EF4-FFF2-40B4-BE49-F238E27FC236}">
                <a16:creationId xmlns:a16="http://schemas.microsoft.com/office/drawing/2014/main" id="{CC4D78DC-CE1F-3846-87BC-C1E37BBF6D9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1"/>
            <a:ext cx="12191999" cy="1341912"/>
          </a:xfrm>
          <a:prstGeom prst="rect">
            <a:avLst/>
          </a:prstGeom>
        </p:spPr>
      </p:pic>
      <p:cxnSp>
        <p:nvCxnSpPr>
          <p:cNvPr id="10" name="Straight Connector 9">
            <a:extLst>
              <a:ext uri="{FF2B5EF4-FFF2-40B4-BE49-F238E27FC236}">
                <a16:creationId xmlns:a16="http://schemas.microsoft.com/office/drawing/2014/main" id="{27EC7131-C669-8F44-88D3-55CD45EC74E3}"/>
              </a:ext>
            </a:extLst>
          </p:cNvPr>
          <p:cNvCxnSpPr>
            <a:cxnSpLocks/>
          </p:cNvCxnSpPr>
          <p:nvPr userDrawn="1"/>
        </p:nvCxnSpPr>
        <p:spPr>
          <a:xfrm>
            <a:off x="576072" y="6276239"/>
            <a:ext cx="7924335" cy="0"/>
          </a:xfrm>
          <a:prstGeom prst="line">
            <a:avLst/>
          </a:prstGeom>
          <a:ln w="3175">
            <a:gradFill flip="none" rotWithShape="1">
              <a:gsLst>
                <a:gs pos="9000">
                  <a:srgbClr val="1B75BC">
                    <a:alpha val="0"/>
                  </a:srgbClr>
                </a:gs>
                <a:gs pos="100000">
                  <a:srgbClr val="1B75BC"/>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sp>
        <p:nvSpPr>
          <p:cNvPr id="16" name="Title 1">
            <a:extLst>
              <a:ext uri="{FF2B5EF4-FFF2-40B4-BE49-F238E27FC236}">
                <a16:creationId xmlns:a16="http://schemas.microsoft.com/office/drawing/2014/main" id="{98A79825-CB82-974C-B88F-7A2338822B6B}"/>
              </a:ext>
            </a:extLst>
          </p:cNvPr>
          <p:cNvSpPr>
            <a:spLocks noGrp="1"/>
          </p:cNvSpPr>
          <p:nvPr>
            <p:ph type="title"/>
          </p:nvPr>
        </p:nvSpPr>
        <p:spPr>
          <a:xfrm>
            <a:off x="838200" y="82296"/>
            <a:ext cx="10515600" cy="1325563"/>
          </a:xfrm>
        </p:spPr>
        <p:txBody>
          <a:bodyPr>
            <a:noAutofit/>
          </a:bodyPr>
          <a:lstStyle>
            <a:lvl1pPr algn="l">
              <a:defRPr sz="5000" b="1">
                <a:solidFill>
                  <a:schemeClr val="bg1"/>
                </a:solidFill>
              </a:defRPr>
            </a:lvl1pPr>
          </a:lstStyle>
          <a:p>
            <a:r>
              <a:rPr lang="en-US"/>
              <a:t>Click to edit Master title style</a:t>
            </a:r>
          </a:p>
        </p:txBody>
      </p:sp>
      <p:sp>
        <p:nvSpPr>
          <p:cNvPr id="17" name="Content Placeholder 2">
            <a:extLst>
              <a:ext uri="{FF2B5EF4-FFF2-40B4-BE49-F238E27FC236}">
                <a16:creationId xmlns:a16="http://schemas.microsoft.com/office/drawing/2014/main" id="{41D10765-8BE7-874C-A2CA-0E0D720C1A5E}"/>
              </a:ext>
            </a:extLst>
          </p:cNvPr>
          <p:cNvSpPr>
            <a:spLocks noGrp="1"/>
          </p:cNvSpPr>
          <p:nvPr>
            <p:ph idx="1"/>
          </p:nvPr>
        </p:nvSpPr>
        <p:spPr>
          <a:xfrm>
            <a:off x="2221992" y="2167128"/>
            <a:ext cx="8778240" cy="2493579"/>
          </a:xfrm>
        </p:spPr>
        <p:txBody>
          <a:bodyPr>
            <a:noAutofit/>
          </a:bodyPr>
          <a:lstStyle>
            <a:lvl1pPr marL="0" indent="0">
              <a:lnSpc>
                <a:spcPct val="130000"/>
              </a:lnSpc>
              <a:spcBef>
                <a:spcPts val="0"/>
              </a:spcBef>
              <a:buNone/>
              <a:defRPr sz="14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Click to edit Master text styles</a:t>
            </a:r>
          </a:p>
        </p:txBody>
      </p:sp>
      <p:sp>
        <p:nvSpPr>
          <p:cNvPr id="19" name="TextBox 18">
            <a:extLst>
              <a:ext uri="{FF2B5EF4-FFF2-40B4-BE49-F238E27FC236}">
                <a16:creationId xmlns:a16="http://schemas.microsoft.com/office/drawing/2014/main" id="{DD2A9BD9-70FB-714C-ABF3-21BE9453AED8}"/>
              </a:ext>
            </a:extLst>
          </p:cNvPr>
          <p:cNvSpPr txBox="1"/>
          <p:nvPr userDrawn="1"/>
        </p:nvSpPr>
        <p:spPr>
          <a:xfrm>
            <a:off x="1232733" y="6443385"/>
            <a:ext cx="2858124" cy="246221"/>
          </a:xfrm>
          <a:prstGeom prst="rect">
            <a:avLst/>
          </a:prstGeom>
          <a:noFill/>
        </p:spPr>
        <p:txBody>
          <a:bodyPr wrap="square" lIns="0" rtlCol="0">
            <a:spAutoFit/>
          </a:bodyPr>
          <a:lstStyle/>
          <a:p>
            <a:r>
              <a:rPr lang="en-US" sz="1000" spc="0">
                <a:solidFill>
                  <a:srgbClr val="1B75BC"/>
                </a:solidFill>
                <a:latin typeface="Arial" panose="020B0604020202020204" pitchFamily="34" charset="0"/>
                <a:cs typeface="Arial" panose="020B0604020202020204" pitchFamily="34" charset="0"/>
              </a:rPr>
              <a:t>EPSON CONFIDENTIAL</a:t>
            </a:r>
          </a:p>
        </p:txBody>
      </p:sp>
      <p:sp>
        <p:nvSpPr>
          <p:cNvPr id="22" name="Oval 21">
            <a:extLst>
              <a:ext uri="{FF2B5EF4-FFF2-40B4-BE49-F238E27FC236}">
                <a16:creationId xmlns:a16="http://schemas.microsoft.com/office/drawing/2014/main" id="{68DB1835-DC56-F144-92C7-5CC0293F8EDF}"/>
              </a:ext>
            </a:extLst>
          </p:cNvPr>
          <p:cNvSpPr>
            <a:spLocks noChangeAspect="1"/>
          </p:cNvSpPr>
          <p:nvPr userDrawn="1"/>
        </p:nvSpPr>
        <p:spPr>
          <a:xfrm>
            <a:off x="575330" y="6428233"/>
            <a:ext cx="292608" cy="2926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srgbClr val="1B75BC"/>
              </a:solidFill>
              <a:latin typeface="Arial" panose="020B0604020202020204" pitchFamily="34" charset="0"/>
              <a:ea typeface="Arial"/>
              <a:cs typeface="Arial" panose="020B0604020202020204" pitchFamily="34" charset="0"/>
            </a:endParaRPr>
          </a:p>
        </p:txBody>
      </p:sp>
      <p:sp>
        <p:nvSpPr>
          <p:cNvPr id="23" name="Slide Number Placeholder 5">
            <a:extLst>
              <a:ext uri="{FF2B5EF4-FFF2-40B4-BE49-F238E27FC236}">
                <a16:creationId xmlns:a16="http://schemas.microsoft.com/office/drawing/2014/main" id="{C0B3C165-2CCD-7846-A92D-C6168B818A83}"/>
              </a:ext>
            </a:extLst>
          </p:cNvPr>
          <p:cNvSpPr>
            <a:spLocks noGrp="1"/>
          </p:cNvSpPr>
          <p:nvPr>
            <p:ph type="sldNum" sz="quarter" idx="12"/>
          </p:nvPr>
        </p:nvSpPr>
        <p:spPr>
          <a:xfrm>
            <a:off x="526349" y="6391975"/>
            <a:ext cx="390570" cy="365125"/>
          </a:xfrm>
        </p:spPr>
        <p:txBody>
          <a:bodyPr/>
          <a:lstStyle>
            <a:lvl1pPr algn="ctr">
              <a:defRPr>
                <a:solidFill>
                  <a:schemeClr val="accent1"/>
                </a:solidFill>
              </a:defRPr>
            </a:lvl1pPr>
          </a:lstStyle>
          <a:p>
            <a:fld id="{D6CDAAEE-A9DE-FC47-AAC8-03389D2351D9}" type="slidenum">
              <a:rPr lang="en-US" smtClean="0"/>
              <a:pPr/>
              <a:t>‹#›</a:t>
            </a:fld>
            <a:endParaRPr lang="en-US"/>
          </a:p>
        </p:txBody>
      </p:sp>
      <p:pic>
        <p:nvPicPr>
          <p:cNvPr id="12" name="Picture 11">
            <a:extLst>
              <a:ext uri="{FF2B5EF4-FFF2-40B4-BE49-F238E27FC236}">
                <a16:creationId xmlns:a16="http://schemas.microsoft.com/office/drawing/2014/main" id="{29CCC6E4-79EB-F445-A438-512EEBAE0893}"/>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921049" y="6393033"/>
            <a:ext cx="495300" cy="330200"/>
          </a:xfrm>
          <a:prstGeom prst="rect">
            <a:avLst/>
          </a:prstGeom>
        </p:spPr>
      </p:pic>
      <p:pic>
        <p:nvPicPr>
          <p:cNvPr id="18" name="Picture 17">
            <a:extLst>
              <a:ext uri="{FF2B5EF4-FFF2-40B4-BE49-F238E27FC236}">
                <a16:creationId xmlns:a16="http://schemas.microsoft.com/office/drawing/2014/main" id="{0334407D-8487-DA4D-9A3E-3B81A0F6FDD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374016" y="6393033"/>
            <a:ext cx="495300" cy="330200"/>
          </a:xfrm>
          <a:prstGeom prst="rect">
            <a:avLst/>
          </a:prstGeom>
        </p:spPr>
      </p:pic>
      <p:pic>
        <p:nvPicPr>
          <p:cNvPr id="21" name="Picture 20">
            <a:extLst>
              <a:ext uri="{FF2B5EF4-FFF2-40B4-BE49-F238E27FC236}">
                <a16:creationId xmlns:a16="http://schemas.microsoft.com/office/drawing/2014/main" id="{2A04A371-8172-9E4D-9CB1-7E0E64E6ACD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pic>
        <p:nvPicPr>
          <p:cNvPr id="3" name="Picture 2">
            <a:extLst>
              <a:ext uri="{FF2B5EF4-FFF2-40B4-BE49-F238E27FC236}">
                <a16:creationId xmlns:a16="http://schemas.microsoft.com/office/drawing/2014/main" id="{BF475174-5115-458E-9D5D-6CE47356C3C8}"/>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0105302" y="559133"/>
            <a:ext cx="2048434" cy="371888"/>
          </a:xfrm>
          <a:prstGeom prst="rect">
            <a:avLst/>
          </a:prstGeom>
        </p:spPr>
      </p:pic>
    </p:spTree>
    <p:extLst>
      <p:ext uri="{BB962C8B-B14F-4D97-AF65-F5344CB8AC3E}">
        <p14:creationId xmlns:p14="http://schemas.microsoft.com/office/powerpoint/2010/main" val="2634340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9BBF14F-5150-8345-803E-0BB605D2AA8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193114"/>
            <a:ext cx="12192000" cy="5664886"/>
          </a:xfrm>
          <a:prstGeom prst="rect">
            <a:avLst/>
          </a:prstGeom>
        </p:spPr>
      </p:pic>
      <p:pic>
        <p:nvPicPr>
          <p:cNvPr id="21" name="Picture 20">
            <a:extLst>
              <a:ext uri="{FF2B5EF4-FFF2-40B4-BE49-F238E27FC236}">
                <a16:creationId xmlns:a16="http://schemas.microsoft.com/office/drawing/2014/main" id="{2EE1B5AD-4063-4446-87DC-2CE910364B1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0"/>
            <a:ext cx="12192000" cy="1341912"/>
          </a:xfrm>
          <a:prstGeom prst="rect">
            <a:avLst/>
          </a:prstGeom>
        </p:spPr>
      </p:pic>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sp>
        <p:nvSpPr>
          <p:cNvPr id="16" name="Title 1">
            <a:extLst>
              <a:ext uri="{FF2B5EF4-FFF2-40B4-BE49-F238E27FC236}">
                <a16:creationId xmlns:a16="http://schemas.microsoft.com/office/drawing/2014/main" id="{98A79825-CB82-974C-B88F-7A2338822B6B}"/>
              </a:ext>
            </a:extLst>
          </p:cNvPr>
          <p:cNvSpPr>
            <a:spLocks noGrp="1"/>
          </p:cNvSpPr>
          <p:nvPr>
            <p:ph type="title"/>
          </p:nvPr>
        </p:nvSpPr>
        <p:spPr>
          <a:xfrm>
            <a:off x="838200" y="82296"/>
            <a:ext cx="10515600" cy="1325563"/>
          </a:xfrm>
        </p:spPr>
        <p:txBody>
          <a:bodyPr>
            <a:noAutofit/>
          </a:bodyPr>
          <a:lstStyle>
            <a:lvl1pPr algn="l">
              <a:defRPr sz="5000" b="1">
                <a:solidFill>
                  <a:schemeClr val="bg1"/>
                </a:solidFill>
              </a:defRPr>
            </a:lvl1pPr>
          </a:lstStyle>
          <a:p>
            <a:r>
              <a:rPr lang="en-US"/>
              <a:t>Click to edit Master title style</a:t>
            </a:r>
          </a:p>
        </p:txBody>
      </p:sp>
      <p:sp>
        <p:nvSpPr>
          <p:cNvPr id="17" name="Content Placeholder 2">
            <a:extLst>
              <a:ext uri="{FF2B5EF4-FFF2-40B4-BE49-F238E27FC236}">
                <a16:creationId xmlns:a16="http://schemas.microsoft.com/office/drawing/2014/main" id="{41D10765-8BE7-874C-A2CA-0E0D720C1A5E}"/>
              </a:ext>
            </a:extLst>
          </p:cNvPr>
          <p:cNvSpPr>
            <a:spLocks noGrp="1"/>
          </p:cNvSpPr>
          <p:nvPr>
            <p:ph idx="1"/>
          </p:nvPr>
        </p:nvSpPr>
        <p:spPr>
          <a:xfrm>
            <a:off x="2221992" y="1956816"/>
            <a:ext cx="8778240" cy="2493579"/>
          </a:xfrm>
        </p:spPr>
        <p:txBody>
          <a:bodyPr>
            <a:noAutofit/>
          </a:bodyPr>
          <a:lstStyle>
            <a:lvl1pPr marL="0" indent="0">
              <a:lnSpc>
                <a:spcPct val="130000"/>
              </a:lnSpc>
              <a:spcBef>
                <a:spcPts val="0"/>
              </a:spcBef>
              <a:buNone/>
              <a:defRPr sz="14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Click to edit Master text styles</a:t>
            </a:r>
          </a:p>
        </p:txBody>
      </p:sp>
      <p:cxnSp>
        <p:nvCxnSpPr>
          <p:cNvPr id="18" name="Straight Connector 17">
            <a:extLst>
              <a:ext uri="{FF2B5EF4-FFF2-40B4-BE49-F238E27FC236}">
                <a16:creationId xmlns:a16="http://schemas.microsoft.com/office/drawing/2014/main" id="{BEA07BE6-354B-574C-888F-7360B4343A5F}"/>
              </a:ext>
            </a:extLst>
          </p:cNvPr>
          <p:cNvCxnSpPr>
            <a:cxnSpLocks/>
          </p:cNvCxnSpPr>
          <p:nvPr userDrawn="1"/>
        </p:nvCxnSpPr>
        <p:spPr>
          <a:xfrm>
            <a:off x="579668" y="6276239"/>
            <a:ext cx="7924335" cy="0"/>
          </a:xfrm>
          <a:prstGeom prst="line">
            <a:avLst/>
          </a:prstGeom>
          <a:ln w="3175">
            <a:gradFill flip="none" rotWithShape="1">
              <a:gsLst>
                <a:gs pos="9000">
                  <a:srgbClr val="1B75BC">
                    <a:alpha val="0"/>
                  </a:srgbClr>
                </a:gs>
                <a:gs pos="100000">
                  <a:srgbClr val="1B75BC"/>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7101A69-5E75-7C4A-8A57-531747A48F9B}"/>
              </a:ext>
            </a:extLst>
          </p:cNvPr>
          <p:cNvSpPr txBox="1"/>
          <p:nvPr userDrawn="1"/>
        </p:nvSpPr>
        <p:spPr>
          <a:xfrm>
            <a:off x="1232733" y="6443385"/>
            <a:ext cx="2858124" cy="246221"/>
          </a:xfrm>
          <a:prstGeom prst="rect">
            <a:avLst/>
          </a:prstGeom>
          <a:noFill/>
        </p:spPr>
        <p:txBody>
          <a:bodyPr wrap="square" lIns="0" rtlCol="0">
            <a:spAutoFit/>
          </a:bodyPr>
          <a:lstStyle/>
          <a:p>
            <a:r>
              <a:rPr lang="en-US" sz="1000" spc="0">
                <a:solidFill>
                  <a:srgbClr val="1B75BC"/>
                </a:solidFill>
                <a:latin typeface="Arial" panose="020B0604020202020204" pitchFamily="34" charset="0"/>
                <a:cs typeface="Arial" panose="020B0604020202020204" pitchFamily="34" charset="0"/>
              </a:rPr>
              <a:t>EPSON CONFIDENTIAL</a:t>
            </a:r>
          </a:p>
        </p:txBody>
      </p:sp>
      <p:sp>
        <p:nvSpPr>
          <p:cNvPr id="22" name="Oval 21">
            <a:extLst>
              <a:ext uri="{FF2B5EF4-FFF2-40B4-BE49-F238E27FC236}">
                <a16:creationId xmlns:a16="http://schemas.microsoft.com/office/drawing/2014/main" id="{0659FA7B-31C6-BA4D-AAAB-EBD0432D2BFF}"/>
              </a:ext>
            </a:extLst>
          </p:cNvPr>
          <p:cNvSpPr>
            <a:spLocks noChangeAspect="1"/>
          </p:cNvSpPr>
          <p:nvPr userDrawn="1"/>
        </p:nvSpPr>
        <p:spPr>
          <a:xfrm>
            <a:off x="575330" y="6428233"/>
            <a:ext cx="292608" cy="2926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srgbClr val="1B75BC"/>
              </a:solidFill>
              <a:latin typeface="Arial" panose="020B0604020202020204" pitchFamily="34" charset="0"/>
              <a:ea typeface="Arial"/>
              <a:cs typeface="Arial" panose="020B0604020202020204" pitchFamily="34" charset="0"/>
            </a:endParaRPr>
          </a:p>
        </p:txBody>
      </p:sp>
      <p:sp>
        <p:nvSpPr>
          <p:cNvPr id="23" name="Slide Number Placeholder 5">
            <a:extLst>
              <a:ext uri="{FF2B5EF4-FFF2-40B4-BE49-F238E27FC236}">
                <a16:creationId xmlns:a16="http://schemas.microsoft.com/office/drawing/2014/main" id="{4CE4266A-5EBF-524E-927F-9AAFD2D61F3B}"/>
              </a:ext>
            </a:extLst>
          </p:cNvPr>
          <p:cNvSpPr>
            <a:spLocks noGrp="1"/>
          </p:cNvSpPr>
          <p:nvPr>
            <p:ph type="sldNum" sz="quarter" idx="12"/>
          </p:nvPr>
        </p:nvSpPr>
        <p:spPr>
          <a:xfrm>
            <a:off x="526349" y="6391975"/>
            <a:ext cx="390570" cy="365125"/>
          </a:xfrm>
        </p:spPr>
        <p:txBody>
          <a:bodyPr/>
          <a:lstStyle>
            <a:lvl1pPr algn="ctr">
              <a:defRPr>
                <a:solidFill>
                  <a:schemeClr val="accent1"/>
                </a:solidFill>
              </a:defRPr>
            </a:lvl1pPr>
          </a:lstStyle>
          <a:p>
            <a:fld id="{D6CDAAEE-A9DE-FC47-AAC8-03389D2351D9}" type="slidenum">
              <a:rPr lang="en-US" smtClean="0"/>
              <a:pPr/>
              <a:t>‹#›</a:t>
            </a:fld>
            <a:endParaRPr lang="en-US"/>
          </a:p>
        </p:txBody>
      </p:sp>
      <p:pic>
        <p:nvPicPr>
          <p:cNvPr id="12" name="Picture 11">
            <a:extLst>
              <a:ext uri="{FF2B5EF4-FFF2-40B4-BE49-F238E27FC236}">
                <a16:creationId xmlns:a16="http://schemas.microsoft.com/office/drawing/2014/main" id="{8C9A6A9D-F651-F348-8CB1-A010413147B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921049" y="6393033"/>
            <a:ext cx="495300" cy="330200"/>
          </a:xfrm>
          <a:prstGeom prst="rect">
            <a:avLst/>
          </a:prstGeom>
        </p:spPr>
      </p:pic>
      <p:pic>
        <p:nvPicPr>
          <p:cNvPr id="20" name="Picture 19">
            <a:extLst>
              <a:ext uri="{FF2B5EF4-FFF2-40B4-BE49-F238E27FC236}">
                <a16:creationId xmlns:a16="http://schemas.microsoft.com/office/drawing/2014/main" id="{A3B53A7D-7B13-EF44-B5A4-1441400F199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374016" y="6393033"/>
            <a:ext cx="495300" cy="330200"/>
          </a:xfrm>
          <a:prstGeom prst="rect">
            <a:avLst/>
          </a:prstGeom>
        </p:spPr>
      </p:pic>
      <p:pic>
        <p:nvPicPr>
          <p:cNvPr id="24" name="Picture 23">
            <a:extLst>
              <a:ext uri="{FF2B5EF4-FFF2-40B4-BE49-F238E27FC236}">
                <a16:creationId xmlns:a16="http://schemas.microsoft.com/office/drawing/2014/main" id="{2A04A371-8172-9E4D-9CB1-7E0E64E6ACD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pic>
        <p:nvPicPr>
          <p:cNvPr id="3" name="Picture 2">
            <a:extLst>
              <a:ext uri="{FF2B5EF4-FFF2-40B4-BE49-F238E27FC236}">
                <a16:creationId xmlns:a16="http://schemas.microsoft.com/office/drawing/2014/main" id="{57A6643E-952E-4047-A5AC-F10ED08F43F5}"/>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976015" y="594134"/>
            <a:ext cx="2048434" cy="371888"/>
          </a:xfrm>
          <a:prstGeom prst="rect">
            <a:avLst/>
          </a:prstGeom>
        </p:spPr>
      </p:pic>
    </p:spTree>
    <p:extLst>
      <p:ext uri="{BB962C8B-B14F-4D97-AF65-F5344CB8AC3E}">
        <p14:creationId xmlns:p14="http://schemas.microsoft.com/office/powerpoint/2010/main" val="21140690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2Title and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DDF4B37-45BA-D941-A7EA-92D8E388834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12191999" cy="1341912"/>
          </a:xfrm>
          <a:prstGeom prst="rect">
            <a:avLst/>
          </a:prstGeom>
        </p:spPr>
      </p:pic>
      <p:sp>
        <p:nvSpPr>
          <p:cNvPr id="22" name="Oval 21">
            <a:extLst>
              <a:ext uri="{FF2B5EF4-FFF2-40B4-BE49-F238E27FC236}">
                <a16:creationId xmlns:a16="http://schemas.microsoft.com/office/drawing/2014/main" id="{68DB1835-DC56-F144-92C7-5CC0293F8EDF}"/>
              </a:ext>
            </a:extLst>
          </p:cNvPr>
          <p:cNvSpPr>
            <a:spLocks noChangeAspect="1"/>
          </p:cNvSpPr>
          <p:nvPr userDrawn="1"/>
        </p:nvSpPr>
        <p:spPr>
          <a:xfrm>
            <a:off x="575330" y="6428233"/>
            <a:ext cx="292608" cy="2926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srgbClr val="1B75BC"/>
              </a:solidFill>
              <a:latin typeface="Arial" panose="020B0604020202020204" pitchFamily="34" charset="0"/>
              <a:ea typeface="Arial"/>
              <a:cs typeface="Arial" panose="020B0604020202020204" pitchFamily="34" charset="0"/>
            </a:endParaRPr>
          </a:p>
        </p:txBody>
      </p:sp>
      <p:sp>
        <p:nvSpPr>
          <p:cNvPr id="23" name="Slide Number Placeholder 5">
            <a:extLst>
              <a:ext uri="{FF2B5EF4-FFF2-40B4-BE49-F238E27FC236}">
                <a16:creationId xmlns:a16="http://schemas.microsoft.com/office/drawing/2014/main" id="{C0B3C165-2CCD-7846-A92D-C6168B818A83}"/>
              </a:ext>
            </a:extLst>
          </p:cNvPr>
          <p:cNvSpPr>
            <a:spLocks noGrp="1"/>
          </p:cNvSpPr>
          <p:nvPr>
            <p:ph type="sldNum" sz="quarter" idx="12"/>
          </p:nvPr>
        </p:nvSpPr>
        <p:spPr>
          <a:xfrm>
            <a:off x="526349" y="6391975"/>
            <a:ext cx="390570" cy="365125"/>
          </a:xfrm>
        </p:spPr>
        <p:txBody>
          <a:bodyPr/>
          <a:lstStyle>
            <a:lvl1pPr algn="ctr">
              <a:defRPr>
                <a:solidFill>
                  <a:schemeClr val="bg1"/>
                </a:solidFill>
              </a:defRPr>
            </a:lvl1pPr>
          </a:lstStyle>
          <a:p>
            <a:fld id="{D6CDAAEE-A9DE-FC47-AAC8-03389D2351D9}" type="slidenum">
              <a:rPr lang="en-US" smtClean="0"/>
              <a:pPr/>
              <a:t>‹#›</a:t>
            </a:fld>
            <a:endParaRPr lang="en-US"/>
          </a:p>
        </p:txBody>
      </p:sp>
      <p:cxnSp>
        <p:nvCxnSpPr>
          <p:cNvPr id="10" name="Straight Connector 9">
            <a:extLst>
              <a:ext uri="{FF2B5EF4-FFF2-40B4-BE49-F238E27FC236}">
                <a16:creationId xmlns:a16="http://schemas.microsoft.com/office/drawing/2014/main" id="{27EC7131-C669-8F44-88D3-55CD45EC74E3}"/>
              </a:ext>
            </a:extLst>
          </p:cNvPr>
          <p:cNvCxnSpPr>
            <a:cxnSpLocks/>
          </p:cNvCxnSpPr>
          <p:nvPr userDrawn="1"/>
        </p:nvCxnSpPr>
        <p:spPr>
          <a:xfrm>
            <a:off x="576072" y="6276239"/>
            <a:ext cx="7924335" cy="0"/>
          </a:xfrm>
          <a:prstGeom prst="line">
            <a:avLst/>
          </a:prstGeom>
          <a:ln w="3175">
            <a:gradFill flip="none" rotWithShape="1">
              <a:gsLst>
                <a:gs pos="9000">
                  <a:srgbClr val="1B75BC">
                    <a:alpha val="0"/>
                  </a:srgbClr>
                </a:gs>
                <a:gs pos="100000">
                  <a:srgbClr val="1B75BC"/>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sp>
        <p:nvSpPr>
          <p:cNvPr id="16" name="Title 1">
            <a:extLst>
              <a:ext uri="{FF2B5EF4-FFF2-40B4-BE49-F238E27FC236}">
                <a16:creationId xmlns:a16="http://schemas.microsoft.com/office/drawing/2014/main" id="{98A79825-CB82-974C-B88F-7A2338822B6B}"/>
              </a:ext>
            </a:extLst>
          </p:cNvPr>
          <p:cNvSpPr>
            <a:spLocks noGrp="1"/>
          </p:cNvSpPr>
          <p:nvPr>
            <p:ph type="title"/>
          </p:nvPr>
        </p:nvSpPr>
        <p:spPr>
          <a:xfrm>
            <a:off x="838200" y="82296"/>
            <a:ext cx="10515600" cy="1325563"/>
          </a:xfrm>
        </p:spPr>
        <p:txBody>
          <a:bodyPr>
            <a:noAutofit/>
          </a:bodyPr>
          <a:lstStyle>
            <a:lvl1pPr algn="l">
              <a:defRPr sz="5000" b="1">
                <a:solidFill>
                  <a:schemeClr val="bg1"/>
                </a:solidFill>
              </a:defRPr>
            </a:lvl1pPr>
          </a:lstStyle>
          <a:p>
            <a:r>
              <a:rPr lang="en-US"/>
              <a:t>Click to edit Master title style</a:t>
            </a:r>
          </a:p>
        </p:txBody>
      </p:sp>
      <p:sp>
        <p:nvSpPr>
          <p:cNvPr id="17" name="Content Placeholder 2">
            <a:extLst>
              <a:ext uri="{FF2B5EF4-FFF2-40B4-BE49-F238E27FC236}">
                <a16:creationId xmlns:a16="http://schemas.microsoft.com/office/drawing/2014/main" id="{41D10765-8BE7-874C-A2CA-0E0D720C1A5E}"/>
              </a:ext>
            </a:extLst>
          </p:cNvPr>
          <p:cNvSpPr>
            <a:spLocks noGrp="1"/>
          </p:cNvSpPr>
          <p:nvPr>
            <p:ph idx="1"/>
          </p:nvPr>
        </p:nvSpPr>
        <p:spPr>
          <a:xfrm>
            <a:off x="2221992" y="2167128"/>
            <a:ext cx="8778240" cy="2493579"/>
          </a:xfrm>
        </p:spPr>
        <p:txBody>
          <a:bodyPr>
            <a:noAutofit/>
          </a:bodyPr>
          <a:lstStyle>
            <a:lvl1pPr marL="0" indent="0">
              <a:lnSpc>
                <a:spcPct val="130000"/>
              </a:lnSpc>
              <a:spcBef>
                <a:spcPts val="0"/>
              </a:spcBef>
              <a:buNone/>
              <a:defRPr sz="1400">
                <a:solidFill>
                  <a:srgbClr val="000000"/>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Click to edit Master text styles</a:t>
            </a:r>
          </a:p>
        </p:txBody>
      </p:sp>
      <p:sp>
        <p:nvSpPr>
          <p:cNvPr id="19" name="TextBox 18">
            <a:extLst>
              <a:ext uri="{FF2B5EF4-FFF2-40B4-BE49-F238E27FC236}">
                <a16:creationId xmlns:a16="http://schemas.microsoft.com/office/drawing/2014/main" id="{DD2A9BD9-70FB-714C-ABF3-21BE9453AED8}"/>
              </a:ext>
            </a:extLst>
          </p:cNvPr>
          <p:cNvSpPr txBox="1"/>
          <p:nvPr userDrawn="1"/>
        </p:nvSpPr>
        <p:spPr>
          <a:xfrm>
            <a:off x="1232733" y="6443385"/>
            <a:ext cx="2858124" cy="246221"/>
          </a:xfrm>
          <a:prstGeom prst="rect">
            <a:avLst/>
          </a:prstGeom>
          <a:noFill/>
        </p:spPr>
        <p:txBody>
          <a:bodyPr wrap="square" lIns="0" rtlCol="0">
            <a:spAutoFit/>
          </a:bodyPr>
          <a:lstStyle/>
          <a:p>
            <a:r>
              <a:rPr lang="en-US" sz="1000" spc="0">
                <a:solidFill>
                  <a:srgbClr val="A7A9AC"/>
                </a:solidFill>
                <a:latin typeface="Arial" panose="020B0604020202020204" pitchFamily="34" charset="0"/>
                <a:cs typeface="Arial" panose="020B0604020202020204" pitchFamily="34" charset="0"/>
              </a:rPr>
              <a:t>EPSON CONFIDENTIAL</a:t>
            </a:r>
          </a:p>
        </p:txBody>
      </p:sp>
      <p:pic>
        <p:nvPicPr>
          <p:cNvPr id="11" name="Picture 10">
            <a:extLst>
              <a:ext uri="{FF2B5EF4-FFF2-40B4-BE49-F238E27FC236}">
                <a16:creationId xmlns:a16="http://schemas.microsoft.com/office/drawing/2014/main" id="{F7B5023F-93AA-3C46-93BA-376601057AA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21049" y="6393033"/>
            <a:ext cx="495300" cy="330200"/>
          </a:xfrm>
          <a:prstGeom prst="rect">
            <a:avLst/>
          </a:prstGeom>
        </p:spPr>
      </p:pic>
      <p:pic>
        <p:nvPicPr>
          <p:cNvPr id="12" name="Picture 11">
            <a:extLst>
              <a:ext uri="{FF2B5EF4-FFF2-40B4-BE49-F238E27FC236}">
                <a16:creationId xmlns:a16="http://schemas.microsoft.com/office/drawing/2014/main" id="{AA47B2EE-E048-784B-900E-B298843C08A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374016" y="6393033"/>
            <a:ext cx="495300" cy="330200"/>
          </a:xfrm>
          <a:prstGeom prst="rect">
            <a:avLst/>
          </a:prstGeom>
        </p:spPr>
      </p:pic>
      <p:pic>
        <p:nvPicPr>
          <p:cNvPr id="15" name="Picture 14">
            <a:extLst>
              <a:ext uri="{FF2B5EF4-FFF2-40B4-BE49-F238E27FC236}">
                <a16:creationId xmlns:a16="http://schemas.microsoft.com/office/drawing/2014/main" id="{2A04A371-8172-9E4D-9CB1-7E0E64E6ACD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spTree>
    <p:extLst>
      <p:ext uri="{BB962C8B-B14F-4D97-AF65-F5344CB8AC3E}">
        <p14:creationId xmlns:p14="http://schemas.microsoft.com/office/powerpoint/2010/main" val="41709353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2Title and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316D8BB-6065-DA41-9A76-03A0BCB7EC3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12191999" cy="1341912"/>
          </a:xfrm>
          <a:prstGeom prst="rect">
            <a:avLst/>
          </a:prstGeom>
        </p:spPr>
      </p:pic>
      <p:sp>
        <p:nvSpPr>
          <p:cNvPr id="22" name="Oval 21">
            <a:extLst>
              <a:ext uri="{FF2B5EF4-FFF2-40B4-BE49-F238E27FC236}">
                <a16:creationId xmlns:a16="http://schemas.microsoft.com/office/drawing/2014/main" id="{68DB1835-DC56-F144-92C7-5CC0293F8EDF}"/>
              </a:ext>
            </a:extLst>
          </p:cNvPr>
          <p:cNvSpPr>
            <a:spLocks noChangeAspect="1"/>
          </p:cNvSpPr>
          <p:nvPr userDrawn="1"/>
        </p:nvSpPr>
        <p:spPr>
          <a:xfrm>
            <a:off x="575330" y="6428233"/>
            <a:ext cx="292608" cy="2926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srgbClr val="1B75BC"/>
              </a:solidFill>
              <a:latin typeface="Arial" panose="020B0604020202020204" pitchFamily="34" charset="0"/>
              <a:ea typeface="Arial"/>
              <a:cs typeface="Arial" panose="020B0604020202020204" pitchFamily="34" charset="0"/>
            </a:endParaRPr>
          </a:p>
        </p:txBody>
      </p:sp>
      <p:sp>
        <p:nvSpPr>
          <p:cNvPr id="23" name="Slide Number Placeholder 5">
            <a:extLst>
              <a:ext uri="{FF2B5EF4-FFF2-40B4-BE49-F238E27FC236}">
                <a16:creationId xmlns:a16="http://schemas.microsoft.com/office/drawing/2014/main" id="{C0B3C165-2CCD-7846-A92D-C6168B818A83}"/>
              </a:ext>
            </a:extLst>
          </p:cNvPr>
          <p:cNvSpPr>
            <a:spLocks noGrp="1"/>
          </p:cNvSpPr>
          <p:nvPr>
            <p:ph type="sldNum" sz="quarter" idx="12"/>
          </p:nvPr>
        </p:nvSpPr>
        <p:spPr>
          <a:xfrm>
            <a:off x="526349" y="6391975"/>
            <a:ext cx="390570" cy="365125"/>
          </a:xfrm>
        </p:spPr>
        <p:txBody>
          <a:bodyPr/>
          <a:lstStyle>
            <a:lvl1pPr algn="ctr">
              <a:defRPr>
                <a:solidFill>
                  <a:schemeClr val="bg1"/>
                </a:solidFill>
              </a:defRPr>
            </a:lvl1pPr>
          </a:lstStyle>
          <a:p>
            <a:fld id="{D6CDAAEE-A9DE-FC47-AAC8-03389D2351D9}" type="slidenum">
              <a:rPr lang="en-US" smtClean="0"/>
              <a:pPr/>
              <a:t>‹#›</a:t>
            </a:fld>
            <a:endParaRPr lang="en-US"/>
          </a:p>
        </p:txBody>
      </p:sp>
      <p:cxnSp>
        <p:nvCxnSpPr>
          <p:cNvPr id="10" name="Straight Connector 9">
            <a:extLst>
              <a:ext uri="{FF2B5EF4-FFF2-40B4-BE49-F238E27FC236}">
                <a16:creationId xmlns:a16="http://schemas.microsoft.com/office/drawing/2014/main" id="{27EC7131-C669-8F44-88D3-55CD45EC74E3}"/>
              </a:ext>
            </a:extLst>
          </p:cNvPr>
          <p:cNvCxnSpPr>
            <a:cxnSpLocks/>
          </p:cNvCxnSpPr>
          <p:nvPr userDrawn="1"/>
        </p:nvCxnSpPr>
        <p:spPr>
          <a:xfrm>
            <a:off x="576072" y="6276239"/>
            <a:ext cx="7924335" cy="0"/>
          </a:xfrm>
          <a:prstGeom prst="line">
            <a:avLst/>
          </a:prstGeom>
          <a:ln w="3175">
            <a:gradFill flip="none" rotWithShape="1">
              <a:gsLst>
                <a:gs pos="9000">
                  <a:srgbClr val="1B75BC">
                    <a:alpha val="0"/>
                  </a:srgbClr>
                </a:gs>
                <a:gs pos="100000">
                  <a:srgbClr val="1B75BC"/>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sp>
        <p:nvSpPr>
          <p:cNvPr id="16" name="Title 1">
            <a:extLst>
              <a:ext uri="{FF2B5EF4-FFF2-40B4-BE49-F238E27FC236}">
                <a16:creationId xmlns:a16="http://schemas.microsoft.com/office/drawing/2014/main" id="{98A79825-CB82-974C-B88F-7A2338822B6B}"/>
              </a:ext>
            </a:extLst>
          </p:cNvPr>
          <p:cNvSpPr>
            <a:spLocks noGrp="1"/>
          </p:cNvSpPr>
          <p:nvPr>
            <p:ph type="title"/>
          </p:nvPr>
        </p:nvSpPr>
        <p:spPr>
          <a:xfrm>
            <a:off x="838200" y="82296"/>
            <a:ext cx="10515600" cy="1325563"/>
          </a:xfrm>
        </p:spPr>
        <p:txBody>
          <a:bodyPr>
            <a:noAutofit/>
          </a:bodyPr>
          <a:lstStyle>
            <a:lvl1pPr algn="l">
              <a:defRPr sz="5000" b="1">
                <a:solidFill>
                  <a:schemeClr val="bg1"/>
                </a:solidFill>
              </a:defRPr>
            </a:lvl1pPr>
          </a:lstStyle>
          <a:p>
            <a:r>
              <a:rPr lang="en-US"/>
              <a:t>Click to edit Master title style</a:t>
            </a:r>
          </a:p>
        </p:txBody>
      </p:sp>
      <p:sp>
        <p:nvSpPr>
          <p:cNvPr id="19" name="TextBox 18">
            <a:extLst>
              <a:ext uri="{FF2B5EF4-FFF2-40B4-BE49-F238E27FC236}">
                <a16:creationId xmlns:a16="http://schemas.microsoft.com/office/drawing/2014/main" id="{DD2A9BD9-70FB-714C-ABF3-21BE9453AED8}"/>
              </a:ext>
            </a:extLst>
          </p:cNvPr>
          <p:cNvSpPr txBox="1"/>
          <p:nvPr userDrawn="1"/>
        </p:nvSpPr>
        <p:spPr>
          <a:xfrm>
            <a:off x="1232733" y="6443385"/>
            <a:ext cx="2858124" cy="246221"/>
          </a:xfrm>
          <a:prstGeom prst="rect">
            <a:avLst/>
          </a:prstGeom>
          <a:noFill/>
        </p:spPr>
        <p:txBody>
          <a:bodyPr wrap="square" lIns="0" rtlCol="0">
            <a:spAutoFit/>
          </a:bodyPr>
          <a:lstStyle/>
          <a:p>
            <a:r>
              <a:rPr lang="en-US" sz="1000" spc="0">
                <a:solidFill>
                  <a:srgbClr val="A7A9AC"/>
                </a:solidFill>
                <a:latin typeface="Arial" panose="020B0604020202020204" pitchFamily="34" charset="0"/>
                <a:cs typeface="Arial" panose="020B0604020202020204" pitchFamily="34" charset="0"/>
              </a:rPr>
              <a:t>EPSON CONFIDENTIAL</a:t>
            </a:r>
          </a:p>
        </p:txBody>
      </p:sp>
      <p:pic>
        <p:nvPicPr>
          <p:cNvPr id="11" name="Picture 10">
            <a:extLst>
              <a:ext uri="{FF2B5EF4-FFF2-40B4-BE49-F238E27FC236}">
                <a16:creationId xmlns:a16="http://schemas.microsoft.com/office/drawing/2014/main" id="{851007F7-C1AC-1848-9BF3-62F3D7B6CC9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21049" y="6393033"/>
            <a:ext cx="495300" cy="330200"/>
          </a:xfrm>
          <a:prstGeom prst="rect">
            <a:avLst/>
          </a:prstGeom>
        </p:spPr>
      </p:pic>
      <p:pic>
        <p:nvPicPr>
          <p:cNvPr id="12" name="Picture 11">
            <a:extLst>
              <a:ext uri="{FF2B5EF4-FFF2-40B4-BE49-F238E27FC236}">
                <a16:creationId xmlns:a16="http://schemas.microsoft.com/office/drawing/2014/main" id="{8D71FE31-19E4-0441-8729-D6B1F76561C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374016" y="6393033"/>
            <a:ext cx="495300" cy="330200"/>
          </a:xfrm>
          <a:prstGeom prst="rect">
            <a:avLst/>
          </a:prstGeom>
        </p:spPr>
      </p:pic>
      <p:pic>
        <p:nvPicPr>
          <p:cNvPr id="15" name="Picture 14">
            <a:extLst>
              <a:ext uri="{FF2B5EF4-FFF2-40B4-BE49-F238E27FC236}">
                <a16:creationId xmlns:a16="http://schemas.microsoft.com/office/drawing/2014/main" id="{2A04A371-8172-9E4D-9CB1-7E0E64E6ACD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spTree>
    <p:extLst>
      <p:ext uri="{BB962C8B-B14F-4D97-AF65-F5344CB8AC3E}">
        <p14:creationId xmlns:p14="http://schemas.microsoft.com/office/powerpoint/2010/main" val="13337198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and Content_white">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316D8BB-6065-DA41-9A76-03A0BCB7EC3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0" cy="1341912"/>
          </a:xfrm>
          <a:prstGeom prst="rect">
            <a:avLst/>
          </a:prstGeom>
        </p:spPr>
      </p:pic>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sp>
        <p:nvSpPr>
          <p:cNvPr id="16" name="Title 1">
            <a:extLst>
              <a:ext uri="{FF2B5EF4-FFF2-40B4-BE49-F238E27FC236}">
                <a16:creationId xmlns:a16="http://schemas.microsoft.com/office/drawing/2014/main" id="{98A79825-CB82-974C-B88F-7A2338822B6B}"/>
              </a:ext>
            </a:extLst>
          </p:cNvPr>
          <p:cNvSpPr>
            <a:spLocks noGrp="1"/>
          </p:cNvSpPr>
          <p:nvPr>
            <p:ph type="title"/>
          </p:nvPr>
        </p:nvSpPr>
        <p:spPr>
          <a:xfrm>
            <a:off x="838200" y="82296"/>
            <a:ext cx="10515600" cy="1325563"/>
          </a:xfrm>
        </p:spPr>
        <p:txBody>
          <a:bodyPr>
            <a:noAutofit/>
          </a:bodyPr>
          <a:lstStyle>
            <a:lvl1pPr algn="l">
              <a:defRPr sz="5000" b="1">
                <a:solidFill>
                  <a:schemeClr val="bg1"/>
                </a:solidFill>
              </a:defRPr>
            </a:lvl1pPr>
          </a:lstStyle>
          <a:p>
            <a:r>
              <a:rPr lang="en-US"/>
              <a:t>Click to edit Master title style</a:t>
            </a:r>
          </a:p>
        </p:txBody>
      </p:sp>
      <p:sp>
        <p:nvSpPr>
          <p:cNvPr id="17" name="Content Placeholder 2">
            <a:extLst>
              <a:ext uri="{FF2B5EF4-FFF2-40B4-BE49-F238E27FC236}">
                <a16:creationId xmlns:a16="http://schemas.microsoft.com/office/drawing/2014/main" id="{41D10765-8BE7-874C-A2CA-0E0D720C1A5E}"/>
              </a:ext>
            </a:extLst>
          </p:cNvPr>
          <p:cNvSpPr>
            <a:spLocks noGrp="1"/>
          </p:cNvSpPr>
          <p:nvPr>
            <p:ph idx="1"/>
          </p:nvPr>
        </p:nvSpPr>
        <p:spPr>
          <a:xfrm>
            <a:off x="2221992" y="2167128"/>
            <a:ext cx="8778240" cy="2493579"/>
          </a:xfrm>
        </p:spPr>
        <p:txBody>
          <a:bodyPr>
            <a:noAutofit/>
          </a:bodyPr>
          <a:lstStyle>
            <a:lvl1pPr marL="0" indent="0">
              <a:buNone/>
              <a:defRPr sz="1400">
                <a:solidFill>
                  <a:srgbClr val="343433"/>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Click to edit Master text styles</a:t>
            </a:r>
          </a:p>
        </p:txBody>
      </p:sp>
      <p:cxnSp>
        <p:nvCxnSpPr>
          <p:cNvPr id="13" name="Straight Connector 12">
            <a:extLst>
              <a:ext uri="{FF2B5EF4-FFF2-40B4-BE49-F238E27FC236}">
                <a16:creationId xmlns:a16="http://schemas.microsoft.com/office/drawing/2014/main" id="{A3B6C3C5-297F-3446-B917-5B60193B4984}"/>
              </a:ext>
            </a:extLst>
          </p:cNvPr>
          <p:cNvCxnSpPr>
            <a:cxnSpLocks/>
          </p:cNvCxnSpPr>
          <p:nvPr userDrawn="1"/>
        </p:nvCxnSpPr>
        <p:spPr>
          <a:xfrm>
            <a:off x="579668" y="6276239"/>
            <a:ext cx="7924335" cy="0"/>
          </a:xfrm>
          <a:prstGeom prst="line">
            <a:avLst/>
          </a:prstGeom>
          <a:ln w="3175">
            <a:gradFill flip="none" rotWithShape="1">
              <a:gsLst>
                <a:gs pos="9000">
                  <a:srgbClr val="1B75BC">
                    <a:alpha val="0"/>
                  </a:srgbClr>
                </a:gs>
                <a:gs pos="100000">
                  <a:srgbClr val="1B75BC"/>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9A03843-5912-0F4B-8D8C-36E497D3E8E2}"/>
              </a:ext>
            </a:extLst>
          </p:cNvPr>
          <p:cNvSpPr txBox="1"/>
          <p:nvPr userDrawn="1"/>
        </p:nvSpPr>
        <p:spPr>
          <a:xfrm>
            <a:off x="1232733" y="6443385"/>
            <a:ext cx="2858124" cy="246221"/>
          </a:xfrm>
          <a:prstGeom prst="rect">
            <a:avLst/>
          </a:prstGeom>
          <a:noFill/>
        </p:spPr>
        <p:txBody>
          <a:bodyPr wrap="square" lIns="0" rtlCol="0">
            <a:spAutoFit/>
          </a:bodyPr>
          <a:lstStyle/>
          <a:p>
            <a:r>
              <a:rPr lang="en-US" sz="1000" spc="0">
                <a:solidFill>
                  <a:srgbClr val="A7A9AC"/>
                </a:solidFill>
                <a:latin typeface="Arial" panose="020B0604020202020204" pitchFamily="34" charset="0"/>
                <a:cs typeface="Arial" panose="020B0604020202020204" pitchFamily="34" charset="0"/>
              </a:rPr>
              <a:t>EPSON CONFIDENTIAL</a:t>
            </a:r>
          </a:p>
        </p:txBody>
      </p:sp>
      <p:sp>
        <p:nvSpPr>
          <p:cNvPr id="21" name="Oval 20">
            <a:extLst>
              <a:ext uri="{FF2B5EF4-FFF2-40B4-BE49-F238E27FC236}">
                <a16:creationId xmlns:a16="http://schemas.microsoft.com/office/drawing/2014/main" id="{604403B2-07F9-DA45-873D-5D5A01F3CDC1}"/>
              </a:ext>
            </a:extLst>
          </p:cNvPr>
          <p:cNvSpPr>
            <a:spLocks noChangeAspect="1"/>
          </p:cNvSpPr>
          <p:nvPr userDrawn="1"/>
        </p:nvSpPr>
        <p:spPr>
          <a:xfrm>
            <a:off x="575330" y="6428233"/>
            <a:ext cx="292608" cy="2926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schemeClr val="bg1"/>
              </a:solidFill>
              <a:latin typeface="Arial" panose="020B0604020202020204" pitchFamily="34" charset="0"/>
              <a:ea typeface="Arial"/>
              <a:cs typeface="Arial" panose="020B0604020202020204" pitchFamily="34" charset="0"/>
            </a:endParaRPr>
          </a:p>
        </p:txBody>
      </p:sp>
      <p:sp>
        <p:nvSpPr>
          <p:cNvPr id="22" name="Slide Number Placeholder 5">
            <a:extLst>
              <a:ext uri="{FF2B5EF4-FFF2-40B4-BE49-F238E27FC236}">
                <a16:creationId xmlns:a16="http://schemas.microsoft.com/office/drawing/2014/main" id="{3FFB4F45-A02B-BA4C-BAB3-0C812456FAC4}"/>
              </a:ext>
            </a:extLst>
          </p:cNvPr>
          <p:cNvSpPr>
            <a:spLocks noGrp="1"/>
          </p:cNvSpPr>
          <p:nvPr>
            <p:ph type="sldNum" sz="quarter" idx="12"/>
          </p:nvPr>
        </p:nvSpPr>
        <p:spPr>
          <a:xfrm>
            <a:off x="526349" y="6391975"/>
            <a:ext cx="390570" cy="365125"/>
          </a:xfrm>
        </p:spPr>
        <p:txBody>
          <a:bodyPr/>
          <a:lstStyle>
            <a:lvl1pPr algn="ctr">
              <a:defRPr>
                <a:solidFill>
                  <a:schemeClr val="bg1"/>
                </a:solidFill>
              </a:defRPr>
            </a:lvl1pPr>
          </a:lstStyle>
          <a:p>
            <a:fld id="{D6CDAAEE-A9DE-FC47-AAC8-03389D2351D9}" type="slidenum">
              <a:rPr lang="en-US" smtClean="0"/>
              <a:pPr/>
              <a:t>‹#›</a:t>
            </a:fld>
            <a:endParaRPr lang="en-US"/>
          </a:p>
        </p:txBody>
      </p:sp>
      <p:pic>
        <p:nvPicPr>
          <p:cNvPr id="11" name="Picture 10">
            <a:extLst>
              <a:ext uri="{FF2B5EF4-FFF2-40B4-BE49-F238E27FC236}">
                <a16:creationId xmlns:a16="http://schemas.microsoft.com/office/drawing/2014/main" id="{A24E003A-2D61-2148-A443-82005985D85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21049" y="6393033"/>
            <a:ext cx="495300" cy="330200"/>
          </a:xfrm>
          <a:prstGeom prst="rect">
            <a:avLst/>
          </a:prstGeom>
        </p:spPr>
      </p:pic>
      <p:pic>
        <p:nvPicPr>
          <p:cNvPr id="12" name="Picture 11">
            <a:extLst>
              <a:ext uri="{FF2B5EF4-FFF2-40B4-BE49-F238E27FC236}">
                <a16:creationId xmlns:a16="http://schemas.microsoft.com/office/drawing/2014/main" id="{F906263E-C2B5-0644-8721-9986B6536A7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374016" y="6393033"/>
            <a:ext cx="495300" cy="330200"/>
          </a:xfrm>
          <a:prstGeom prst="rect">
            <a:avLst/>
          </a:prstGeom>
        </p:spPr>
      </p:pic>
      <p:pic>
        <p:nvPicPr>
          <p:cNvPr id="15" name="Picture 14">
            <a:extLst>
              <a:ext uri="{FF2B5EF4-FFF2-40B4-BE49-F238E27FC236}">
                <a16:creationId xmlns:a16="http://schemas.microsoft.com/office/drawing/2014/main" id="{2A04A371-8172-9E4D-9CB1-7E0E64E6ACD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spTree>
    <p:extLst>
      <p:ext uri="{BB962C8B-B14F-4D97-AF65-F5344CB8AC3E}">
        <p14:creationId xmlns:p14="http://schemas.microsoft.com/office/powerpoint/2010/main" val="3790929673"/>
      </p:ext>
    </p:extLst>
  </p:cSld>
  <p:clrMapOvr>
    <a:masterClrMapping/>
  </p:clrMapOvr>
  <p:extLst>
    <p:ext uri="{DCECCB84-F9BA-43D5-87BE-67443E8EF086}">
      <p15:sldGuideLst xmlns:p15="http://schemas.microsoft.com/office/powerpoint/2012/main">
        <p15:guide id="1" orient="horz" pos="84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_whi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316D8BB-6065-DA41-9A76-03A0BCB7EC3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6276239"/>
            <a:ext cx="12192000" cy="581762"/>
          </a:xfrm>
          <a:prstGeom prst="rect">
            <a:avLst/>
          </a:prstGeom>
        </p:spPr>
      </p:pic>
      <p:sp>
        <p:nvSpPr>
          <p:cNvPr id="2" name="Title 1">
            <a:extLst>
              <a:ext uri="{FF2B5EF4-FFF2-40B4-BE49-F238E27FC236}">
                <a16:creationId xmlns:a16="http://schemas.microsoft.com/office/drawing/2014/main" id="{E2872441-2DFE-8947-A237-61EB928C0AEB}"/>
              </a:ext>
            </a:extLst>
          </p:cNvPr>
          <p:cNvSpPr>
            <a:spLocks noGrp="1"/>
          </p:cNvSpPr>
          <p:nvPr>
            <p:ph type="title"/>
          </p:nvPr>
        </p:nvSpPr>
        <p:spPr>
          <a:xfrm>
            <a:off x="838200" y="246888"/>
            <a:ext cx="10515600" cy="1325563"/>
          </a:xfrm>
        </p:spPr>
        <p:txBody>
          <a:bodyPr>
            <a:noAutofit/>
          </a:bodyPr>
          <a:lstStyle>
            <a:lvl1pPr algn="ctr">
              <a:defRPr sz="3200" b="1">
                <a:solidFill>
                  <a:srgbClr val="343433"/>
                </a:solidFill>
              </a:defRPr>
            </a:lvl1pPr>
          </a:lstStyle>
          <a:p>
            <a:r>
              <a:rPr lang="en-US"/>
              <a:t>Click to edit Master title style</a:t>
            </a:r>
          </a:p>
        </p:txBody>
      </p:sp>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sp>
        <p:nvSpPr>
          <p:cNvPr id="13" name="Content Placeholder 2">
            <a:extLst>
              <a:ext uri="{FF2B5EF4-FFF2-40B4-BE49-F238E27FC236}">
                <a16:creationId xmlns:a16="http://schemas.microsoft.com/office/drawing/2014/main" id="{6F3A81B5-F8FB-E64D-A519-677C6D6F6F04}"/>
              </a:ext>
            </a:extLst>
          </p:cNvPr>
          <p:cNvSpPr>
            <a:spLocks noGrp="1"/>
          </p:cNvSpPr>
          <p:nvPr>
            <p:ph sz="half" idx="1"/>
          </p:nvPr>
        </p:nvSpPr>
        <p:spPr>
          <a:xfrm>
            <a:off x="1764792" y="1773936"/>
            <a:ext cx="4255009" cy="3354898"/>
          </a:xfrm>
        </p:spPr>
        <p:txBody>
          <a:bodyPr>
            <a:noAutofit/>
          </a:bodyPr>
          <a:lstStyle>
            <a:lvl1pPr indent="-182880">
              <a:lnSpc>
                <a:spcPct val="130000"/>
              </a:lnSpc>
              <a:spcBef>
                <a:spcPts val="0"/>
              </a:spcBef>
              <a:defRPr sz="1400">
                <a:solidFill>
                  <a:srgbClr val="343433"/>
                </a:solidFill>
              </a:defRPr>
            </a:lvl1pPr>
            <a:lvl2pPr indent="-182880">
              <a:lnSpc>
                <a:spcPct val="130000"/>
              </a:lnSpc>
              <a:spcBef>
                <a:spcPts val="0"/>
              </a:spcBef>
              <a:defRPr sz="1400">
                <a:solidFill>
                  <a:srgbClr val="343433"/>
                </a:solidFill>
              </a:defRPr>
            </a:lvl2pPr>
            <a:lvl3pPr indent="-182880">
              <a:lnSpc>
                <a:spcPct val="130000"/>
              </a:lnSpc>
              <a:spcBef>
                <a:spcPts val="0"/>
              </a:spcBef>
              <a:defRPr sz="1400">
                <a:solidFill>
                  <a:srgbClr val="343433"/>
                </a:solidFill>
              </a:defRPr>
            </a:lvl3pPr>
            <a:lvl4pPr indent="-182880">
              <a:lnSpc>
                <a:spcPct val="130000"/>
              </a:lnSpc>
              <a:spcBef>
                <a:spcPts val="0"/>
              </a:spcBef>
              <a:defRPr sz="1400">
                <a:solidFill>
                  <a:srgbClr val="343433"/>
                </a:solidFill>
              </a:defRPr>
            </a:lvl4pPr>
            <a:lvl5pPr indent="-182880">
              <a:lnSpc>
                <a:spcPct val="130000"/>
              </a:lnSpc>
              <a:spcBef>
                <a:spcPts val="0"/>
              </a:spcBef>
              <a:defRPr sz="1400">
                <a:solidFill>
                  <a:srgbClr val="3434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26DD5B0E-3964-E541-9A6F-985B9076240D}"/>
              </a:ext>
            </a:extLst>
          </p:cNvPr>
          <p:cNvSpPr>
            <a:spLocks noGrp="1"/>
          </p:cNvSpPr>
          <p:nvPr>
            <p:ph sz="half" idx="2"/>
          </p:nvPr>
        </p:nvSpPr>
        <p:spPr>
          <a:xfrm>
            <a:off x="6355080" y="1773936"/>
            <a:ext cx="4255009" cy="3354898"/>
          </a:xfrm>
        </p:spPr>
        <p:txBody>
          <a:bodyPr>
            <a:noAutofit/>
          </a:bodyPr>
          <a:lstStyle>
            <a:lvl1pPr indent="-182880">
              <a:lnSpc>
                <a:spcPct val="130000"/>
              </a:lnSpc>
              <a:spcBef>
                <a:spcPts val="0"/>
              </a:spcBef>
              <a:defRPr sz="1400">
                <a:solidFill>
                  <a:srgbClr val="343433"/>
                </a:solidFill>
              </a:defRPr>
            </a:lvl1pPr>
            <a:lvl2pPr indent="-182880">
              <a:lnSpc>
                <a:spcPct val="130000"/>
              </a:lnSpc>
              <a:spcBef>
                <a:spcPts val="0"/>
              </a:spcBef>
              <a:defRPr sz="1400">
                <a:solidFill>
                  <a:srgbClr val="343433"/>
                </a:solidFill>
              </a:defRPr>
            </a:lvl2pPr>
            <a:lvl3pPr indent="-182880">
              <a:lnSpc>
                <a:spcPct val="130000"/>
              </a:lnSpc>
              <a:spcBef>
                <a:spcPts val="0"/>
              </a:spcBef>
              <a:defRPr sz="1400">
                <a:solidFill>
                  <a:srgbClr val="343433"/>
                </a:solidFill>
              </a:defRPr>
            </a:lvl3pPr>
            <a:lvl4pPr indent="-182880">
              <a:lnSpc>
                <a:spcPct val="130000"/>
              </a:lnSpc>
              <a:spcBef>
                <a:spcPts val="0"/>
              </a:spcBef>
              <a:defRPr sz="1400">
                <a:solidFill>
                  <a:srgbClr val="343433"/>
                </a:solidFill>
              </a:defRPr>
            </a:lvl4pPr>
            <a:lvl5pPr indent="-182880">
              <a:lnSpc>
                <a:spcPct val="130000"/>
              </a:lnSpc>
              <a:spcBef>
                <a:spcPts val="0"/>
              </a:spcBef>
              <a:defRPr sz="1400">
                <a:solidFill>
                  <a:srgbClr val="3434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Box 17">
            <a:extLst>
              <a:ext uri="{FF2B5EF4-FFF2-40B4-BE49-F238E27FC236}">
                <a16:creationId xmlns:a16="http://schemas.microsoft.com/office/drawing/2014/main" id="{628B3951-BC56-B349-90B3-FD09FDDF6B04}"/>
              </a:ext>
            </a:extLst>
          </p:cNvPr>
          <p:cNvSpPr txBox="1"/>
          <p:nvPr userDrawn="1"/>
        </p:nvSpPr>
        <p:spPr>
          <a:xfrm>
            <a:off x="1232733" y="6443385"/>
            <a:ext cx="2858124" cy="246221"/>
          </a:xfrm>
          <a:prstGeom prst="rect">
            <a:avLst/>
          </a:prstGeom>
          <a:noFill/>
        </p:spPr>
        <p:txBody>
          <a:bodyPr wrap="square" lIns="0" rtlCol="0">
            <a:spAutoFit/>
          </a:bodyPr>
          <a:lstStyle/>
          <a:p>
            <a:r>
              <a:rPr lang="en-US" sz="1000" spc="0">
                <a:solidFill>
                  <a:srgbClr val="1B75BC"/>
                </a:solidFill>
                <a:latin typeface="Arial" panose="020B0604020202020204" pitchFamily="34" charset="0"/>
                <a:cs typeface="Arial" panose="020B0604020202020204" pitchFamily="34" charset="0"/>
              </a:rPr>
              <a:t>EPSON CONFIDENTIAL</a:t>
            </a:r>
          </a:p>
        </p:txBody>
      </p:sp>
      <p:sp>
        <p:nvSpPr>
          <p:cNvPr id="21" name="Oval 20">
            <a:extLst>
              <a:ext uri="{FF2B5EF4-FFF2-40B4-BE49-F238E27FC236}">
                <a16:creationId xmlns:a16="http://schemas.microsoft.com/office/drawing/2014/main" id="{E52B6C79-FE27-4C44-974B-0836EF03A643}"/>
              </a:ext>
            </a:extLst>
          </p:cNvPr>
          <p:cNvSpPr>
            <a:spLocks noChangeAspect="1"/>
          </p:cNvSpPr>
          <p:nvPr userDrawn="1"/>
        </p:nvSpPr>
        <p:spPr>
          <a:xfrm>
            <a:off x="575330" y="6428233"/>
            <a:ext cx="292608" cy="2926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srgbClr val="1B75BC"/>
              </a:solidFill>
              <a:latin typeface="Arial" panose="020B0604020202020204" pitchFamily="34" charset="0"/>
              <a:ea typeface="Arial"/>
              <a:cs typeface="Arial" panose="020B0604020202020204" pitchFamily="34" charset="0"/>
            </a:endParaRPr>
          </a:p>
        </p:txBody>
      </p:sp>
      <p:sp>
        <p:nvSpPr>
          <p:cNvPr id="22" name="Slide Number Placeholder 5">
            <a:extLst>
              <a:ext uri="{FF2B5EF4-FFF2-40B4-BE49-F238E27FC236}">
                <a16:creationId xmlns:a16="http://schemas.microsoft.com/office/drawing/2014/main" id="{FF7591F3-15B1-D743-98E5-0012749AEE2C}"/>
              </a:ext>
            </a:extLst>
          </p:cNvPr>
          <p:cNvSpPr>
            <a:spLocks noGrp="1"/>
          </p:cNvSpPr>
          <p:nvPr>
            <p:ph type="sldNum" sz="quarter" idx="12"/>
          </p:nvPr>
        </p:nvSpPr>
        <p:spPr>
          <a:xfrm>
            <a:off x="526349" y="6391975"/>
            <a:ext cx="390570" cy="365125"/>
          </a:xfrm>
        </p:spPr>
        <p:txBody>
          <a:bodyPr/>
          <a:lstStyle>
            <a:lvl1pPr algn="ctr">
              <a:defRPr>
                <a:solidFill>
                  <a:schemeClr val="accent1"/>
                </a:solidFill>
              </a:defRPr>
            </a:lvl1pPr>
          </a:lstStyle>
          <a:p>
            <a:fld id="{D6CDAAEE-A9DE-FC47-AAC8-03389D2351D9}" type="slidenum">
              <a:rPr lang="en-US" smtClean="0"/>
              <a:pPr/>
              <a:t>‹#›</a:t>
            </a:fld>
            <a:endParaRPr lang="en-US"/>
          </a:p>
        </p:txBody>
      </p:sp>
      <p:pic>
        <p:nvPicPr>
          <p:cNvPr id="11" name="Picture 10">
            <a:extLst>
              <a:ext uri="{FF2B5EF4-FFF2-40B4-BE49-F238E27FC236}">
                <a16:creationId xmlns:a16="http://schemas.microsoft.com/office/drawing/2014/main" id="{281AB461-1109-1E4C-8DEF-E826FDD3DE8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21049" y="6393033"/>
            <a:ext cx="495300" cy="330200"/>
          </a:xfrm>
          <a:prstGeom prst="rect">
            <a:avLst/>
          </a:prstGeom>
        </p:spPr>
      </p:pic>
      <p:pic>
        <p:nvPicPr>
          <p:cNvPr id="12" name="Picture 11">
            <a:extLst>
              <a:ext uri="{FF2B5EF4-FFF2-40B4-BE49-F238E27FC236}">
                <a16:creationId xmlns:a16="http://schemas.microsoft.com/office/drawing/2014/main" id="{2193C0ED-70F6-114F-90E6-1D23188E720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374016" y="6393033"/>
            <a:ext cx="495300" cy="330200"/>
          </a:xfrm>
          <a:prstGeom prst="rect">
            <a:avLst/>
          </a:prstGeom>
        </p:spPr>
      </p:pic>
      <p:pic>
        <p:nvPicPr>
          <p:cNvPr id="15" name="Picture 14">
            <a:extLst>
              <a:ext uri="{FF2B5EF4-FFF2-40B4-BE49-F238E27FC236}">
                <a16:creationId xmlns:a16="http://schemas.microsoft.com/office/drawing/2014/main" id="{2A04A371-8172-9E4D-9CB1-7E0E64E6ACD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spTree>
    <p:extLst>
      <p:ext uri="{BB962C8B-B14F-4D97-AF65-F5344CB8AC3E}">
        <p14:creationId xmlns:p14="http://schemas.microsoft.com/office/powerpoint/2010/main" val="1782357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_gradi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316D8BB-6065-DA41-9A76-03A0BCB7EC3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1"/>
          </a:xfrm>
          <a:prstGeom prst="rect">
            <a:avLst/>
          </a:prstGeom>
        </p:spPr>
      </p:pic>
      <p:cxnSp>
        <p:nvCxnSpPr>
          <p:cNvPr id="10" name="Straight Connector 9">
            <a:extLst>
              <a:ext uri="{FF2B5EF4-FFF2-40B4-BE49-F238E27FC236}">
                <a16:creationId xmlns:a16="http://schemas.microsoft.com/office/drawing/2014/main" id="{27EC7131-C669-8F44-88D3-55CD45EC74E3}"/>
              </a:ext>
            </a:extLst>
          </p:cNvPr>
          <p:cNvCxnSpPr>
            <a:cxnSpLocks/>
          </p:cNvCxnSpPr>
          <p:nvPr userDrawn="1"/>
        </p:nvCxnSpPr>
        <p:spPr>
          <a:xfrm>
            <a:off x="579668" y="6276239"/>
            <a:ext cx="7924335" cy="0"/>
          </a:xfrm>
          <a:prstGeom prst="line">
            <a:avLst/>
          </a:prstGeom>
          <a:ln w="3175">
            <a:gradFill flip="none" rotWithShape="1">
              <a:gsLst>
                <a:gs pos="9000">
                  <a:srgbClr val="1B75BC">
                    <a:alpha val="0"/>
                  </a:srgbClr>
                </a:gs>
                <a:gs pos="100000">
                  <a:srgbClr val="1B75BC"/>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6BCCB99-6CC0-4E44-8CB1-FF744DD968D0}"/>
              </a:ext>
            </a:extLst>
          </p:cNvPr>
          <p:cNvSpPr txBox="1"/>
          <p:nvPr userDrawn="1"/>
        </p:nvSpPr>
        <p:spPr>
          <a:xfrm>
            <a:off x="1232733" y="6443385"/>
            <a:ext cx="2858124" cy="246221"/>
          </a:xfrm>
          <a:prstGeom prst="rect">
            <a:avLst/>
          </a:prstGeom>
          <a:noFill/>
        </p:spPr>
        <p:txBody>
          <a:bodyPr wrap="square" lIns="0" rtlCol="0">
            <a:spAutoFit/>
          </a:bodyPr>
          <a:lstStyle/>
          <a:p>
            <a:r>
              <a:rPr lang="en-US" sz="1000" spc="0">
                <a:solidFill>
                  <a:srgbClr val="1B75BC"/>
                </a:solidFill>
                <a:latin typeface="Arial" panose="020B0604020202020204" pitchFamily="34" charset="0"/>
                <a:cs typeface="Arial" panose="020B0604020202020204" pitchFamily="34" charset="0"/>
              </a:rPr>
              <a:t>EPSON CONFIDENTIAL</a:t>
            </a:r>
          </a:p>
        </p:txBody>
      </p:sp>
      <p:sp>
        <p:nvSpPr>
          <p:cNvPr id="2" name="Title 1">
            <a:extLst>
              <a:ext uri="{FF2B5EF4-FFF2-40B4-BE49-F238E27FC236}">
                <a16:creationId xmlns:a16="http://schemas.microsoft.com/office/drawing/2014/main" id="{E2872441-2DFE-8947-A237-61EB928C0AEB}"/>
              </a:ext>
            </a:extLst>
          </p:cNvPr>
          <p:cNvSpPr>
            <a:spLocks noGrp="1"/>
          </p:cNvSpPr>
          <p:nvPr>
            <p:ph type="title"/>
          </p:nvPr>
        </p:nvSpPr>
        <p:spPr>
          <a:xfrm>
            <a:off x="838200" y="246888"/>
            <a:ext cx="10515600" cy="1325563"/>
          </a:xfrm>
        </p:spPr>
        <p:txBody>
          <a:bodyPr>
            <a:noAutofit/>
          </a:bodyPr>
          <a:lstStyle>
            <a:lvl1pPr algn="ctr">
              <a:defRPr sz="3200"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2DB8873-8600-F948-9BA2-3DD5B270BBB2}"/>
              </a:ext>
            </a:extLst>
          </p:cNvPr>
          <p:cNvSpPr>
            <a:spLocks noGrp="1"/>
          </p:cNvSpPr>
          <p:nvPr>
            <p:ph idx="1"/>
          </p:nvPr>
        </p:nvSpPr>
        <p:spPr>
          <a:xfrm>
            <a:off x="1709928" y="1271016"/>
            <a:ext cx="8778240" cy="859536"/>
          </a:xfrm>
        </p:spPr>
        <p:txBody>
          <a:bodyPr>
            <a:noAutofit/>
          </a:bodyPr>
          <a:lstStyle>
            <a:lvl1pPr marL="0" indent="0">
              <a:buNone/>
              <a:defRPr sz="14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Click to edit Master text styles</a:t>
            </a:r>
          </a:p>
        </p:txBody>
      </p:sp>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sp>
        <p:nvSpPr>
          <p:cNvPr id="16" name="Slide Number Placeholder 5">
            <a:extLst>
              <a:ext uri="{FF2B5EF4-FFF2-40B4-BE49-F238E27FC236}">
                <a16:creationId xmlns:a16="http://schemas.microsoft.com/office/drawing/2014/main" id="{546B916E-7831-9A49-9A77-85015792951F}"/>
              </a:ext>
            </a:extLst>
          </p:cNvPr>
          <p:cNvSpPr>
            <a:spLocks noGrp="1"/>
          </p:cNvSpPr>
          <p:nvPr>
            <p:ph type="sldNum" sz="quarter" idx="12"/>
          </p:nvPr>
        </p:nvSpPr>
        <p:spPr>
          <a:xfrm>
            <a:off x="526349" y="6391975"/>
            <a:ext cx="390570" cy="365125"/>
          </a:xfrm>
        </p:spPr>
        <p:txBody>
          <a:bodyPr/>
          <a:lstStyle>
            <a:lvl1pPr algn="ctr">
              <a:defRPr>
                <a:solidFill>
                  <a:schemeClr val="accent1"/>
                </a:solidFill>
              </a:defRPr>
            </a:lvl1pPr>
          </a:lstStyle>
          <a:p>
            <a:fld id="{D6CDAAEE-A9DE-FC47-AAC8-03389D2351D9}" type="slidenum">
              <a:rPr lang="en-US" smtClean="0"/>
              <a:pPr/>
              <a:t>‹#›</a:t>
            </a:fld>
            <a:endParaRPr lang="en-US"/>
          </a:p>
        </p:txBody>
      </p:sp>
      <p:sp>
        <p:nvSpPr>
          <p:cNvPr id="13" name="Oval 12">
            <a:extLst>
              <a:ext uri="{FF2B5EF4-FFF2-40B4-BE49-F238E27FC236}">
                <a16:creationId xmlns:a16="http://schemas.microsoft.com/office/drawing/2014/main" id="{01AE73ED-9813-2041-843D-3548464E54E7}"/>
              </a:ext>
            </a:extLst>
          </p:cNvPr>
          <p:cNvSpPr>
            <a:spLocks noChangeAspect="1"/>
          </p:cNvSpPr>
          <p:nvPr userDrawn="1"/>
        </p:nvSpPr>
        <p:spPr>
          <a:xfrm>
            <a:off x="575330" y="6428233"/>
            <a:ext cx="292608" cy="2926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srgbClr val="1B75BC"/>
              </a:solidFill>
              <a:latin typeface="Arial" panose="020B0604020202020204" pitchFamily="34" charset="0"/>
              <a:ea typeface="Arial"/>
              <a:cs typeface="Arial" panose="020B0604020202020204" pitchFamily="34" charset="0"/>
            </a:endParaRPr>
          </a:p>
        </p:txBody>
      </p:sp>
      <p:pic>
        <p:nvPicPr>
          <p:cNvPr id="12" name="Picture 11">
            <a:extLst>
              <a:ext uri="{FF2B5EF4-FFF2-40B4-BE49-F238E27FC236}">
                <a16:creationId xmlns:a16="http://schemas.microsoft.com/office/drawing/2014/main" id="{A5A8DC14-D014-1B45-A8A2-18BFDAC4A07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21049" y="6393033"/>
            <a:ext cx="495300" cy="330200"/>
          </a:xfrm>
          <a:prstGeom prst="rect">
            <a:avLst/>
          </a:prstGeom>
        </p:spPr>
      </p:pic>
      <p:pic>
        <p:nvPicPr>
          <p:cNvPr id="17" name="Picture 16">
            <a:extLst>
              <a:ext uri="{FF2B5EF4-FFF2-40B4-BE49-F238E27FC236}">
                <a16:creationId xmlns:a16="http://schemas.microsoft.com/office/drawing/2014/main" id="{8B5D6659-8E69-4341-9623-0683F61C77F3}"/>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374016" y="6393033"/>
            <a:ext cx="495300" cy="330200"/>
          </a:xfrm>
          <a:prstGeom prst="rect">
            <a:avLst/>
          </a:prstGeom>
        </p:spPr>
      </p:pic>
      <p:pic>
        <p:nvPicPr>
          <p:cNvPr id="15" name="Picture 14">
            <a:extLst>
              <a:ext uri="{FF2B5EF4-FFF2-40B4-BE49-F238E27FC236}">
                <a16:creationId xmlns:a16="http://schemas.microsoft.com/office/drawing/2014/main" id="{2A04A371-8172-9E4D-9CB1-7E0E64E6ACD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spTree>
    <p:extLst>
      <p:ext uri="{BB962C8B-B14F-4D97-AF65-F5344CB8AC3E}">
        <p14:creationId xmlns:p14="http://schemas.microsoft.com/office/powerpoint/2010/main" val="16516468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and Content_Dar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316D8BB-6065-DA41-9A76-03A0BCB7EC3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6276239"/>
            <a:ext cx="12192000" cy="581762"/>
          </a:xfrm>
          <a:prstGeom prst="rect">
            <a:avLst/>
          </a:prstGeom>
        </p:spPr>
      </p:pic>
      <p:sp>
        <p:nvSpPr>
          <p:cNvPr id="2" name="Title 1">
            <a:extLst>
              <a:ext uri="{FF2B5EF4-FFF2-40B4-BE49-F238E27FC236}">
                <a16:creationId xmlns:a16="http://schemas.microsoft.com/office/drawing/2014/main" id="{E2872441-2DFE-8947-A237-61EB928C0AEB}"/>
              </a:ext>
            </a:extLst>
          </p:cNvPr>
          <p:cNvSpPr>
            <a:spLocks noGrp="1"/>
          </p:cNvSpPr>
          <p:nvPr>
            <p:ph type="title"/>
          </p:nvPr>
        </p:nvSpPr>
        <p:spPr>
          <a:xfrm>
            <a:off x="838200" y="246888"/>
            <a:ext cx="10515600" cy="1325563"/>
          </a:xfrm>
        </p:spPr>
        <p:txBody>
          <a:bodyPr>
            <a:noAutofit/>
          </a:bodyPr>
          <a:lstStyle>
            <a:lvl1pPr algn="ctr">
              <a:defRPr sz="3200" b="1">
                <a:solidFill>
                  <a:srgbClr val="343433"/>
                </a:solidFill>
              </a:defRPr>
            </a:lvl1pPr>
          </a:lstStyle>
          <a:p>
            <a:r>
              <a:rPr lang="en-US"/>
              <a:t>Click to edit Master title style</a:t>
            </a:r>
          </a:p>
        </p:txBody>
      </p:sp>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sp>
        <p:nvSpPr>
          <p:cNvPr id="18" name="TextBox 17">
            <a:extLst>
              <a:ext uri="{FF2B5EF4-FFF2-40B4-BE49-F238E27FC236}">
                <a16:creationId xmlns:a16="http://schemas.microsoft.com/office/drawing/2014/main" id="{628B3951-BC56-B349-90B3-FD09FDDF6B04}"/>
              </a:ext>
            </a:extLst>
          </p:cNvPr>
          <p:cNvSpPr txBox="1"/>
          <p:nvPr userDrawn="1"/>
        </p:nvSpPr>
        <p:spPr>
          <a:xfrm>
            <a:off x="1232733" y="6443385"/>
            <a:ext cx="2858124" cy="246221"/>
          </a:xfrm>
          <a:prstGeom prst="rect">
            <a:avLst/>
          </a:prstGeom>
          <a:noFill/>
        </p:spPr>
        <p:txBody>
          <a:bodyPr wrap="square" lIns="0" rtlCol="0">
            <a:spAutoFit/>
          </a:bodyPr>
          <a:lstStyle/>
          <a:p>
            <a:r>
              <a:rPr lang="en-US" sz="1000" spc="0">
                <a:solidFill>
                  <a:srgbClr val="1B75BC"/>
                </a:solidFill>
                <a:latin typeface="Arial" panose="020B0604020202020204" pitchFamily="34" charset="0"/>
                <a:cs typeface="Arial" panose="020B0604020202020204" pitchFamily="34" charset="0"/>
              </a:rPr>
              <a:t>EPSON CONFIDENTIAL</a:t>
            </a:r>
          </a:p>
        </p:txBody>
      </p:sp>
      <p:sp>
        <p:nvSpPr>
          <p:cNvPr id="21" name="Oval 20">
            <a:extLst>
              <a:ext uri="{FF2B5EF4-FFF2-40B4-BE49-F238E27FC236}">
                <a16:creationId xmlns:a16="http://schemas.microsoft.com/office/drawing/2014/main" id="{E52B6C79-FE27-4C44-974B-0836EF03A643}"/>
              </a:ext>
            </a:extLst>
          </p:cNvPr>
          <p:cNvSpPr>
            <a:spLocks noChangeAspect="1"/>
          </p:cNvSpPr>
          <p:nvPr userDrawn="1"/>
        </p:nvSpPr>
        <p:spPr>
          <a:xfrm>
            <a:off x="575330" y="6428233"/>
            <a:ext cx="292608" cy="2926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srgbClr val="1B75BC"/>
              </a:solidFill>
              <a:latin typeface="Arial" panose="020B0604020202020204" pitchFamily="34" charset="0"/>
              <a:ea typeface="Arial"/>
              <a:cs typeface="Arial" panose="020B0604020202020204" pitchFamily="34" charset="0"/>
            </a:endParaRPr>
          </a:p>
        </p:txBody>
      </p:sp>
      <p:sp>
        <p:nvSpPr>
          <p:cNvPr id="22" name="Slide Number Placeholder 5">
            <a:extLst>
              <a:ext uri="{FF2B5EF4-FFF2-40B4-BE49-F238E27FC236}">
                <a16:creationId xmlns:a16="http://schemas.microsoft.com/office/drawing/2014/main" id="{FF7591F3-15B1-D743-98E5-0012749AEE2C}"/>
              </a:ext>
            </a:extLst>
          </p:cNvPr>
          <p:cNvSpPr>
            <a:spLocks noGrp="1"/>
          </p:cNvSpPr>
          <p:nvPr>
            <p:ph type="sldNum" sz="quarter" idx="12"/>
          </p:nvPr>
        </p:nvSpPr>
        <p:spPr>
          <a:xfrm>
            <a:off x="526349" y="6391975"/>
            <a:ext cx="390570" cy="365125"/>
          </a:xfrm>
        </p:spPr>
        <p:txBody>
          <a:bodyPr/>
          <a:lstStyle>
            <a:lvl1pPr algn="ctr">
              <a:defRPr>
                <a:solidFill>
                  <a:schemeClr val="accent1"/>
                </a:solidFill>
              </a:defRPr>
            </a:lvl1pPr>
          </a:lstStyle>
          <a:p>
            <a:fld id="{D6CDAAEE-A9DE-FC47-AAC8-03389D2351D9}" type="slidenum">
              <a:rPr lang="en-US" smtClean="0"/>
              <a:pPr/>
              <a:t>‹#›</a:t>
            </a:fld>
            <a:endParaRPr lang="en-US"/>
          </a:p>
        </p:txBody>
      </p:sp>
      <p:pic>
        <p:nvPicPr>
          <p:cNvPr id="11" name="Picture 10">
            <a:extLst>
              <a:ext uri="{FF2B5EF4-FFF2-40B4-BE49-F238E27FC236}">
                <a16:creationId xmlns:a16="http://schemas.microsoft.com/office/drawing/2014/main" id="{281AB461-1109-1E4C-8DEF-E826FDD3DE8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21049" y="6393033"/>
            <a:ext cx="495300" cy="330200"/>
          </a:xfrm>
          <a:prstGeom prst="rect">
            <a:avLst/>
          </a:prstGeom>
        </p:spPr>
      </p:pic>
      <p:pic>
        <p:nvPicPr>
          <p:cNvPr id="12" name="Picture 11">
            <a:extLst>
              <a:ext uri="{FF2B5EF4-FFF2-40B4-BE49-F238E27FC236}">
                <a16:creationId xmlns:a16="http://schemas.microsoft.com/office/drawing/2014/main" id="{2193C0ED-70F6-114F-90E6-1D23188E720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374016" y="6393033"/>
            <a:ext cx="495300" cy="330200"/>
          </a:xfrm>
          <a:prstGeom prst="rect">
            <a:avLst/>
          </a:prstGeom>
        </p:spPr>
      </p:pic>
      <p:sp>
        <p:nvSpPr>
          <p:cNvPr id="13" name="Content Placeholder 2">
            <a:extLst>
              <a:ext uri="{FF2B5EF4-FFF2-40B4-BE49-F238E27FC236}">
                <a16:creationId xmlns:a16="http://schemas.microsoft.com/office/drawing/2014/main" id="{F5E49465-9DB6-414F-A699-55151D69BB13}"/>
              </a:ext>
            </a:extLst>
          </p:cNvPr>
          <p:cNvSpPr>
            <a:spLocks noGrp="1"/>
          </p:cNvSpPr>
          <p:nvPr>
            <p:ph idx="1"/>
          </p:nvPr>
        </p:nvSpPr>
        <p:spPr>
          <a:xfrm>
            <a:off x="1709928" y="1271016"/>
            <a:ext cx="8778240" cy="859536"/>
          </a:xfrm>
        </p:spPr>
        <p:txBody>
          <a:bodyPr>
            <a:noAutofit/>
          </a:bodyPr>
          <a:lstStyle>
            <a:lvl1pPr marL="0" indent="0">
              <a:buNone/>
              <a:defRPr sz="1400">
                <a:solidFill>
                  <a:srgbClr val="343433"/>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Click to edit Master text styles</a:t>
            </a:r>
          </a:p>
        </p:txBody>
      </p:sp>
      <p:pic>
        <p:nvPicPr>
          <p:cNvPr id="15" name="Picture 14">
            <a:extLst>
              <a:ext uri="{FF2B5EF4-FFF2-40B4-BE49-F238E27FC236}">
                <a16:creationId xmlns:a16="http://schemas.microsoft.com/office/drawing/2014/main" id="{2A04A371-8172-9E4D-9CB1-7E0E64E6ACD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spTree>
    <p:extLst>
      <p:ext uri="{BB962C8B-B14F-4D97-AF65-F5344CB8AC3E}">
        <p14:creationId xmlns:p14="http://schemas.microsoft.com/office/powerpoint/2010/main" val="38701435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only_Dar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316D8BB-6065-DA41-9A76-03A0BCB7EC3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6276239"/>
            <a:ext cx="12192000" cy="581762"/>
          </a:xfrm>
          <a:prstGeom prst="rect">
            <a:avLst/>
          </a:prstGeom>
        </p:spPr>
      </p:pic>
      <p:sp>
        <p:nvSpPr>
          <p:cNvPr id="2" name="Title 1">
            <a:extLst>
              <a:ext uri="{FF2B5EF4-FFF2-40B4-BE49-F238E27FC236}">
                <a16:creationId xmlns:a16="http://schemas.microsoft.com/office/drawing/2014/main" id="{E2872441-2DFE-8947-A237-61EB928C0AEB}"/>
              </a:ext>
            </a:extLst>
          </p:cNvPr>
          <p:cNvSpPr>
            <a:spLocks noGrp="1"/>
          </p:cNvSpPr>
          <p:nvPr>
            <p:ph type="title"/>
          </p:nvPr>
        </p:nvSpPr>
        <p:spPr>
          <a:xfrm>
            <a:off x="838200" y="246888"/>
            <a:ext cx="10515600" cy="1325563"/>
          </a:xfrm>
        </p:spPr>
        <p:txBody>
          <a:bodyPr>
            <a:noAutofit/>
          </a:bodyPr>
          <a:lstStyle>
            <a:lvl1pPr algn="ctr">
              <a:defRPr sz="3200" b="1">
                <a:solidFill>
                  <a:srgbClr val="343433"/>
                </a:solidFill>
              </a:defRPr>
            </a:lvl1pPr>
          </a:lstStyle>
          <a:p>
            <a:r>
              <a:rPr lang="en-US"/>
              <a:t>Click to edit Master title style</a:t>
            </a:r>
          </a:p>
        </p:txBody>
      </p:sp>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sp>
        <p:nvSpPr>
          <p:cNvPr id="18" name="TextBox 17">
            <a:extLst>
              <a:ext uri="{FF2B5EF4-FFF2-40B4-BE49-F238E27FC236}">
                <a16:creationId xmlns:a16="http://schemas.microsoft.com/office/drawing/2014/main" id="{628B3951-BC56-B349-90B3-FD09FDDF6B04}"/>
              </a:ext>
            </a:extLst>
          </p:cNvPr>
          <p:cNvSpPr txBox="1"/>
          <p:nvPr userDrawn="1"/>
        </p:nvSpPr>
        <p:spPr>
          <a:xfrm>
            <a:off x="1232733" y="6443385"/>
            <a:ext cx="2858124" cy="246221"/>
          </a:xfrm>
          <a:prstGeom prst="rect">
            <a:avLst/>
          </a:prstGeom>
          <a:noFill/>
        </p:spPr>
        <p:txBody>
          <a:bodyPr wrap="square" lIns="0" rtlCol="0">
            <a:spAutoFit/>
          </a:bodyPr>
          <a:lstStyle/>
          <a:p>
            <a:r>
              <a:rPr lang="en-US" sz="1000" spc="0">
                <a:solidFill>
                  <a:srgbClr val="1B75BC"/>
                </a:solidFill>
                <a:latin typeface="Arial" panose="020B0604020202020204" pitchFamily="34" charset="0"/>
                <a:cs typeface="Arial" panose="020B0604020202020204" pitchFamily="34" charset="0"/>
              </a:rPr>
              <a:t>EPSON CONFIDENTIAL</a:t>
            </a:r>
          </a:p>
        </p:txBody>
      </p:sp>
      <p:sp>
        <p:nvSpPr>
          <p:cNvPr id="21" name="Oval 20">
            <a:extLst>
              <a:ext uri="{FF2B5EF4-FFF2-40B4-BE49-F238E27FC236}">
                <a16:creationId xmlns:a16="http://schemas.microsoft.com/office/drawing/2014/main" id="{E52B6C79-FE27-4C44-974B-0836EF03A643}"/>
              </a:ext>
            </a:extLst>
          </p:cNvPr>
          <p:cNvSpPr>
            <a:spLocks noChangeAspect="1"/>
          </p:cNvSpPr>
          <p:nvPr userDrawn="1"/>
        </p:nvSpPr>
        <p:spPr>
          <a:xfrm>
            <a:off x="575330" y="6428233"/>
            <a:ext cx="292608" cy="2926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srgbClr val="1B75BC"/>
              </a:solidFill>
              <a:latin typeface="Arial" panose="020B0604020202020204" pitchFamily="34" charset="0"/>
              <a:ea typeface="Arial"/>
              <a:cs typeface="Arial" panose="020B0604020202020204" pitchFamily="34" charset="0"/>
            </a:endParaRPr>
          </a:p>
        </p:txBody>
      </p:sp>
      <p:sp>
        <p:nvSpPr>
          <p:cNvPr id="22" name="Slide Number Placeholder 5">
            <a:extLst>
              <a:ext uri="{FF2B5EF4-FFF2-40B4-BE49-F238E27FC236}">
                <a16:creationId xmlns:a16="http://schemas.microsoft.com/office/drawing/2014/main" id="{FF7591F3-15B1-D743-98E5-0012749AEE2C}"/>
              </a:ext>
            </a:extLst>
          </p:cNvPr>
          <p:cNvSpPr>
            <a:spLocks noGrp="1"/>
          </p:cNvSpPr>
          <p:nvPr>
            <p:ph type="sldNum" sz="quarter" idx="12"/>
          </p:nvPr>
        </p:nvSpPr>
        <p:spPr>
          <a:xfrm>
            <a:off x="526349" y="6391975"/>
            <a:ext cx="390570" cy="365125"/>
          </a:xfrm>
        </p:spPr>
        <p:txBody>
          <a:bodyPr/>
          <a:lstStyle>
            <a:lvl1pPr algn="ctr">
              <a:defRPr>
                <a:solidFill>
                  <a:schemeClr val="accent1"/>
                </a:solidFill>
              </a:defRPr>
            </a:lvl1pPr>
          </a:lstStyle>
          <a:p>
            <a:fld id="{D6CDAAEE-A9DE-FC47-AAC8-03389D2351D9}" type="slidenum">
              <a:rPr lang="en-US" smtClean="0"/>
              <a:pPr/>
              <a:t>‹#›</a:t>
            </a:fld>
            <a:endParaRPr lang="en-US"/>
          </a:p>
        </p:txBody>
      </p:sp>
      <p:pic>
        <p:nvPicPr>
          <p:cNvPr id="11" name="Picture 10">
            <a:extLst>
              <a:ext uri="{FF2B5EF4-FFF2-40B4-BE49-F238E27FC236}">
                <a16:creationId xmlns:a16="http://schemas.microsoft.com/office/drawing/2014/main" id="{281AB461-1109-1E4C-8DEF-E826FDD3DE8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21049" y="6393033"/>
            <a:ext cx="495300" cy="330200"/>
          </a:xfrm>
          <a:prstGeom prst="rect">
            <a:avLst/>
          </a:prstGeom>
        </p:spPr>
      </p:pic>
      <p:pic>
        <p:nvPicPr>
          <p:cNvPr id="12" name="Picture 11">
            <a:extLst>
              <a:ext uri="{FF2B5EF4-FFF2-40B4-BE49-F238E27FC236}">
                <a16:creationId xmlns:a16="http://schemas.microsoft.com/office/drawing/2014/main" id="{2193C0ED-70F6-114F-90E6-1D23188E720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374016" y="6393033"/>
            <a:ext cx="495300" cy="330200"/>
          </a:xfrm>
          <a:prstGeom prst="rect">
            <a:avLst/>
          </a:prstGeom>
        </p:spPr>
      </p:pic>
      <p:pic>
        <p:nvPicPr>
          <p:cNvPr id="13" name="Picture 12">
            <a:extLst>
              <a:ext uri="{FF2B5EF4-FFF2-40B4-BE49-F238E27FC236}">
                <a16:creationId xmlns:a16="http://schemas.microsoft.com/office/drawing/2014/main" id="{2A04A371-8172-9E4D-9CB1-7E0E64E6ACD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spTree>
    <p:extLst>
      <p:ext uri="{BB962C8B-B14F-4D97-AF65-F5344CB8AC3E}">
        <p14:creationId xmlns:p14="http://schemas.microsoft.com/office/powerpoint/2010/main" val="26714545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2_Title and Content_gradient">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27EC7131-C669-8F44-88D3-55CD45EC74E3}"/>
              </a:ext>
            </a:extLst>
          </p:cNvPr>
          <p:cNvCxnSpPr>
            <a:cxnSpLocks/>
          </p:cNvCxnSpPr>
          <p:nvPr userDrawn="1"/>
        </p:nvCxnSpPr>
        <p:spPr>
          <a:xfrm>
            <a:off x="579668" y="6276239"/>
            <a:ext cx="7924335" cy="0"/>
          </a:xfrm>
          <a:prstGeom prst="line">
            <a:avLst/>
          </a:prstGeom>
          <a:ln w="3175">
            <a:gradFill flip="none" rotWithShape="1">
              <a:gsLst>
                <a:gs pos="9000">
                  <a:srgbClr val="1B75BC">
                    <a:alpha val="0"/>
                  </a:srgbClr>
                </a:gs>
                <a:gs pos="100000">
                  <a:srgbClr val="1B75BC"/>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6BCCB99-6CC0-4E44-8CB1-FF744DD968D0}"/>
              </a:ext>
            </a:extLst>
          </p:cNvPr>
          <p:cNvSpPr txBox="1"/>
          <p:nvPr userDrawn="1"/>
        </p:nvSpPr>
        <p:spPr>
          <a:xfrm>
            <a:off x="1232733" y="6443385"/>
            <a:ext cx="2858124" cy="246221"/>
          </a:xfrm>
          <a:prstGeom prst="rect">
            <a:avLst/>
          </a:prstGeom>
          <a:noFill/>
        </p:spPr>
        <p:txBody>
          <a:bodyPr wrap="square" lIns="0" rtlCol="0">
            <a:spAutoFit/>
          </a:bodyPr>
          <a:lstStyle/>
          <a:p>
            <a:r>
              <a:rPr lang="en-US" sz="1000" spc="0">
                <a:solidFill>
                  <a:srgbClr val="A7A9AC"/>
                </a:solidFill>
                <a:latin typeface="Arial" panose="020B0604020202020204" pitchFamily="34" charset="0"/>
                <a:cs typeface="Arial" panose="020B0604020202020204" pitchFamily="34" charset="0"/>
              </a:rPr>
              <a:t>EPSON CONFIDENTIAL</a:t>
            </a:r>
          </a:p>
        </p:txBody>
      </p:sp>
      <p:sp>
        <p:nvSpPr>
          <p:cNvPr id="2" name="Title 1">
            <a:extLst>
              <a:ext uri="{FF2B5EF4-FFF2-40B4-BE49-F238E27FC236}">
                <a16:creationId xmlns:a16="http://schemas.microsoft.com/office/drawing/2014/main" id="{E2872441-2DFE-8947-A237-61EB928C0AEB}"/>
              </a:ext>
            </a:extLst>
          </p:cNvPr>
          <p:cNvSpPr>
            <a:spLocks noGrp="1"/>
          </p:cNvSpPr>
          <p:nvPr>
            <p:ph type="title"/>
          </p:nvPr>
        </p:nvSpPr>
        <p:spPr>
          <a:xfrm>
            <a:off x="838200" y="246888"/>
            <a:ext cx="10515600" cy="1325563"/>
          </a:xfrm>
        </p:spPr>
        <p:txBody>
          <a:bodyPr>
            <a:noAutofit/>
          </a:bodyPr>
          <a:lstStyle>
            <a:lvl1pPr algn="ctr">
              <a:defRPr sz="3200" b="1">
                <a:solidFill>
                  <a:srgbClr val="34343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2DB8873-8600-F948-9BA2-3DD5B270BBB2}"/>
              </a:ext>
            </a:extLst>
          </p:cNvPr>
          <p:cNvSpPr>
            <a:spLocks noGrp="1"/>
          </p:cNvSpPr>
          <p:nvPr>
            <p:ph idx="1"/>
          </p:nvPr>
        </p:nvSpPr>
        <p:spPr>
          <a:xfrm>
            <a:off x="1709928" y="1271016"/>
            <a:ext cx="8778240" cy="859536"/>
          </a:xfrm>
        </p:spPr>
        <p:txBody>
          <a:bodyPr>
            <a:noAutofit/>
          </a:bodyPr>
          <a:lstStyle>
            <a:lvl1pPr marL="0" indent="0">
              <a:buNone/>
              <a:defRPr sz="1400">
                <a:solidFill>
                  <a:srgbClr val="343433"/>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Click to edit Master text styles</a:t>
            </a:r>
          </a:p>
        </p:txBody>
      </p:sp>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sp>
        <p:nvSpPr>
          <p:cNvPr id="13" name="Oval 12">
            <a:extLst>
              <a:ext uri="{FF2B5EF4-FFF2-40B4-BE49-F238E27FC236}">
                <a16:creationId xmlns:a16="http://schemas.microsoft.com/office/drawing/2014/main" id="{01AE73ED-9813-2041-843D-3548464E54E7}"/>
              </a:ext>
            </a:extLst>
          </p:cNvPr>
          <p:cNvSpPr>
            <a:spLocks noChangeAspect="1"/>
          </p:cNvSpPr>
          <p:nvPr userDrawn="1"/>
        </p:nvSpPr>
        <p:spPr>
          <a:xfrm>
            <a:off x="575330" y="6428233"/>
            <a:ext cx="292608" cy="2926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srgbClr val="1B75BC"/>
              </a:solidFill>
              <a:latin typeface="Arial" panose="020B0604020202020204" pitchFamily="34" charset="0"/>
              <a:ea typeface="Arial"/>
              <a:cs typeface="Arial" panose="020B0604020202020204" pitchFamily="34" charset="0"/>
            </a:endParaRPr>
          </a:p>
        </p:txBody>
      </p:sp>
      <p:sp>
        <p:nvSpPr>
          <p:cNvPr id="16" name="Slide Number Placeholder 5">
            <a:extLst>
              <a:ext uri="{FF2B5EF4-FFF2-40B4-BE49-F238E27FC236}">
                <a16:creationId xmlns:a16="http://schemas.microsoft.com/office/drawing/2014/main" id="{546B916E-7831-9A49-9A77-85015792951F}"/>
              </a:ext>
            </a:extLst>
          </p:cNvPr>
          <p:cNvSpPr>
            <a:spLocks noGrp="1"/>
          </p:cNvSpPr>
          <p:nvPr>
            <p:ph type="sldNum" sz="quarter" idx="12"/>
          </p:nvPr>
        </p:nvSpPr>
        <p:spPr>
          <a:xfrm>
            <a:off x="526349" y="6391975"/>
            <a:ext cx="390570" cy="365125"/>
          </a:xfrm>
        </p:spPr>
        <p:txBody>
          <a:bodyPr/>
          <a:lstStyle>
            <a:lvl1pPr algn="ctr">
              <a:defRPr>
                <a:solidFill>
                  <a:schemeClr val="bg1"/>
                </a:solidFill>
              </a:defRPr>
            </a:lvl1pPr>
          </a:lstStyle>
          <a:p>
            <a:fld id="{D6CDAAEE-A9DE-FC47-AAC8-03389D2351D9}" type="slidenum">
              <a:rPr lang="en-US" smtClean="0"/>
              <a:pPr/>
              <a:t>‹#›</a:t>
            </a:fld>
            <a:endParaRPr lang="en-US"/>
          </a:p>
        </p:txBody>
      </p:sp>
      <p:pic>
        <p:nvPicPr>
          <p:cNvPr id="7" name="Picture 6">
            <a:extLst>
              <a:ext uri="{FF2B5EF4-FFF2-40B4-BE49-F238E27FC236}">
                <a16:creationId xmlns:a16="http://schemas.microsoft.com/office/drawing/2014/main" id="{82FB16D0-262A-1248-918A-E887027B668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21049" y="6393033"/>
            <a:ext cx="495300" cy="330200"/>
          </a:xfrm>
          <a:prstGeom prst="rect">
            <a:avLst/>
          </a:prstGeom>
        </p:spPr>
      </p:pic>
      <p:pic>
        <p:nvPicPr>
          <p:cNvPr id="9" name="Picture 8">
            <a:extLst>
              <a:ext uri="{FF2B5EF4-FFF2-40B4-BE49-F238E27FC236}">
                <a16:creationId xmlns:a16="http://schemas.microsoft.com/office/drawing/2014/main" id="{617288AA-EFDF-6F4B-AAC5-2F6DE5B873B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374016" y="6393033"/>
            <a:ext cx="495300" cy="330200"/>
          </a:xfrm>
          <a:prstGeom prst="rect">
            <a:avLst/>
          </a:prstGeom>
        </p:spPr>
      </p:pic>
      <p:pic>
        <p:nvPicPr>
          <p:cNvPr id="15" name="Picture 14">
            <a:extLst>
              <a:ext uri="{FF2B5EF4-FFF2-40B4-BE49-F238E27FC236}">
                <a16:creationId xmlns:a16="http://schemas.microsoft.com/office/drawing/2014/main" id="{2A04A371-8172-9E4D-9CB1-7E0E64E6ACD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spTree>
    <p:extLst>
      <p:ext uri="{BB962C8B-B14F-4D97-AF65-F5344CB8AC3E}">
        <p14:creationId xmlns:p14="http://schemas.microsoft.com/office/powerpoint/2010/main" val="5653934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itle and Content_gradient">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27EC7131-C669-8F44-88D3-55CD45EC74E3}"/>
              </a:ext>
            </a:extLst>
          </p:cNvPr>
          <p:cNvCxnSpPr>
            <a:cxnSpLocks/>
          </p:cNvCxnSpPr>
          <p:nvPr userDrawn="1"/>
        </p:nvCxnSpPr>
        <p:spPr>
          <a:xfrm>
            <a:off x="579668" y="6276239"/>
            <a:ext cx="7924335" cy="0"/>
          </a:xfrm>
          <a:prstGeom prst="line">
            <a:avLst/>
          </a:prstGeom>
          <a:ln w="3175">
            <a:gradFill flip="none" rotWithShape="1">
              <a:gsLst>
                <a:gs pos="9000">
                  <a:srgbClr val="1B75BC">
                    <a:alpha val="0"/>
                  </a:srgbClr>
                </a:gs>
                <a:gs pos="100000">
                  <a:srgbClr val="1B75BC"/>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6BCCB99-6CC0-4E44-8CB1-FF744DD968D0}"/>
              </a:ext>
            </a:extLst>
          </p:cNvPr>
          <p:cNvSpPr txBox="1"/>
          <p:nvPr userDrawn="1"/>
        </p:nvSpPr>
        <p:spPr>
          <a:xfrm>
            <a:off x="1232733" y="6443385"/>
            <a:ext cx="2858124" cy="246221"/>
          </a:xfrm>
          <a:prstGeom prst="rect">
            <a:avLst/>
          </a:prstGeom>
          <a:noFill/>
        </p:spPr>
        <p:txBody>
          <a:bodyPr wrap="square" lIns="0" rtlCol="0">
            <a:spAutoFit/>
          </a:bodyPr>
          <a:lstStyle/>
          <a:p>
            <a:r>
              <a:rPr lang="en-US" sz="1000" spc="0">
                <a:solidFill>
                  <a:srgbClr val="A7A9AC"/>
                </a:solidFill>
                <a:latin typeface="Arial" panose="020B0604020202020204" pitchFamily="34" charset="0"/>
                <a:cs typeface="Arial" panose="020B0604020202020204" pitchFamily="34" charset="0"/>
              </a:rPr>
              <a:t>EPSON CONFIDENTIAL</a:t>
            </a:r>
          </a:p>
        </p:txBody>
      </p:sp>
      <p:sp>
        <p:nvSpPr>
          <p:cNvPr id="2" name="Title 1">
            <a:extLst>
              <a:ext uri="{FF2B5EF4-FFF2-40B4-BE49-F238E27FC236}">
                <a16:creationId xmlns:a16="http://schemas.microsoft.com/office/drawing/2014/main" id="{E2872441-2DFE-8947-A237-61EB928C0AEB}"/>
              </a:ext>
            </a:extLst>
          </p:cNvPr>
          <p:cNvSpPr>
            <a:spLocks noGrp="1"/>
          </p:cNvSpPr>
          <p:nvPr>
            <p:ph type="title"/>
          </p:nvPr>
        </p:nvSpPr>
        <p:spPr>
          <a:xfrm>
            <a:off x="838200" y="246888"/>
            <a:ext cx="10515600" cy="1325563"/>
          </a:xfrm>
        </p:spPr>
        <p:txBody>
          <a:bodyPr>
            <a:noAutofit/>
          </a:bodyPr>
          <a:lstStyle>
            <a:lvl1pPr algn="ctr">
              <a:defRPr sz="3200" b="1">
                <a:solidFill>
                  <a:srgbClr val="343433"/>
                </a:solidFill>
              </a:defRPr>
            </a:lvl1pPr>
          </a:lstStyle>
          <a:p>
            <a:r>
              <a:rPr lang="en-US"/>
              <a:t>Click to edit Master title style</a:t>
            </a:r>
          </a:p>
        </p:txBody>
      </p:sp>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sp>
        <p:nvSpPr>
          <p:cNvPr id="13" name="Oval 12">
            <a:extLst>
              <a:ext uri="{FF2B5EF4-FFF2-40B4-BE49-F238E27FC236}">
                <a16:creationId xmlns:a16="http://schemas.microsoft.com/office/drawing/2014/main" id="{01AE73ED-9813-2041-843D-3548464E54E7}"/>
              </a:ext>
            </a:extLst>
          </p:cNvPr>
          <p:cNvSpPr>
            <a:spLocks noChangeAspect="1"/>
          </p:cNvSpPr>
          <p:nvPr userDrawn="1"/>
        </p:nvSpPr>
        <p:spPr>
          <a:xfrm>
            <a:off x="575330" y="6428233"/>
            <a:ext cx="292608" cy="2926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srgbClr val="1B75BC"/>
              </a:solidFill>
              <a:latin typeface="Arial" panose="020B0604020202020204" pitchFamily="34" charset="0"/>
              <a:ea typeface="Arial"/>
              <a:cs typeface="Arial" panose="020B0604020202020204" pitchFamily="34" charset="0"/>
            </a:endParaRPr>
          </a:p>
        </p:txBody>
      </p:sp>
      <p:sp>
        <p:nvSpPr>
          <p:cNvPr id="16" name="Slide Number Placeholder 5">
            <a:extLst>
              <a:ext uri="{FF2B5EF4-FFF2-40B4-BE49-F238E27FC236}">
                <a16:creationId xmlns:a16="http://schemas.microsoft.com/office/drawing/2014/main" id="{546B916E-7831-9A49-9A77-85015792951F}"/>
              </a:ext>
            </a:extLst>
          </p:cNvPr>
          <p:cNvSpPr>
            <a:spLocks noGrp="1"/>
          </p:cNvSpPr>
          <p:nvPr>
            <p:ph type="sldNum" sz="quarter" idx="12"/>
          </p:nvPr>
        </p:nvSpPr>
        <p:spPr>
          <a:xfrm>
            <a:off x="526349" y="6391975"/>
            <a:ext cx="390570" cy="365125"/>
          </a:xfrm>
        </p:spPr>
        <p:txBody>
          <a:bodyPr/>
          <a:lstStyle>
            <a:lvl1pPr algn="ctr">
              <a:defRPr>
                <a:solidFill>
                  <a:schemeClr val="bg1"/>
                </a:solidFill>
              </a:defRPr>
            </a:lvl1pPr>
          </a:lstStyle>
          <a:p>
            <a:fld id="{D6CDAAEE-A9DE-FC47-AAC8-03389D2351D9}" type="slidenum">
              <a:rPr lang="en-US" smtClean="0"/>
              <a:pPr/>
              <a:t>‹#›</a:t>
            </a:fld>
            <a:endParaRPr lang="en-US"/>
          </a:p>
        </p:txBody>
      </p:sp>
      <p:pic>
        <p:nvPicPr>
          <p:cNvPr id="9" name="Picture 8">
            <a:extLst>
              <a:ext uri="{FF2B5EF4-FFF2-40B4-BE49-F238E27FC236}">
                <a16:creationId xmlns:a16="http://schemas.microsoft.com/office/drawing/2014/main" id="{D86D6E09-6BF0-0145-BD18-1F7057CB83A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21049" y="6393033"/>
            <a:ext cx="495300" cy="330200"/>
          </a:xfrm>
          <a:prstGeom prst="rect">
            <a:avLst/>
          </a:prstGeom>
        </p:spPr>
      </p:pic>
      <p:pic>
        <p:nvPicPr>
          <p:cNvPr id="12" name="Picture 11">
            <a:extLst>
              <a:ext uri="{FF2B5EF4-FFF2-40B4-BE49-F238E27FC236}">
                <a16:creationId xmlns:a16="http://schemas.microsoft.com/office/drawing/2014/main" id="{08059B41-A0C4-BB47-952A-DEF314CCB51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374016" y="6393033"/>
            <a:ext cx="495300" cy="330200"/>
          </a:xfrm>
          <a:prstGeom prst="rect">
            <a:avLst/>
          </a:prstGeom>
        </p:spPr>
      </p:pic>
      <p:pic>
        <p:nvPicPr>
          <p:cNvPr id="15" name="Picture 14">
            <a:extLst>
              <a:ext uri="{FF2B5EF4-FFF2-40B4-BE49-F238E27FC236}">
                <a16:creationId xmlns:a16="http://schemas.microsoft.com/office/drawing/2014/main" id="{2A04A371-8172-9E4D-9CB1-7E0E64E6ACD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spTree>
    <p:extLst>
      <p:ext uri="{BB962C8B-B14F-4D97-AF65-F5344CB8AC3E}">
        <p14:creationId xmlns:p14="http://schemas.microsoft.com/office/powerpoint/2010/main" val="23190575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le and Content_whit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cxnSp>
        <p:nvCxnSpPr>
          <p:cNvPr id="13" name="Straight Connector 12">
            <a:extLst>
              <a:ext uri="{FF2B5EF4-FFF2-40B4-BE49-F238E27FC236}">
                <a16:creationId xmlns:a16="http://schemas.microsoft.com/office/drawing/2014/main" id="{A3B6C3C5-297F-3446-B917-5B60193B4984}"/>
              </a:ext>
            </a:extLst>
          </p:cNvPr>
          <p:cNvCxnSpPr>
            <a:cxnSpLocks/>
          </p:cNvCxnSpPr>
          <p:nvPr userDrawn="1"/>
        </p:nvCxnSpPr>
        <p:spPr>
          <a:xfrm>
            <a:off x="579668" y="6276239"/>
            <a:ext cx="7924335" cy="0"/>
          </a:xfrm>
          <a:prstGeom prst="line">
            <a:avLst/>
          </a:prstGeom>
          <a:ln w="3175">
            <a:gradFill flip="none" rotWithShape="1">
              <a:gsLst>
                <a:gs pos="9000">
                  <a:srgbClr val="1B75BC">
                    <a:alpha val="0"/>
                  </a:srgbClr>
                </a:gs>
                <a:gs pos="100000">
                  <a:srgbClr val="1B75BC"/>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9A03843-5912-0F4B-8D8C-36E497D3E8E2}"/>
              </a:ext>
            </a:extLst>
          </p:cNvPr>
          <p:cNvSpPr txBox="1"/>
          <p:nvPr userDrawn="1"/>
        </p:nvSpPr>
        <p:spPr>
          <a:xfrm>
            <a:off x="1232733" y="6443385"/>
            <a:ext cx="2858124" cy="246221"/>
          </a:xfrm>
          <a:prstGeom prst="rect">
            <a:avLst/>
          </a:prstGeom>
          <a:noFill/>
        </p:spPr>
        <p:txBody>
          <a:bodyPr wrap="square" lIns="0" rtlCol="0">
            <a:spAutoFit/>
          </a:bodyPr>
          <a:lstStyle/>
          <a:p>
            <a:r>
              <a:rPr lang="en-US" sz="1000" spc="0">
                <a:solidFill>
                  <a:srgbClr val="A7A9AC"/>
                </a:solidFill>
                <a:latin typeface="Arial" panose="020B0604020202020204" pitchFamily="34" charset="0"/>
                <a:cs typeface="Arial" panose="020B0604020202020204" pitchFamily="34" charset="0"/>
              </a:rPr>
              <a:t>EPSON CONFIDENTIAL</a:t>
            </a:r>
          </a:p>
        </p:txBody>
      </p:sp>
      <p:sp>
        <p:nvSpPr>
          <p:cNvPr id="21" name="Oval 20">
            <a:extLst>
              <a:ext uri="{FF2B5EF4-FFF2-40B4-BE49-F238E27FC236}">
                <a16:creationId xmlns:a16="http://schemas.microsoft.com/office/drawing/2014/main" id="{604403B2-07F9-DA45-873D-5D5A01F3CDC1}"/>
              </a:ext>
            </a:extLst>
          </p:cNvPr>
          <p:cNvSpPr>
            <a:spLocks noChangeAspect="1"/>
          </p:cNvSpPr>
          <p:nvPr userDrawn="1"/>
        </p:nvSpPr>
        <p:spPr>
          <a:xfrm>
            <a:off x="575330" y="6428233"/>
            <a:ext cx="292608" cy="2926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schemeClr val="bg1"/>
              </a:solidFill>
              <a:latin typeface="Arial" panose="020B0604020202020204" pitchFamily="34" charset="0"/>
              <a:ea typeface="Arial"/>
              <a:cs typeface="Arial" panose="020B0604020202020204" pitchFamily="34" charset="0"/>
            </a:endParaRPr>
          </a:p>
        </p:txBody>
      </p:sp>
      <p:sp>
        <p:nvSpPr>
          <p:cNvPr id="22" name="Slide Number Placeholder 5">
            <a:extLst>
              <a:ext uri="{FF2B5EF4-FFF2-40B4-BE49-F238E27FC236}">
                <a16:creationId xmlns:a16="http://schemas.microsoft.com/office/drawing/2014/main" id="{3FFB4F45-A02B-BA4C-BAB3-0C812456FAC4}"/>
              </a:ext>
            </a:extLst>
          </p:cNvPr>
          <p:cNvSpPr>
            <a:spLocks noGrp="1"/>
          </p:cNvSpPr>
          <p:nvPr>
            <p:ph type="sldNum" sz="quarter" idx="12"/>
          </p:nvPr>
        </p:nvSpPr>
        <p:spPr>
          <a:xfrm>
            <a:off x="526349" y="6391975"/>
            <a:ext cx="390570" cy="365125"/>
          </a:xfrm>
        </p:spPr>
        <p:txBody>
          <a:bodyPr/>
          <a:lstStyle>
            <a:lvl1pPr algn="ctr">
              <a:defRPr>
                <a:solidFill>
                  <a:schemeClr val="bg1"/>
                </a:solidFill>
              </a:defRPr>
            </a:lvl1pPr>
          </a:lstStyle>
          <a:p>
            <a:fld id="{D6CDAAEE-A9DE-FC47-AAC8-03389D2351D9}" type="slidenum">
              <a:rPr lang="en-US" smtClean="0"/>
              <a:pPr/>
              <a:t>‹#›</a:t>
            </a:fld>
            <a:endParaRPr lang="en-US"/>
          </a:p>
        </p:txBody>
      </p:sp>
      <p:pic>
        <p:nvPicPr>
          <p:cNvPr id="8" name="Picture 7">
            <a:extLst>
              <a:ext uri="{FF2B5EF4-FFF2-40B4-BE49-F238E27FC236}">
                <a16:creationId xmlns:a16="http://schemas.microsoft.com/office/drawing/2014/main" id="{24D7072E-C1D2-C442-97A2-48F73D5E173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21049" y="6393033"/>
            <a:ext cx="495300" cy="330200"/>
          </a:xfrm>
          <a:prstGeom prst="rect">
            <a:avLst/>
          </a:prstGeom>
        </p:spPr>
      </p:pic>
      <p:pic>
        <p:nvPicPr>
          <p:cNvPr id="9" name="Picture 8">
            <a:extLst>
              <a:ext uri="{FF2B5EF4-FFF2-40B4-BE49-F238E27FC236}">
                <a16:creationId xmlns:a16="http://schemas.microsoft.com/office/drawing/2014/main" id="{DBA20F94-900D-6B48-A437-D08B67073D7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374016" y="6393033"/>
            <a:ext cx="495300" cy="330200"/>
          </a:xfrm>
          <a:prstGeom prst="rect">
            <a:avLst/>
          </a:prstGeom>
        </p:spPr>
      </p:pic>
      <p:pic>
        <p:nvPicPr>
          <p:cNvPr id="11" name="Picture 10">
            <a:extLst>
              <a:ext uri="{FF2B5EF4-FFF2-40B4-BE49-F238E27FC236}">
                <a16:creationId xmlns:a16="http://schemas.microsoft.com/office/drawing/2014/main" id="{2A04A371-8172-9E4D-9CB1-7E0E64E6ACD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spTree>
    <p:extLst>
      <p:ext uri="{BB962C8B-B14F-4D97-AF65-F5344CB8AC3E}">
        <p14:creationId xmlns:p14="http://schemas.microsoft.com/office/powerpoint/2010/main" val="316519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534A9D-F2DF-2048-8DDE-FA3659659570}"/>
              </a:ext>
            </a:extLst>
          </p:cNvPr>
          <p:cNvSpPr/>
          <p:nvPr userDrawn="1"/>
        </p:nvSpPr>
        <p:spPr>
          <a:xfrm>
            <a:off x="1308071" y="785115"/>
            <a:ext cx="9580437" cy="4760027"/>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sp>
        <p:nvSpPr>
          <p:cNvPr id="16" name="Picture Placeholder 2">
            <a:extLst>
              <a:ext uri="{FF2B5EF4-FFF2-40B4-BE49-F238E27FC236}">
                <a16:creationId xmlns:a16="http://schemas.microsoft.com/office/drawing/2014/main" id="{868AADCE-6A4B-4D4E-83E4-77D1B72FBE02}"/>
              </a:ext>
            </a:extLst>
          </p:cNvPr>
          <p:cNvSpPr>
            <a:spLocks noGrp="1"/>
          </p:cNvSpPr>
          <p:nvPr>
            <p:ph type="pic" idx="1"/>
          </p:nvPr>
        </p:nvSpPr>
        <p:spPr>
          <a:xfrm>
            <a:off x="8511068" y="785115"/>
            <a:ext cx="2377440" cy="23774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7" name="Picture Placeholder 2">
            <a:extLst>
              <a:ext uri="{FF2B5EF4-FFF2-40B4-BE49-F238E27FC236}">
                <a16:creationId xmlns:a16="http://schemas.microsoft.com/office/drawing/2014/main" id="{BC4AB22C-8A8D-DF48-82A5-587D455398DE}"/>
              </a:ext>
            </a:extLst>
          </p:cNvPr>
          <p:cNvSpPr>
            <a:spLocks noGrp="1"/>
          </p:cNvSpPr>
          <p:nvPr>
            <p:ph type="pic" idx="13"/>
          </p:nvPr>
        </p:nvSpPr>
        <p:spPr>
          <a:xfrm>
            <a:off x="6101361" y="3167702"/>
            <a:ext cx="2377440" cy="23774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8" name="Picture Placeholder 2">
            <a:extLst>
              <a:ext uri="{FF2B5EF4-FFF2-40B4-BE49-F238E27FC236}">
                <a16:creationId xmlns:a16="http://schemas.microsoft.com/office/drawing/2014/main" id="{417E298D-8EBC-1A4F-8588-F69919FF46E6}"/>
              </a:ext>
            </a:extLst>
          </p:cNvPr>
          <p:cNvSpPr>
            <a:spLocks noGrp="1"/>
          </p:cNvSpPr>
          <p:nvPr>
            <p:ph type="pic" idx="14"/>
          </p:nvPr>
        </p:nvSpPr>
        <p:spPr>
          <a:xfrm>
            <a:off x="1308071" y="3167702"/>
            <a:ext cx="2377440" cy="23774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9" name="Picture Placeholder 2">
            <a:extLst>
              <a:ext uri="{FF2B5EF4-FFF2-40B4-BE49-F238E27FC236}">
                <a16:creationId xmlns:a16="http://schemas.microsoft.com/office/drawing/2014/main" id="{889E4314-E40E-7D47-A278-BD0C2F554213}"/>
              </a:ext>
            </a:extLst>
          </p:cNvPr>
          <p:cNvSpPr>
            <a:spLocks noGrp="1"/>
          </p:cNvSpPr>
          <p:nvPr>
            <p:ph type="pic" idx="15"/>
          </p:nvPr>
        </p:nvSpPr>
        <p:spPr>
          <a:xfrm>
            <a:off x="3717778" y="785115"/>
            <a:ext cx="2377440" cy="23774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cxnSp>
        <p:nvCxnSpPr>
          <p:cNvPr id="20" name="Straight Connector 19">
            <a:extLst>
              <a:ext uri="{FF2B5EF4-FFF2-40B4-BE49-F238E27FC236}">
                <a16:creationId xmlns:a16="http://schemas.microsoft.com/office/drawing/2014/main" id="{BFB3513B-FC48-874F-B740-F0D958C10A14}"/>
              </a:ext>
            </a:extLst>
          </p:cNvPr>
          <p:cNvCxnSpPr>
            <a:cxnSpLocks/>
          </p:cNvCxnSpPr>
          <p:nvPr userDrawn="1"/>
        </p:nvCxnSpPr>
        <p:spPr>
          <a:xfrm>
            <a:off x="579668" y="6276239"/>
            <a:ext cx="7924335" cy="0"/>
          </a:xfrm>
          <a:prstGeom prst="line">
            <a:avLst/>
          </a:prstGeom>
          <a:ln w="3175">
            <a:gradFill flip="none" rotWithShape="1">
              <a:gsLst>
                <a:gs pos="9000">
                  <a:srgbClr val="1B75BC">
                    <a:alpha val="0"/>
                  </a:srgbClr>
                </a:gs>
                <a:gs pos="100000">
                  <a:srgbClr val="1B75BC"/>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CC3E1D0-5258-F741-9D58-2B0815E2CAC7}"/>
              </a:ext>
            </a:extLst>
          </p:cNvPr>
          <p:cNvSpPr txBox="1"/>
          <p:nvPr userDrawn="1"/>
        </p:nvSpPr>
        <p:spPr>
          <a:xfrm>
            <a:off x="1232733" y="6443385"/>
            <a:ext cx="2858124" cy="246221"/>
          </a:xfrm>
          <a:prstGeom prst="rect">
            <a:avLst/>
          </a:prstGeom>
          <a:noFill/>
        </p:spPr>
        <p:txBody>
          <a:bodyPr wrap="square" lIns="0" rtlCol="0">
            <a:spAutoFit/>
          </a:bodyPr>
          <a:lstStyle/>
          <a:p>
            <a:r>
              <a:rPr lang="en-US" sz="1000" spc="0">
                <a:solidFill>
                  <a:srgbClr val="A7A9AC"/>
                </a:solidFill>
                <a:latin typeface="Arial" panose="020B0604020202020204" pitchFamily="34" charset="0"/>
                <a:cs typeface="Arial" panose="020B0604020202020204" pitchFamily="34" charset="0"/>
              </a:rPr>
              <a:t>EPSON CONFIDENTIAL</a:t>
            </a:r>
          </a:p>
        </p:txBody>
      </p:sp>
      <p:sp>
        <p:nvSpPr>
          <p:cNvPr id="24" name="Oval 23">
            <a:extLst>
              <a:ext uri="{FF2B5EF4-FFF2-40B4-BE49-F238E27FC236}">
                <a16:creationId xmlns:a16="http://schemas.microsoft.com/office/drawing/2014/main" id="{C39A8AB7-9D13-4C40-B025-16E3025A4DD1}"/>
              </a:ext>
            </a:extLst>
          </p:cNvPr>
          <p:cNvSpPr>
            <a:spLocks noChangeAspect="1"/>
          </p:cNvSpPr>
          <p:nvPr userDrawn="1"/>
        </p:nvSpPr>
        <p:spPr>
          <a:xfrm>
            <a:off x="575330" y="6428233"/>
            <a:ext cx="292608" cy="2926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srgbClr val="1B75BC"/>
              </a:solidFill>
              <a:latin typeface="Arial" panose="020B0604020202020204" pitchFamily="34" charset="0"/>
              <a:ea typeface="Arial"/>
              <a:cs typeface="Arial" panose="020B0604020202020204" pitchFamily="34" charset="0"/>
            </a:endParaRPr>
          </a:p>
        </p:txBody>
      </p:sp>
      <p:sp>
        <p:nvSpPr>
          <p:cNvPr id="25" name="Slide Number Placeholder 5">
            <a:extLst>
              <a:ext uri="{FF2B5EF4-FFF2-40B4-BE49-F238E27FC236}">
                <a16:creationId xmlns:a16="http://schemas.microsoft.com/office/drawing/2014/main" id="{493FB051-0113-8E4A-94AF-46C8C79CFCB6}"/>
              </a:ext>
            </a:extLst>
          </p:cNvPr>
          <p:cNvSpPr>
            <a:spLocks noGrp="1"/>
          </p:cNvSpPr>
          <p:nvPr>
            <p:ph type="sldNum" sz="quarter" idx="12"/>
          </p:nvPr>
        </p:nvSpPr>
        <p:spPr>
          <a:xfrm>
            <a:off x="526349" y="6391975"/>
            <a:ext cx="390570" cy="365125"/>
          </a:xfrm>
        </p:spPr>
        <p:txBody>
          <a:bodyPr/>
          <a:lstStyle>
            <a:lvl1pPr algn="ctr">
              <a:defRPr>
                <a:solidFill>
                  <a:schemeClr val="bg1"/>
                </a:solidFill>
              </a:defRPr>
            </a:lvl1pPr>
          </a:lstStyle>
          <a:p>
            <a:fld id="{D6CDAAEE-A9DE-FC47-AAC8-03389D2351D9}" type="slidenum">
              <a:rPr lang="en-US" smtClean="0"/>
              <a:pPr/>
              <a:t>‹#›</a:t>
            </a:fld>
            <a:endParaRPr lang="en-US"/>
          </a:p>
        </p:txBody>
      </p:sp>
      <p:pic>
        <p:nvPicPr>
          <p:cNvPr id="13" name="Picture 12">
            <a:extLst>
              <a:ext uri="{FF2B5EF4-FFF2-40B4-BE49-F238E27FC236}">
                <a16:creationId xmlns:a16="http://schemas.microsoft.com/office/drawing/2014/main" id="{2139F6AB-2D89-554D-BFE0-998D4A35432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21049" y="6393033"/>
            <a:ext cx="495300" cy="330200"/>
          </a:xfrm>
          <a:prstGeom prst="rect">
            <a:avLst/>
          </a:prstGeom>
        </p:spPr>
      </p:pic>
      <p:pic>
        <p:nvPicPr>
          <p:cNvPr id="22" name="Picture 21">
            <a:extLst>
              <a:ext uri="{FF2B5EF4-FFF2-40B4-BE49-F238E27FC236}">
                <a16:creationId xmlns:a16="http://schemas.microsoft.com/office/drawing/2014/main" id="{2DE0BC8F-80A1-FD48-A504-1581B4B27E1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374016" y="6393033"/>
            <a:ext cx="495300" cy="330200"/>
          </a:xfrm>
          <a:prstGeom prst="rect">
            <a:avLst/>
          </a:prstGeom>
        </p:spPr>
      </p:pic>
      <p:pic>
        <p:nvPicPr>
          <p:cNvPr id="15" name="Picture 14">
            <a:extLst>
              <a:ext uri="{FF2B5EF4-FFF2-40B4-BE49-F238E27FC236}">
                <a16:creationId xmlns:a16="http://schemas.microsoft.com/office/drawing/2014/main" id="{2A04A371-8172-9E4D-9CB1-7E0E64E6ACD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spTree>
    <p:extLst>
      <p:ext uri="{BB962C8B-B14F-4D97-AF65-F5344CB8AC3E}">
        <p14:creationId xmlns:p14="http://schemas.microsoft.com/office/powerpoint/2010/main" val="28916260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le">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5316D8BB-6065-DA41-9A76-03A0BCB7EC3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4" name="Rectangle 3">
            <a:extLst>
              <a:ext uri="{FF2B5EF4-FFF2-40B4-BE49-F238E27FC236}">
                <a16:creationId xmlns:a16="http://schemas.microsoft.com/office/drawing/2014/main" id="{73534A9D-F2DF-2048-8DDE-FA3659659570}"/>
              </a:ext>
            </a:extLst>
          </p:cNvPr>
          <p:cNvSpPr/>
          <p:nvPr userDrawn="1"/>
        </p:nvSpPr>
        <p:spPr>
          <a:xfrm>
            <a:off x="1308071" y="785115"/>
            <a:ext cx="9580437" cy="4760027"/>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sp>
        <p:nvSpPr>
          <p:cNvPr id="16" name="Picture Placeholder 2">
            <a:extLst>
              <a:ext uri="{FF2B5EF4-FFF2-40B4-BE49-F238E27FC236}">
                <a16:creationId xmlns:a16="http://schemas.microsoft.com/office/drawing/2014/main" id="{868AADCE-6A4B-4D4E-83E4-77D1B72FBE02}"/>
              </a:ext>
            </a:extLst>
          </p:cNvPr>
          <p:cNvSpPr>
            <a:spLocks noGrp="1"/>
          </p:cNvSpPr>
          <p:nvPr>
            <p:ph type="pic" idx="1"/>
          </p:nvPr>
        </p:nvSpPr>
        <p:spPr>
          <a:xfrm>
            <a:off x="8511068" y="785115"/>
            <a:ext cx="2377440" cy="23774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7" name="Picture Placeholder 2">
            <a:extLst>
              <a:ext uri="{FF2B5EF4-FFF2-40B4-BE49-F238E27FC236}">
                <a16:creationId xmlns:a16="http://schemas.microsoft.com/office/drawing/2014/main" id="{BC4AB22C-8A8D-DF48-82A5-587D455398DE}"/>
              </a:ext>
            </a:extLst>
          </p:cNvPr>
          <p:cNvSpPr>
            <a:spLocks noGrp="1"/>
          </p:cNvSpPr>
          <p:nvPr>
            <p:ph type="pic" idx="13"/>
          </p:nvPr>
        </p:nvSpPr>
        <p:spPr>
          <a:xfrm>
            <a:off x="6101361" y="3167702"/>
            <a:ext cx="2377440" cy="23774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8" name="Picture Placeholder 2">
            <a:extLst>
              <a:ext uri="{FF2B5EF4-FFF2-40B4-BE49-F238E27FC236}">
                <a16:creationId xmlns:a16="http://schemas.microsoft.com/office/drawing/2014/main" id="{417E298D-8EBC-1A4F-8588-F69919FF46E6}"/>
              </a:ext>
            </a:extLst>
          </p:cNvPr>
          <p:cNvSpPr>
            <a:spLocks noGrp="1"/>
          </p:cNvSpPr>
          <p:nvPr>
            <p:ph type="pic" idx="14"/>
          </p:nvPr>
        </p:nvSpPr>
        <p:spPr>
          <a:xfrm>
            <a:off x="1308071" y="3167702"/>
            <a:ext cx="2377440" cy="23774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9" name="Picture Placeholder 2">
            <a:extLst>
              <a:ext uri="{FF2B5EF4-FFF2-40B4-BE49-F238E27FC236}">
                <a16:creationId xmlns:a16="http://schemas.microsoft.com/office/drawing/2014/main" id="{889E4314-E40E-7D47-A278-BD0C2F554213}"/>
              </a:ext>
            </a:extLst>
          </p:cNvPr>
          <p:cNvSpPr>
            <a:spLocks noGrp="1"/>
          </p:cNvSpPr>
          <p:nvPr>
            <p:ph type="pic" idx="15"/>
          </p:nvPr>
        </p:nvSpPr>
        <p:spPr>
          <a:xfrm>
            <a:off x="3717778" y="785115"/>
            <a:ext cx="2377440" cy="23774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cxnSp>
        <p:nvCxnSpPr>
          <p:cNvPr id="20" name="Straight Connector 19">
            <a:extLst>
              <a:ext uri="{FF2B5EF4-FFF2-40B4-BE49-F238E27FC236}">
                <a16:creationId xmlns:a16="http://schemas.microsoft.com/office/drawing/2014/main" id="{BFB3513B-FC48-874F-B740-F0D958C10A14}"/>
              </a:ext>
            </a:extLst>
          </p:cNvPr>
          <p:cNvCxnSpPr>
            <a:cxnSpLocks/>
          </p:cNvCxnSpPr>
          <p:nvPr userDrawn="1"/>
        </p:nvCxnSpPr>
        <p:spPr>
          <a:xfrm>
            <a:off x="579668" y="6276239"/>
            <a:ext cx="7924335" cy="0"/>
          </a:xfrm>
          <a:prstGeom prst="line">
            <a:avLst/>
          </a:prstGeom>
          <a:ln w="3175">
            <a:gradFill flip="none" rotWithShape="1">
              <a:gsLst>
                <a:gs pos="9000">
                  <a:srgbClr val="1B75BC">
                    <a:alpha val="0"/>
                  </a:srgbClr>
                </a:gs>
                <a:gs pos="100000">
                  <a:srgbClr val="1B75BC"/>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CC3E1D0-5258-F741-9D58-2B0815E2CAC7}"/>
              </a:ext>
            </a:extLst>
          </p:cNvPr>
          <p:cNvSpPr txBox="1"/>
          <p:nvPr userDrawn="1"/>
        </p:nvSpPr>
        <p:spPr>
          <a:xfrm>
            <a:off x="1232733" y="6443385"/>
            <a:ext cx="2858124" cy="246221"/>
          </a:xfrm>
          <a:prstGeom prst="rect">
            <a:avLst/>
          </a:prstGeom>
          <a:noFill/>
        </p:spPr>
        <p:txBody>
          <a:bodyPr wrap="square" lIns="0" rtlCol="0">
            <a:spAutoFit/>
          </a:bodyPr>
          <a:lstStyle/>
          <a:p>
            <a:r>
              <a:rPr lang="en-US" sz="1000" spc="0">
                <a:solidFill>
                  <a:srgbClr val="1B75BC"/>
                </a:solidFill>
                <a:latin typeface="Arial" panose="020B0604020202020204" pitchFamily="34" charset="0"/>
                <a:cs typeface="Arial" panose="020B0604020202020204" pitchFamily="34" charset="0"/>
              </a:rPr>
              <a:t>EPSON CONFIDENTIAL</a:t>
            </a:r>
          </a:p>
        </p:txBody>
      </p:sp>
      <p:sp>
        <p:nvSpPr>
          <p:cNvPr id="24" name="Oval 23">
            <a:extLst>
              <a:ext uri="{FF2B5EF4-FFF2-40B4-BE49-F238E27FC236}">
                <a16:creationId xmlns:a16="http://schemas.microsoft.com/office/drawing/2014/main" id="{C39A8AB7-9D13-4C40-B025-16E3025A4DD1}"/>
              </a:ext>
            </a:extLst>
          </p:cNvPr>
          <p:cNvSpPr>
            <a:spLocks noChangeAspect="1"/>
          </p:cNvSpPr>
          <p:nvPr userDrawn="1"/>
        </p:nvSpPr>
        <p:spPr>
          <a:xfrm>
            <a:off x="575330" y="6428233"/>
            <a:ext cx="292608" cy="2926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srgbClr val="1B75BC"/>
              </a:solidFill>
              <a:latin typeface="Arial" panose="020B0604020202020204" pitchFamily="34" charset="0"/>
              <a:ea typeface="Arial"/>
              <a:cs typeface="Arial" panose="020B0604020202020204" pitchFamily="34" charset="0"/>
            </a:endParaRPr>
          </a:p>
        </p:txBody>
      </p:sp>
      <p:sp>
        <p:nvSpPr>
          <p:cNvPr id="25" name="Slide Number Placeholder 5">
            <a:extLst>
              <a:ext uri="{FF2B5EF4-FFF2-40B4-BE49-F238E27FC236}">
                <a16:creationId xmlns:a16="http://schemas.microsoft.com/office/drawing/2014/main" id="{493FB051-0113-8E4A-94AF-46C8C79CFCB6}"/>
              </a:ext>
            </a:extLst>
          </p:cNvPr>
          <p:cNvSpPr>
            <a:spLocks noGrp="1"/>
          </p:cNvSpPr>
          <p:nvPr>
            <p:ph type="sldNum" sz="quarter" idx="12"/>
          </p:nvPr>
        </p:nvSpPr>
        <p:spPr>
          <a:xfrm>
            <a:off x="526349" y="6391975"/>
            <a:ext cx="390570" cy="365125"/>
          </a:xfrm>
        </p:spPr>
        <p:txBody>
          <a:bodyPr/>
          <a:lstStyle>
            <a:lvl1pPr algn="ctr">
              <a:defRPr>
                <a:solidFill>
                  <a:schemeClr val="accent1"/>
                </a:solidFill>
              </a:defRPr>
            </a:lvl1pPr>
          </a:lstStyle>
          <a:p>
            <a:fld id="{D6CDAAEE-A9DE-FC47-AAC8-03389D2351D9}" type="slidenum">
              <a:rPr lang="en-US" smtClean="0"/>
              <a:pPr/>
              <a:t>‹#›</a:t>
            </a:fld>
            <a:endParaRPr lang="en-US"/>
          </a:p>
        </p:txBody>
      </p:sp>
      <p:pic>
        <p:nvPicPr>
          <p:cNvPr id="22" name="Picture 21">
            <a:extLst>
              <a:ext uri="{FF2B5EF4-FFF2-40B4-BE49-F238E27FC236}">
                <a16:creationId xmlns:a16="http://schemas.microsoft.com/office/drawing/2014/main" id="{03DECE22-9EB3-874C-B8AB-55EE1A7280F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21049" y="6393033"/>
            <a:ext cx="495300" cy="330200"/>
          </a:xfrm>
          <a:prstGeom prst="rect">
            <a:avLst/>
          </a:prstGeom>
        </p:spPr>
      </p:pic>
      <p:pic>
        <p:nvPicPr>
          <p:cNvPr id="23" name="Picture 22">
            <a:extLst>
              <a:ext uri="{FF2B5EF4-FFF2-40B4-BE49-F238E27FC236}">
                <a16:creationId xmlns:a16="http://schemas.microsoft.com/office/drawing/2014/main" id="{98787337-3E74-A941-BC8B-08EC3C9EEAE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374016" y="6393033"/>
            <a:ext cx="495300" cy="330200"/>
          </a:xfrm>
          <a:prstGeom prst="rect">
            <a:avLst/>
          </a:prstGeom>
        </p:spPr>
      </p:pic>
      <p:pic>
        <p:nvPicPr>
          <p:cNvPr id="27" name="Picture 26">
            <a:extLst>
              <a:ext uri="{FF2B5EF4-FFF2-40B4-BE49-F238E27FC236}">
                <a16:creationId xmlns:a16="http://schemas.microsoft.com/office/drawing/2014/main" id="{2A04A371-8172-9E4D-9CB1-7E0E64E6ACD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spTree>
    <p:extLst>
      <p:ext uri="{BB962C8B-B14F-4D97-AF65-F5344CB8AC3E}">
        <p14:creationId xmlns:p14="http://schemas.microsoft.com/office/powerpoint/2010/main" val="15228337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ight Blu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316D8BB-6065-DA41-9A76-03A0BCB7EC3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10" name="Straight Connector 9">
            <a:extLst>
              <a:ext uri="{FF2B5EF4-FFF2-40B4-BE49-F238E27FC236}">
                <a16:creationId xmlns:a16="http://schemas.microsoft.com/office/drawing/2014/main" id="{27EC7131-C669-8F44-88D3-55CD45EC74E3}"/>
              </a:ext>
            </a:extLst>
          </p:cNvPr>
          <p:cNvCxnSpPr>
            <a:cxnSpLocks/>
          </p:cNvCxnSpPr>
          <p:nvPr userDrawn="1"/>
        </p:nvCxnSpPr>
        <p:spPr>
          <a:xfrm>
            <a:off x="579668" y="6276239"/>
            <a:ext cx="7924335" cy="0"/>
          </a:xfrm>
          <a:prstGeom prst="line">
            <a:avLst/>
          </a:prstGeom>
          <a:ln w="3175">
            <a:gradFill flip="none" rotWithShape="1">
              <a:gsLst>
                <a:gs pos="9000">
                  <a:srgbClr val="1B75BC">
                    <a:alpha val="0"/>
                  </a:srgbClr>
                </a:gs>
                <a:gs pos="100000">
                  <a:srgbClr val="1B75BC"/>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sp>
        <p:nvSpPr>
          <p:cNvPr id="9" name="TextBox 8">
            <a:extLst>
              <a:ext uri="{FF2B5EF4-FFF2-40B4-BE49-F238E27FC236}">
                <a16:creationId xmlns:a16="http://schemas.microsoft.com/office/drawing/2014/main" id="{3ABE9025-1833-8840-B116-7E4D968DAB8B}"/>
              </a:ext>
            </a:extLst>
          </p:cNvPr>
          <p:cNvSpPr txBox="1"/>
          <p:nvPr userDrawn="1"/>
        </p:nvSpPr>
        <p:spPr>
          <a:xfrm>
            <a:off x="1232733" y="6443385"/>
            <a:ext cx="2858124" cy="246221"/>
          </a:xfrm>
          <a:prstGeom prst="rect">
            <a:avLst/>
          </a:prstGeom>
          <a:noFill/>
        </p:spPr>
        <p:txBody>
          <a:bodyPr wrap="square" lIns="0" rtlCol="0">
            <a:spAutoFit/>
          </a:bodyPr>
          <a:lstStyle/>
          <a:p>
            <a:r>
              <a:rPr lang="en-US" sz="1000" spc="0">
                <a:solidFill>
                  <a:srgbClr val="A7A9AC"/>
                </a:solidFill>
                <a:latin typeface="Arial" panose="020B0604020202020204" pitchFamily="34" charset="0"/>
                <a:cs typeface="Arial" panose="020B0604020202020204" pitchFamily="34" charset="0"/>
              </a:rPr>
              <a:t>EPSON CONFIDENTIAL</a:t>
            </a:r>
          </a:p>
        </p:txBody>
      </p:sp>
      <p:sp>
        <p:nvSpPr>
          <p:cNvPr id="17" name="Oval 16">
            <a:extLst>
              <a:ext uri="{FF2B5EF4-FFF2-40B4-BE49-F238E27FC236}">
                <a16:creationId xmlns:a16="http://schemas.microsoft.com/office/drawing/2014/main" id="{9D6D564C-2BB5-6949-8607-AE30FCA00A81}"/>
              </a:ext>
            </a:extLst>
          </p:cNvPr>
          <p:cNvSpPr>
            <a:spLocks noChangeAspect="1"/>
          </p:cNvSpPr>
          <p:nvPr userDrawn="1"/>
        </p:nvSpPr>
        <p:spPr>
          <a:xfrm>
            <a:off x="575330" y="6428233"/>
            <a:ext cx="292608" cy="2926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srgbClr val="1B75BC"/>
              </a:solidFill>
              <a:latin typeface="Arial" panose="020B0604020202020204" pitchFamily="34" charset="0"/>
              <a:ea typeface="Arial"/>
              <a:cs typeface="Arial" panose="020B0604020202020204" pitchFamily="34" charset="0"/>
            </a:endParaRPr>
          </a:p>
        </p:txBody>
      </p:sp>
      <p:sp>
        <p:nvSpPr>
          <p:cNvPr id="18" name="Slide Number Placeholder 5">
            <a:extLst>
              <a:ext uri="{FF2B5EF4-FFF2-40B4-BE49-F238E27FC236}">
                <a16:creationId xmlns:a16="http://schemas.microsoft.com/office/drawing/2014/main" id="{59A9F5C4-143E-6F4C-8DFE-9F976BBB0916}"/>
              </a:ext>
            </a:extLst>
          </p:cNvPr>
          <p:cNvSpPr>
            <a:spLocks noGrp="1"/>
          </p:cNvSpPr>
          <p:nvPr>
            <p:ph type="sldNum" sz="quarter" idx="12"/>
          </p:nvPr>
        </p:nvSpPr>
        <p:spPr>
          <a:xfrm>
            <a:off x="526349" y="6391975"/>
            <a:ext cx="390570" cy="365125"/>
          </a:xfrm>
        </p:spPr>
        <p:txBody>
          <a:bodyPr/>
          <a:lstStyle>
            <a:lvl1pPr algn="ctr">
              <a:defRPr>
                <a:solidFill>
                  <a:schemeClr val="accent1"/>
                </a:solidFill>
              </a:defRPr>
            </a:lvl1pPr>
          </a:lstStyle>
          <a:p>
            <a:fld id="{D6CDAAEE-A9DE-FC47-AAC8-03389D2351D9}" type="slidenum">
              <a:rPr lang="en-US" smtClean="0"/>
              <a:pPr/>
              <a:t>‹#›</a:t>
            </a:fld>
            <a:endParaRPr lang="en-US"/>
          </a:p>
        </p:txBody>
      </p:sp>
      <p:pic>
        <p:nvPicPr>
          <p:cNvPr id="15" name="Picture 14">
            <a:extLst>
              <a:ext uri="{FF2B5EF4-FFF2-40B4-BE49-F238E27FC236}">
                <a16:creationId xmlns:a16="http://schemas.microsoft.com/office/drawing/2014/main" id="{2A04A371-8172-9E4D-9CB1-7E0E64E6ACD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pic>
        <p:nvPicPr>
          <p:cNvPr id="11" name="Picture 10">
            <a:extLst>
              <a:ext uri="{FF2B5EF4-FFF2-40B4-BE49-F238E27FC236}">
                <a16:creationId xmlns:a16="http://schemas.microsoft.com/office/drawing/2014/main" id="{82FB16D0-262A-1248-918A-E887027B668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921049" y="6393033"/>
            <a:ext cx="495300" cy="330200"/>
          </a:xfrm>
          <a:prstGeom prst="rect">
            <a:avLst/>
          </a:prstGeom>
        </p:spPr>
      </p:pic>
      <p:pic>
        <p:nvPicPr>
          <p:cNvPr id="12" name="Picture 11">
            <a:extLst>
              <a:ext uri="{FF2B5EF4-FFF2-40B4-BE49-F238E27FC236}">
                <a16:creationId xmlns:a16="http://schemas.microsoft.com/office/drawing/2014/main" id="{617288AA-EFDF-6F4B-AAC5-2F6DE5B873B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374016" y="6393033"/>
            <a:ext cx="495300" cy="330200"/>
          </a:xfrm>
          <a:prstGeom prst="rect">
            <a:avLst/>
          </a:prstGeom>
        </p:spPr>
      </p:pic>
    </p:spTree>
    <p:extLst>
      <p:ext uri="{BB962C8B-B14F-4D97-AF65-F5344CB8AC3E}">
        <p14:creationId xmlns:p14="http://schemas.microsoft.com/office/powerpoint/2010/main" val="16298105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Japa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316D8BB-6065-DA41-9A76-03A0BCB7EC37}"/>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cxnSp>
        <p:nvCxnSpPr>
          <p:cNvPr id="18" name="Straight Connector 17">
            <a:extLst>
              <a:ext uri="{FF2B5EF4-FFF2-40B4-BE49-F238E27FC236}">
                <a16:creationId xmlns:a16="http://schemas.microsoft.com/office/drawing/2014/main" id="{46ED5F7F-5D67-7A4B-B791-F52CB80D044A}"/>
              </a:ext>
            </a:extLst>
          </p:cNvPr>
          <p:cNvCxnSpPr>
            <a:cxnSpLocks/>
          </p:cNvCxnSpPr>
          <p:nvPr userDrawn="1"/>
        </p:nvCxnSpPr>
        <p:spPr>
          <a:xfrm>
            <a:off x="579668" y="6276239"/>
            <a:ext cx="7924335" cy="0"/>
          </a:xfrm>
          <a:prstGeom prst="line">
            <a:avLst/>
          </a:prstGeom>
          <a:ln w="3175">
            <a:gradFill flip="none" rotWithShape="1">
              <a:gsLst>
                <a:gs pos="9000">
                  <a:srgbClr val="1B75BC">
                    <a:alpha val="0"/>
                  </a:srgbClr>
                </a:gs>
                <a:gs pos="100000">
                  <a:srgbClr val="1B75BC"/>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BDC9CAA-9CB3-E048-9CF3-3D419D92D005}"/>
              </a:ext>
            </a:extLst>
          </p:cNvPr>
          <p:cNvSpPr txBox="1"/>
          <p:nvPr userDrawn="1"/>
        </p:nvSpPr>
        <p:spPr>
          <a:xfrm>
            <a:off x="1232733" y="6443385"/>
            <a:ext cx="2858124" cy="246221"/>
          </a:xfrm>
          <a:prstGeom prst="rect">
            <a:avLst/>
          </a:prstGeom>
          <a:noFill/>
        </p:spPr>
        <p:txBody>
          <a:bodyPr wrap="square" lIns="0" rtlCol="0">
            <a:spAutoFit/>
          </a:bodyPr>
          <a:lstStyle/>
          <a:p>
            <a:r>
              <a:rPr lang="en-US" sz="1000" spc="0">
                <a:solidFill>
                  <a:srgbClr val="A7A9AC"/>
                </a:solidFill>
                <a:latin typeface="Arial" panose="020B0604020202020204" pitchFamily="34" charset="0"/>
                <a:cs typeface="Arial" panose="020B0604020202020204" pitchFamily="34" charset="0"/>
              </a:rPr>
              <a:t>EPSON CONFIDENTIAL</a:t>
            </a:r>
          </a:p>
        </p:txBody>
      </p:sp>
      <p:sp>
        <p:nvSpPr>
          <p:cNvPr id="22" name="Oval 21">
            <a:extLst>
              <a:ext uri="{FF2B5EF4-FFF2-40B4-BE49-F238E27FC236}">
                <a16:creationId xmlns:a16="http://schemas.microsoft.com/office/drawing/2014/main" id="{39EE2DFA-2D27-A549-989B-BC80551E94E4}"/>
              </a:ext>
            </a:extLst>
          </p:cNvPr>
          <p:cNvSpPr>
            <a:spLocks noChangeAspect="1"/>
          </p:cNvSpPr>
          <p:nvPr userDrawn="1"/>
        </p:nvSpPr>
        <p:spPr>
          <a:xfrm>
            <a:off x="575330" y="6428233"/>
            <a:ext cx="292608" cy="2926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srgbClr val="1B75BC"/>
              </a:solidFill>
              <a:latin typeface="Arial" panose="020B0604020202020204" pitchFamily="34" charset="0"/>
              <a:ea typeface="Arial"/>
              <a:cs typeface="Arial" panose="020B0604020202020204" pitchFamily="34" charset="0"/>
            </a:endParaRPr>
          </a:p>
        </p:txBody>
      </p:sp>
      <p:sp>
        <p:nvSpPr>
          <p:cNvPr id="23" name="Slide Number Placeholder 5">
            <a:extLst>
              <a:ext uri="{FF2B5EF4-FFF2-40B4-BE49-F238E27FC236}">
                <a16:creationId xmlns:a16="http://schemas.microsoft.com/office/drawing/2014/main" id="{CA5C07E4-B53F-0346-BBBE-D767AE29245A}"/>
              </a:ext>
            </a:extLst>
          </p:cNvPr>
          <p:cNvSpPr>
            <a:spLocks noGrp="1"/>
          </p:cNvSpPr>
          <p:nvPr>
            <p:ph type="sldNum" sz="quarter" idx="12"/>
          </p:nvPr>
        </p:nvSpPr>
        <p:spPr>
          <a:xfrm>
            <a:off x="526349" y="6391975"/>
            <a:ext cx="390570" cy="365125"/>
          </a:xfrm>
        </p:spPr>
        <p:txBody>
          <a:bodyPr/>
          <a:lstStyle>
            <a:lvl1pPr algn="ctr">
              <a:defRPr>
                <a:solidFill>
                  <a:schemeClr val="accent1"/>
                </a:solidFill>
              </a:defRPr>
            </a:lvl1pPr>
          </a:lstStyle>
          <a:p>
            <a:fld id="{D6CDAAEE-A9DE-FC47-AAC8-03389D2351D9}" type="slidenum">
              <a:rPr lang="en-US" smtClean="0"/>
              <a:pPr/>
              <a:t>‹#›</a:t>
            </a:fld>
            <a:endParaRPr lang="en-US"/>
          </a:p>
        </p:txBody>
      </p:sp>
      <p:pic>
        <p:nvPicPr>
          <p:cNvPr id="12" name="Picture 11">
            <a:extLst>
              <a:ext uri="{FF2B5EF4-FFF2-40B4-BE49-F238E27FC236}">
                <a16:creationId xmlns:a16="http://schemas.microsoft.com/office/drawing/2014/main" id="{2A04A371-8172-9E4D-9CB1-7E0E64E6ACD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pic>
        <p:nvPicPr>
          <p:cNvPr id="9" name="Picture 8">
            <a:extLst>
              <a:ext uri="{FF2B5EF4-FFF2-40B4-BE49-F238E27FC236}">
                <a16:creationId xmlns:a16="http://schemas.microsoft.com/office/drawing/2014/main" id="{82FB16D0-262A-1248-918A-E887027B668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921049" y="6393033"/>
            <a:ext cx="495300" cy="330200"/>
          </a:xfrm>
          <a:prstGeom prst="rect">
            <a:avLst/>
          </a:prstGeom>
        </p:spPr>
      </p:pic>
      <p:pic>
        <p:nvPicPr>
          <p:cNvPr id="10" name="Picture 9">
            <a:extLst>
              <a:ext uri="{FF2B5EF4-FFF2-40B4-BE49-F238E27FC236}">
                <a16:creationId xmlns:a16="http://schemas.microsoft.com/office/drawing/2014/main" id="{617288AA-EFDF-6F4B-AAC5-2F6DE5B873B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374016" y="6393033"/>
            <a:ext cx="495300" cy="330200"/>
          </a:xfrm>
          <a:prstGeom prst="rect">
            <a:avLst/>
          </a:prstGeom>
        </p:spPr>
      </p:pic>
    </p:spTree>
    <p:extLst>
      <p:ext uri="{BB962C8B-B14F-4D97-AF65-F5344CB8AC3E}">
        <p14:creationId xmlns:p14="http://schemas.microsoft.com/office/powerpoint/2010/main" val="19261629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gital">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316D8BB-6065-DA41-9A76-03A0BCB7EC3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cxnSp>
        <p:nvCxnSpPr>
          <p:cNvPr id="9" name="Straight Connector 8">
            <a:extLst>
              <a:ext uri="{FF2B5EF4-FFF2-40B4-BE49-F238E27FC236}">
                <a16:creationId xmlns:a16="http://schemas.microsoft.com/office/drawing/2014/main" id="{8A29E102-F5E3-2F4A-984A-E41F2BE07DF8}"/>
              </a:ext>
            </a:extLst>
          </p:cNvPr>
          <p:cNvCxnSpPr>
            <a:cxnSpLocks/>
          </p:cNvCxnSpPr>
          <p:nvPr userDrawn="1"/>
        </p:nvCxnSpPr>
        <p:spPr>
          <a:xfrm>
            <a:off x="579668" y="6276239"/>
            <a:ext cx="7924335" cy="0"/>
          </a:xfrm>
          <a:prstGeom prst="line">
            <a:avLst/>
          </a:prstGeom>
          <a:ln w="3175">
            <a:gradFill flip="none" rotWithShape="1">
              <a:gsLst>
                <a:gs pos="9000">
                  <a:srgbClr val="1B75BC">
                    <a:alpha val="0"/>
                  </a:srgbClr>
                </a:gs>
                <a:gs pos="100000">
                  <a:srgbClr val="1B75BC"/>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C2684D6-A814-6942-80EF-A4681F4D6F54}"/>
              </a:ext>
            </a:extLst>
          </p:cNvPr>
          <p:cNvSpPr txBox="1"/>
          <p:nvPr userDrawn="1"/>
        </p:nvSpPr>
        <p:spPr>
          <a:xfrm>
            <a:off x="1232733" y="6443385"/>
            <a:ext cx="2858124" cy="246221"/>
          </a:xfrm>
          <a:prstGeom prst="rect">
            <a:avLst/>
          </a:prstGeom>
          <a:noFill/>
        </p:spPr>
        <p:txBody>
          <a:bodyPr wrap="square" lIns="0" rtlCol="0">
            <a:spAutoFit/>
          </a:bodyPr>
          <a:lstStyle/>
          <a:p>
            <a:r>
              <a:rPr lang="en-US" sz="1000" spc="0">
                <a:solidFill>
                  <a:srgbClr val="1B75BC"/>
                </a:solidFill>
                <a:latin typeface="Arial" panose="020B0604020202020204" pitchFamily="34" charset="0"/>
                <a:cs typeface="Arial" panose="020B0604020202020204" pitchFamily="34" charset="0"/>
              </a:rPr>
              <a:t>EPSON CONFIDENTIAL</a:t>
            </a:r>
          </a:p>
        </p:txBody>
      </p:sp>
      <p:sp>
        <p:nvSpPr>
          <p:cNvPr id="18" name="Oval 17">
            <a:extLst>
              <a:ext uri="{FF2B5EF4-FFF2-40B4-BE49-F238E27FC236}">
                <a16:creationId xmlns:a16="http://schemas.microsoft.com/office/drawing/2014/main" id="{D8140A11-C03F-864C-93DC-D12D4AA1A435}"/>
              </a:ext>
            </a:extLst>
          </p:cNvPr>
          <p:cNvSpPr>
            <a:spLocks noChangeAspect="1"/>
          </p:cNvSpPr>
          <p:nvPr userDrawn="1"/>
        </p:nvSpPr>
        <p:spPr>
          <a:xfrm>
            <a:off x="575330" y="6428233"/>
            <a:ext cx="292608" cy="2926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srgbClr val="1B75BC"/>
              </a:solidFill>
              <a:latin typeface="Arial" panose="020B0604020202020204" pitchFamily="34" charset="0"/>
              <a:ea typeface="Arial"/>
              <a:cs typeface="Arial" panose="020B0604020202020204" pitchFamily="34" charset="0"/>
            </a:endParaRPr>
          </a:p>
        </p:txBody>
      </p:sp>
      <p:sp>
        <p:nvSpPr>
          <p:cNvPr id="19" name="Slide Number Placeholder 5">
            <a:extLst>
              <a:ext uri="{FF2B5EF4-FFF2-40B4-BE49-F238E27FC236}">
                <a16:creationId xmlns:a16="http://schemas.microsoft.com/office/drawing/2014/main" id="{0D0F35B9-4425-AA45-8A2C-E5D6962C01F5}"/>
              </a:ext>
            </a:extLst>
          </p:cNvPr>
          <p:cNvSpPr>
            <a:spLocks noGrp="1"/>
          </p:cNvSpPr>
          <p:nvPr>
            <p:ph type="sldNum" sz="quarter" idx="12"/>
          </p:nvPr>
        </p:nvSpPr>
        <p:spPr>
          <a:xfrm>
            <a:off x="526349" y="6391975"/>
            <a:ext cx="390570" cy="365125"/>
          </a:xfrm>
        </p:spPr>
        <p:txBody>
          <a:bodyPr/>
          <a:lstStyle>
            <a:lvl1pPr algn="ctr">
              <a:defRPr>
                <a:solidFill>
                  <a:schemeClr val="accent1"/>
                </a:solidFill>
              </a:defRPr>
            </a:lvl1pPr>
          </a:lstStyle>
          <a:p>
            <a:fld id="{D6CDAAEE-A9DE-FC47-AAC8-03389D2351D9}" type="slidenum">
              <a:rPr lang="en-US" smtClean="0"/>
              <a:pPr/>
              <a:t>‹#›</a:t>
            </a:fld>
            <a:endParaRPr lang="en-US"/>
          </a:p>
        </p:txBody>
      </p:sp>
      <p:pic>
        <p:nvPicPr>
          <p:cNvPr id="10" name="Picture 9">
            <a:extLst>
              <a:ext uri="{FF2B5EF4-FFF2-40B4-BE49-F238E27FC236}">
                <a16:creationId xmlns:a16="http://schemas.microsoft.com/office/drawing/2014/main" id="{DEA6C304-58AC-ED4F-80EE-19074C0431D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21049" y="6393033"/>
            <a:ext cx="495300" cy="330200"/>
          </a:xfrm>
          <a:prstGeom prst="rect">
            <a:avLst/>
          </a:prstGeom>
        </p:spPr>
      </p:pic>
      <p:pic>
        <p:nvPicPr>
          <p:cNvPr id="11" name="Picture 10">
            <a:extLst>
              <a:ext uri="{FF2B5EF4-FFF2-40B4-BE49-F238E27FC236}">
                <a16:creationId xmlns:a16="http://schemas.microsoft.com/office/drawing/2014/main" id="{9CECD09C-653F-FB47-865E-6C93459D58A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374016" y="6393033"/>
            <a:ext cx="495300" cy="330200"/>
          </a:xfrm>
          <a:prstGeom prst="rect">
            <a:avLst/>
          </a:prstGeom>
        </p:spPr>
      </p:pic>
      <p:pic>
        <p:nvPicPr>
          <p:cNvPr id="15" name="Picture 14">
            <a:extLst>
              <a:ext uri="{FF2B5EF4-FFF2-40B4-BE49-F238E27FC236}">
                <a16:creationId xmlns:a16="http://schemas.microsoft.com/office/drawing/2014/main" id="{2A04A371-8172-9E4D-9CB1-7E0E64E6ACD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spTree>
    <p:extLst>
      <p:ext uri="{BB962C8B-B14F-4D97-AF65-F5344CB8AC3E}">
        <p14:creationId xmlns:p14="http://schemas.microsoft.com/office/powerpoint/2010/main" val="4217414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9BBF14F-5150-8345-803E-0BB605D2AA8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202736"/>
            <a:ext cx="12192000" cy="5655264"/>
          </a:xfrm>
          <a:prstGeom prst="rect">
            <a:avLst/>
          </a:prstGeom>
        </p:spPr>
      </p:pic>
      <p:pic>
        <p:nvPicPr>
          <p:cNvPr id="20" name="Picture 19">
            <a:extLst>
              <a:ext uri="{FF2B5EF4-FFF2-40B4-BE49-F238E27FC236}">
                <a16:creationId xmlns:a16="http://schemas.microsoft.com/office/drawing/2014/main" id="{CC4D78DC-CE1F-3846-87BC-C1E37BBF6D9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1"/>
            <a:ext cx="12191999" cy="1341912"/>
          </a:xfrm>
          <a:prstGeom prst="rect">
            <a:avLst/>
          </a:prstGeom>
        </p:spPr>
      </p:pic>
      <p:cxnSp>
        <p:nvCxnSpPr>
          <p:cNvPr id="10" name="Straight Connector 9">
            <a:extLst>
              <a:ext uri="{FF2B5EF4-FFF2-40B4-BE49-F238E27FC236}">
                <a16:creationId xmlns:a16="http://schemas.microsoft.com/office/drawing/2014/main" id="{27EC7131-C669-8F44-88D3-55CD45EC74E3}"/>
              </a:ext>
            </a:extLst>
          </p:cNvPr>
          <p:cNvCxnSpPr>
            <a:cxnSpLocks/>
          </p:cNvCxnSpPr>
          <p:nvPr userDrawn="1"/>
        </p:nvCxnSpPr>
        <p:spPr>
          <a:xfrm>
            <a:off x="576072" y="6276239"/>
            <a:ext cx="7924335" cy="0"/>
          </a:xfrm>
          <a:prstGeom prst="line">
            <a:avLst/>
          </a:prstGeom>
          <a:ln w="3175">
            <a:gradFill flip="none" rotWithShape="1">
              <a:gsLst>
                <a:gs pos="9000">
                  <a:srgbClr val="1B75BC">
                    <a:alpha val="0"/>
                  </a:srgbClr>
                </a:gs>
                <a:gs pos="100000">
                  <a:srgbClr val="1B75BC"/>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sp>
        <p:nvSpPr>
          <p:cNvPr id="16" name="Title 1">
            <a:extLst>
              <a:ext uri="{FF2B5EF4-FFF2-40B4-BE49-F238E27FC236}">
                <a16:creationId xmlns:a16="http://schemas.microsoft.com/office/drawing/2014/main" id="{98A79825-CB82-974C-B88F-7A2338822B6B}"/>
              </a:ext>
            </a:extLst>
          </p:cNvPr>
          <p:cNvSpPr>
            <a:spLocks noGrp="1"/>
          </p:cNvSpPr>
          <p:nvPr>
            <p:ph type="title"/>
          </p:nvPr>
        </p:nvSpPr>
        <p:spPr>
          <a:xfrm>
            <a:off x="838200" y="82296"/>
            <a:ext cx="10515600" cy="1325563"/>
          </a:xfrm>
        </p:spPr>
        <p:txBody>
          <a:bodyPr>
            <a:noAutofit/>
          </a:bodyPr>
          <a:lstStyle>
            <a:lvl1pPr algn="ctr">
              <a:defRPr sz="5000" b="1">
                <a:solidFill>
                  <a:schemeClr val="bg1"/>
                </a:solidFill>
              </a:defRPr>
            </a:lvl1pPr>
          </a:lstStyle>
          <a:p>
            <a:r>
              <a:rPr lang="en-US"/>
              <a:t>Click to edit Master title style</a:t>
            </a:r>
          </a:p>
        </p:txBody>
      </p:sp>
      <p:sp>
        <p:nvSpPr>
          <p:cNvPr id="17" name="Content Placeholder 2">
            <a:extLst>
              <a:ext uri="{FF2B5EF4-FFF2-40B4-BE49-F238E27FC236}">
                <a16:creationId xmlns:a16="http://schemas.microsoft.com/office/drawing/2014/main" id="{41D10765-8BE7-874C-A2CA-0E0D720C1A5E}"/>
              </a:ext>
            </a:extLst>
          </p:cNvPr>
          <p:cNvSpPr>
            <a:spLocks noGrp="1"/>
          </p:cNvSpPr>
          <p:nvPr>
            <p:ph idx="1"/>
          </p:nvPr>
        </p:nvSpPr>
        <p:spPr>
          <a:xfrm>
            <a:off x="2221992" y="2167128"/>
            <a:ext cx="8778240" cy="2493579"/>
          </a:xfrm>
        </p:spPr>
        <p:txBody>
          <a:bodyPr>
            <a:noAutofit/>
          </a:bodyPr>
          <a:lstStyle>
            <a:lvl1pPr marL="0" indent="0">
              <a:lnSpc>
                <a:spcPct val="130000"/>
              </a:lnSpc>
              <a:spcBef>
                <a:spcPts val="0"/>
              </a:spcBef>
              <a:buNone/>
              <a:defRPr sz="14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Click to edit Master text styles</a:t>
            </a:r>
          </a:p>
        </p:txBody>
      </p:sp>
      <p:sp>
        <p:nvSpPr>
          <p:cNvPr id="19" name="TextBox 18">
            <a:extLst>
              <a:ext uri="{FF2B5EF4-FFF2-40B4-BE49-F238E27FC236}">
                <a16:creationId xmlns:a16="http://schemas.microsoft.com/office/drawing/2014/main" id="{DD2A9BD9-70FB-714C-ABF3-21BE9453AED8}"/>
              </a:ext>
            </a:extLst>
          </p:cNvPr>
          <p:cNvSpPr txBox="1"/>
          <p:nvPr userDrawn="1"/>
        </p:nvSpPr>
        <p:spPr>
          <a:xfrm>
            <a:off x="1232733" y="6443385"/>
            <a:ext cx="2858124" cy="246221"/>
          </a:xfrm>
          <a:prstGeom prst="rect">
            <a:avLst/>
          </a:prstGeom>
          <a:noFill/>
        </p:spPr>
        <p:txBody>
          <a:bodyPr wrap="square" lIns="0" rtlCol="0">
            <a:spAutoFit/>
          </a:bodyPr>
          <a:lstStyle/>
          <a:p>
            <a:r>
              <a:rPr lang="en-US" sz="1000" spc="0">
                <a:solidFill>
                  <a:srgbClr val="1B75BC"/>
                </a:solidFill>
                <a:latin typeface="Arial" panose="020B0604020202020204" pitchFamily="34" charset="0"/>
                <a:cs typeface="Arial" panose="020B0604020202020204" pitchFamily="34" charset="0"/>
              </a:rPr>
              <a:t>EPSON CONFIDENTIAL</a:t>
            </a:r>
          </a:p>
        </p:txBody>
      </p:sp>
      <p:sp>
        <p:nvSpPr>
          <p:cNvPr id="22" name="Oval 21">
            <a:extLst>
              <a:ext uri="{FF2B5EF4-FFF2-40B4-BE49-F238E27FC236}">
                <a16:creationId xmlns:a16="http://schemas.microsoft.com/office/drawing/2014/main" id="{68DB1835-DC56-F144-92C7-5CC0293F8EDF}"/>
              </a:ext>
            </a:extLst>
          </p:cNvPr>
          <p:cNvSpPr>
            <a:spLocks noChangeAspect="1"/>
          </p:cNvSpPr>
          <p:nvPr userDrawn="1"/>
        </p:nvSpPr>
        <p:spPr>
          <a:xfrm>
            <a:off x="575330" y="6428233"/>
            <a:ext cx="292608" cy="2926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srgbClr val="1B75BC"/>
              </a:solidFill>
              <a:latin typeface="Arial" panose="020B0604020202020204" pitchFamily="34" charset="0"/>
              <a:ea typeface="Arial"/>
              <a:cs typeface="Arial" panose="020B0604020202020204" pitchFamily="34" charset="0"/>
            </a:endParaRPr>
          </a:p>
        </p:txBody>
      </p:sp>
      <p:sp>
        <p:nvSpPr>
          <p:cNvPr id="23" name="Slide Number Placeholder 5">
            <a:extLst>
              <a:ext uri="{FF2B5EF4-FFF2-40B4-BE49-F238E27FC236}">
                <a16:creationId xmlns:a16="http://schemas.microsoft.com/office/drawing/2014/main" id="{C0B3C165-2CCD-7846-A92D-C6168B818A83}"/>
              </a:ext>
            </a:extLst>
          </p:cNvPr>
          <p:cNvSpPr>
            <a:spLocks noGrp="1"/>
          </p:cNvSpPr>
          <p:nvPr>
            <p:ph type="sldNum" sz="quarter" idx="12"/>
          </p:nvPr>
        </p:nvSpPr>
        <p:spPr>
          <a:xfrm>
            <a:off x="526349" y="6391975"/>
            <a:ext cx="390570" cy="365125"/>
          </a:xfrm>
        </p:spPr>
        <p:txBody>
          <a:bodyPr/>
          <a:lstStyle>
            <a:lvl1pPr algn="ctr">
              <a:defRPr>
                <a:solidFill>
                  <a:schemeClr val="accent1"/>
                </a:solidFill>
              </a:defRPr>
            </a:lvl1pPr>
          </a:lstStyle>
          <a:p>
            <a:fld id="{D6CDAAEE-A9DE-FC47-AAC8-03389D2351D9}" type="slidenum">
              <a:rPr lang="en-US" smtClean="0"/>
              <a:pPr/>
              <a:t>‹#›</a:t>
            </a:fld>
            <a:endParaRPr lang="en-US"/>
          </a:p>
        </p:txBody>
      </p:sp>
      <p:pic>
        <p:nvPicPr>
          <p:cNvPr id="12" name="Picture 11">
            <a:extLst>
              <a:ext uri="{FF2B5EF4-FFF2-40B4-BE49-F238E27FC236}">
                <a16:creationId xmlns:a16="http://schemas.microsoft.com/office/drawing/2014/main" id="{29CCC6E4-79EB-F445-A438-512EEBAE0893}"/>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921049" y="6393033"/>
            <a:ext cx="495300" cy="330200"/>
          </a:xfrm>
          <a:prstGeom prst="rect">
            <a:avLst/>
          </a:prstGeom>
        </p:spPr>
      </p:pic>
      <p:pic>
        <p:nvPicPr>
          <p:cNvPr id="18" name="Picture 17">
            <a:extLst>
              <a:ext uri="{FF2B5EF4-FFF2-40B4-BE49-F238E27FC236}">
                <a16:creationId xmlns:a16="http://schemas.microsoft.com/office/drawing/2014/main" id="{0334407D-8487-DA4D-9A3E-3B81A0F6FDD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374016" y="6393033"/>
            <a:ext cx="495300" cy="330200"/>
          </a:xfrm>
          <a:prstGeom prst="rect">
            <a:avLst/>
          </a:prstGeom>
        </p:spPr>
      </p:pic>
      <p:pic>
        <p:nvPicPr>
          <p:cNvPr id="21" name="Picture 20">
            <a:extLst>
              <a:ext uri="{FF2B5EF4-FFF2-40B4-BE49-F238E27FC236}">
                <a16:creationId xmlns:a16="http://schemas.microsoft.com/office/drawing/2014/main" id="{2A04A371-8172-9E4D-9CB1-7E0E64E6ACD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spTree>
    <p:extLst>
      <p:ext uri="{BB962C8B-B14F-4D97-AF65-F5344CB8AC3E}">
        <p14:creationId xmlns:p14="http://schemas.microsoft.com/office/powerpoint/2010/main" val="11018446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radi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316D8BB-6065-DA41-9A76-03A0BCB7EC3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6858001"/>
          </a:xfrm>
          <a:prstGeom prst="rect">
            <a:avLst/>
          </a:prstGeom>
        </p:spPr>
      </p:pic>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cxnSp>
        <p:nvCxnSpPr>
          <p:cNvPr id="9" name="Straight Connector 8">
            <a:extLst>
              <a:ext uri="{FF2B5EF4-FFF2-40B4-BE49-F238E27FC236}">
                <a16:creationId xmlns:a16="http://schemas.microsoft.com/office/drawing/2014/main" id="{3CECF1A5-F8AF-A546-94B5-41022DC8513E}"/>
              </a:ext>
            </a:extLst>
          </p:cNvPr>
          <p:cNvCxnSpPr>
            <a:cxnSpLocks/>
          </p:cNvCxnSpPr>
          <p:nvPr userDrawn="1"/>
        </p:nvCxnSpPr>
        <p:spPr>
          <a:xfrm>
            <a:off x="579668" y="6276239"/>
            <a:ext cx="7924335" cy="0"/>
          </a:xfrm>
          <a:prstGeom prst="line">
            <a:avLst/>
          </a:prstGeom>
          <a:ln w="3175">
            <a:gradFill flip="none" rotWithShape="1">
              <a:gsLst>
                <a:gs pos="9000">
                  <a:srgbClr val="1B75BC">
                    <a:alpha val="0"/>
                  </a:srgbClr>
                </a:gs>
                <a:gs pos="100000">
                  <a:srgbClr val="1B75BC"/>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0F08749-D3E4-4A43-B861-C875EED11396}"/>
              </a:ext>
            </a:extLst>
          </p:cNvPr>
          <p:cNvSpPr txBox="1"/>
          <p:nvPr userDrawn="1"/>
        </p:nvSpPr>
        <p:spPr>
          <a:xfrm>
            <a:off x="1232733" y="6443385"/>
            <a:ext cx="2858124" cy="246221"/>
          </a:xfrm>
          <a:prstGeom prst="rect">
            <a:avLst/>
          </a:prstGeom>
          <a:noFill/>
        </p:spPr>
        <p:txBody>
          <a:bodyPr wrap="square" lIns="0" rtlCol="0">
            <a:spAutoFit/>
          </a:bodyPr>
          <a:lstStyle/>
          <a:p>
            <a:r>
              <a:rPr lang="en-US" sz="1000" spc="0">
                <a:solidFill>
                  <a:srgbClr val="1B75BC"/>
                </a:solidFill>
                <a:latin typeface="Arial" panose="020B0604020202020204" pitchFamily="34" charset="0"/>
                <a:cs typeface="Arial" panose="020B0604020202020204" pitchFamily="34" charset="0"/>
              </a:rPr>
              <a:t>EPSON CONFIDENTIAL</a:t>
            </a:r>
          </a:p>
        </p:txBody>
      </p:sp>
      <p:sp>
        <p:nvSpPr>
          <p:cNvPr id="16" name="Oval 15">
            <a:extLst>
              <a:ext uri="{FF2B5EF4-FFF2-40B4-BE49-F238E27FC236}">
                <a16:creationId xmlns:a16="http://schemas.microsoft.com/office/drawing/2014/main" id="{B5919903-F268-E84E-B819-9F6690C77FD8}"/>
              </a:ext>
            </a:extLst>
          </p:cNvPr>
          <p:cNvSpPr>
            <a:spLocks noChangeAspect="1"/>
          </p:cNvSpPr>
          <p:nvPr userDrawn="1"/>
        </p:nvSpPr>
        <p:spPr>
          <a:xfrm>
            <a:off x="575330" y="6428233"/>
            <a:ext cx="292608" cy="2926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srgbClr val="1B75BC"/>
              </a:solidFill>
              <a:latin typeface="Arial" panose="020B0604020202020204" pitchFamily="34" charset="0"/>
              <a:ea typeface="Arial"/>
              <a:cs typeface="Arial" panose="020B0604020202020204" pitchFamily="34" charset="0"/>
            </a:endParaRPr>
          </a:p>
        </p:txBody>
      </p:sp>
      <p:sp>
        <p:nvSpPr>
          <p:cNvPr id="17" name="Slide Number Placeholder 5">
            <a:extLst>
              <a:ext uri="{FF2B5EF4-FFF2-40B4-BE49-F238E27FC236}">
                <a16:creationId xmlns:a16="http://schemas.microsoft.com/office/drawing/2014/main" id="{E1D61DD5-4CDD-D44B-8605-209DA2D2EB6F}"/>
              </a:ext>
            </a:extLst>
          </p:cNvPr>
          <p:cNvSpPr>
            <a:spLocks noGrp="1"/>
          </p:cNvSpPr>
          <p:nvPr>
            <p:ph type="sldNum" sz="quarter" idx="12"/>
          </p:nvPr>
        </p:nvSpPr>
        <p:spPr>
          <a:xfrm>
            <a:off x="526349" y="6391975"/>
            <a:ext cx="390570" cy="365125"/>
          </a:xfrm>
        </p:spPr>
        <p:txBody>
          <a:bodyPr/>
          <a:lstStyle>
            <a:lvl1pPr algn="ctr">
              <a:defRPr>
                <a:solidFill>
                  <a:srgbClr val="286AA6"/>
                </a:solidFill>
              </a:defRPr>
            </a:lvl1pPr>
          </a:lstStyle>
          <a:p>
            <a:fld id="{D6CDAAEE-A9DE-FC47-AAC8-03389D2351D9}" type="slidenum">
              <a:rPr lang="en-US" smtClean="0"/>
              <a:pPr/>
              <a:t>‹#›</a:t>
            </a:fld>
            <a:endParaRPr lang="en-US"/>
          </a:p>
        </p:txBody>
      </p:sp>
      <p:pic>
        <p:nvPicPr>
          <p:cNvPr id="10" name="Picture 9">
            <a:extLst>
              <a:ext uri="{FF2B5EF4-FFF2-40B4-BE49-F238E27FC236}">
                <a16:creationId xmlns:a16="http://schemas.microsoft.com/office/drawing/2014/main" id="{9E2FD767-D9DF-954E-A86B-46838E7C7CE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21049" y="6393033"/>
            <a:ext cx="495300" cy="330200"/>
          </a:xfrm>
          <a:prstGeom prst="rect">
            <a:avLst/>
          </a:prstGeom>
        </p:spPr>
      </p:pic>
      <p:pic>
        <p:nvPicPr>
          <p:cNvPr id="11" name="Picture 10">
            <a:extLst>
              <a:ext uri="{FF2B5EF4-FFF2-40B4-BE49-F238E27FC236}">
                <a16:creationId xmlns:a16="http://schemas.microsoft.com/office/drawing/2014/main" id="{8A8FB776-02F4-0E4A-B0F8-3431A43402D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374016" y="6393033"/>
            <a:ext cx="495300" cy="330200"/>
          </a:xfrm>
          <a:prstGeom prst="rect">
            <a:avLst/>
          </a:prstGeom>
        </p:spPr>
      </p:pic>
      <p:pic>
        <p:nvPicPr>
          <p:cNvPr id="15" name="Picture 14">
            <a:extLst>
              <a:ext uri="{FF2B5EF4-FFF2-40B4-BE49-F238E27FC236}">
                <a16:creationId xmlns:a16="http://schemas.microsoft.com/office/drawing/2014/main" id="{2A04A371-8172-9E4D-9CB1-7E0E64E6ACD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spTree>
    <p:extLst>
      <p:ext uri="{BB962C8B-B14F-4D97-AF65-F5344CB8AC3E}">
        <p14:creationId xmlns:p14="http://schemas.microsoft.com/office/powerpoint/2010/main" val="23413252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_Title and Content_white">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316D8BB-6065-DA41-9A76-03A0BCB7EC3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0" cy="1000709"/>
          </a:xfrm>
          <a:prstGeom prst="rect">
            <a:avLst/>
          </a:prstGeom>
        </p:spPr>
      </p:pic>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585018" y="6279618"/>
            <a:ext cx="2606983" cy="578383"/>
          </a:xfrm>
          <a:prstGeom prst="rect">
            <a:avLst/>
          </a:prstGeom>
        </p:spPr>
      </p:pic>
      <p:sp>
        <p:nvSpPr>
          <p:cNvPr id="16" name="Title 1">
            <a:extLst>
              <a:ext uri="{FF2B5EF4-FFF2-40B4-BE49-F238E27FC236}">
                <a16:creationId xmlns:a16="http://schemas.microsoft.com/office/drawing/2014/main" id="{98A79825-CB82-974C-B88F-7A2338822B6B}"/>
              </a:ext>
            </a:extLst>
          </p:cNvPr>
          <p:cNvSpPr>
            <a:spLocks noGrp="1"/>
          </p:cNvSpPr>
          <p:nvPr>
            <p:ph type="title"/>
          </p:nvPr>
        </p:nvSpPr>
        <p:spPr>
          <a:xfrm>
            <a:off x="838200" y="82297"/>
            <a:ext cx="11219284" cy="499463"/>
          </a:xfrm>
        </p:spPr>
        <p:txBody>
          <a:bodyPr>
            <a:noAutofit/>
          </a:bodyPr>
          <a:lstStyle>
            <a:lvl1pPr algn="r">
              <a:defRPr sz="4050" b="0" i="0">
                <a:solidFill>
                  <a:schemeClr val="bg1"/>
                </a:solidFill>
                <a:latin typeface="Helvetica Neue Light" panose="02000403000000020004" pitchFamily="2" charset="0"/>
                <a:ea typeface="Helvetica Neue Light" panose="02000403000000020004" pitchFamily="2" charset="0"/>
              </a:defRPr>
            </a:lvl1pPr>
          </a:lstStyle>
          <a:p>
            <a:r>
              <a:rPr lang="en-US"/>
              <a:t>Click to edit Master title style</a:t>
            </a:r>
          </a:p>
        </p:txBody>
      </p:sp>
      <p:cxnSp>
        <p:nvCxnSpPr>
          <p:cNvPr id="13" name="Straight Connector 12">
            <a:extLst>
              <a:ext uri="{FF2B5EF4-FFF2-40B4-BE49-F238E27FC236}">
                <a16:creationId xmlns:a16="http://schemas.microsoft.com/office/drawing/2014/main" id="{A3B6C3C5-297F-3446-B917-5B60193B4984}"/>
              </a:ext>
            </a:extLst>
          </p:cNvPr>
          <p:cNvCxnSpPr>
            <a:cxnSpLocks/>
          </p:cNvCxnSpPr>
          <p:nvPr userDrawn="1"/>
        </p:nvCxnSpPr>
        <p:spPr>
          <a:xfrm>
            <a:off x="579668" y="6276239"/>
            <a:ext cx="7924335" cy="0"/>
          </a:xfrm>
          <a:prstGeom prst="line">
            <a:avLst/>
          </a:prstGeom>
          <a:ln w="3175">
            <a:gradFill flip="none" rotWithShape="1">
              <a:gsLst>
                <a:gs pos="9000">
                  <a:srgbClr val="1B75BC">
                    <a:alpha val="0"/>
                  </a:srgbClr>
                </a:gs>
                <a:gs pos="100000">
                  <a:srgbClr val="1B75BC"/>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9A03843-5912-0F4B-8D8C-36E497D3E8E2}"/>
              </a:ext>
            </a:extLst>
          </p:cNvPr>
          <p:cNvSpPr txBox="1"/>
          <p:nvPr userDrawn="1"/>
        </p:nvSpPr>
        <p:spPr>
          <a:xfrm>
            <a:off x="310575" y="6454505"/>
            <a:ext cx="2858124" cy="246221"/>
          </a:xfrm>
          <a:prstGeom prst="rect">
            <a:avLst/>
          </a:prstGeom>
          <a:noFill/>
        </p:spPr>
        <p:txBody>
          <a:bodyPr wrap="square" lIns="0" rtlCol="0">
            <a:spAutoFit/>
          </a:bodyPr>
          <a:lstStyle/>
          <a:p>
            <a:r>
              <a:rPr lang="en-US" sz="1000" spc="0">
                <a:solidFill>
                  <a:srgbClr val="A7A9AC"/>
                </a:solidFill>
                <a:latin typeface="Arial" panose="020B0604020202020204" pitchFamily="34" charset="0"/>
                <a:cs typeface="Arial" panose="020B0604020202020204" pitchFamily="34" charset="0"/>
              </a:rPr>
              <a:t>EPSON CONFIDENTIAL</a:t>
            </a:r>
          </a:p>
        </p:txBody>
      </p:sp>
      <p:sp>
        <p:nvSpPr>
          <p:cNvPr id="21" name="Oval 20">
            <a:extLst>
              <a:ext uri="{FF2B5EF4-FFF2-40B4-BE49-F238E27FC236}">
                <a16:creationId xmlns:a16="http://schemas.microsoft.com/office/drawing/2014/main" id="{604403B2-07F9-DA45-873D-5D5A01F3CDC1}"/>
              </a:ext>
            </a:extLst>
          </p:cNvPr>
          <p:cNvSpPr>
            <a:spLocks noChangeAspect="1"/>
          </p:cNvSpPr>
          <p:nvPr userDrawn="1"/>
        </p:nvSpPr>
        <p:spPr>
          <a:xfrm>
            <a:off x="575330" y="6428233"/>
            <a:ext cx="292608" cy="2926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schemeClr val="bg1"/>
              </a:solidFill>
              <a:latin typeface="Arial" panose="020B0604020202020204" pitchFamily="34" charset="0"/>
              <a:ea typeface="Arial"/>
              <a:cs typeface="Arial" panose="020B0604020202020204" pitchFamily="34" charset="0"/>
            </a:endParaRPr>
          </a:p>
        </p:txBody>
      </p:sp>
      <p:sp>
        <p:nvSpPr>
          <p:cNvPr id="22" name="Slide Number Placeholder 5">
            <a:extLst>
              <a:ext uri="{FF2B5EF4-FFF2-40B4-BE49-F238E27FC236}">
                <a16:creationId xmlns:a16="http://schemas.microsoft.com/office/drawing/2014/main" id="{3FFB4F45-A02B-BA4C-BAB3-0C812456FAC4}"/>
              </a:ext>
            </a:extLst>
          </p:cNvPr>
          <p:cNvSpPr>
            <a:spLocks noGrp="1"/>
          </p:cNvSpPr>
          <p:nvPr>
            <p:ph type="sldNum" sz="quarter" idx="12"/>
          </p:nvPr>
        </p:nvSpPr>
        <p:spPr>
          <a:xfrm>
            <a:off x="599605" y="6391976"/>
            <a:ext cx="244058" cy="242374"/>
          </a:xfrm>
        </p:spPr>
        <p:txBody>
          <a:bodyPr/>
          <a:lstStyle>
            <a:lvl1pPr algn="ctr">
              <a:defRPr>
                <a:solidFill>
                  <a:schemeClr val="bg1"/>
                </a:solidFill>
              </a:defRPr>
            </a:lvl1pPr>
          </a:lstStyle>
          <a:p>
            <a:fld id="{D6CDAAEE-A9DE-FC47-AAC8-03389D2351D9}" type="slidenum">
              <a:rPr lang="en-US" smtClean="0"/>
              <a:pPr/>
              <a:t>‹#›</a:t>
            </a:fld>
            <a:endParaRPr lang="en-US"/>
          </a:p>
        </p:txBody>
      </p:sp>
      <p:pic>
        <p:nvPicPr>
          <p:cNvPr id="11" name="Picture 10">
            <a:extLst>
              <a:ext uri="{FF2B5EF4-FFF2-40B4-BE49-F238E27FC236}">
                <a16:creationId xmlns:a16="http://schemas.microsoft.com/office/drawing/2014/main" id="{A24E003A-2D61-2148-A443-82005985D85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468082" y="6412300"/>
            <a:ext cx="495300" cy="330200"/>
          </a:xfrm>
          <a:prstGeom prst="rect">
            <a:avLst/>
          </a:prstGeom>
        </p:spPr>
      </p:pic>
      <p:pic>
        <p:nvPicPr>
          <p:cNvPr id="12" name="Picture 11">
            <a:extLst>
              <a:ext uri="{FF2B5EF4-FFF2-40B4-BE49-F238E27FC236}">
                <a16:creationId xmlns:a16="http://schemas.microsoft.com/office/drawing/2014/main" id="{F906263E-C2B5-0644-8721-9986B6536A7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921049" y="6412300"/>
            <a:ext cx="495300" cy="330200"/>
          </a:xfrm>
          <a:prstGeom prst="rect">
            <a:avLst/>
          </a:prstGeom>
        </p:spPr>
      </p:pic>
      <p:pic>
        <p:nvPicPr>
          <p:cNvPr id="15" name="Picture 14">
            <a:extLst>
              <a:ext uri="{FF2B5EF4-FFF2-40B4-BE49-F238E27FC236}">
                <a16:creationId xmlns:a16="http://schemas.microsoft.com/office/drawing/2014/main" id="{2A04A371-8172-9E4D-9CB1-7E0E64E6ACD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941867" y="6454486"/>
            <a:ext cx="782900" cy="252548"/>
          </a:xfrm>
          <a:prstGeom prst="rect">
            <a:avLst/>
          </a:prstGeom>
        </p:spPr>
      </p:pic>
      <p:sp>
        <p:nvSpPr>
          <p:cNvPr id="3" name="Text Placeholder 2">
            <a:extLst>
              <a:ext uri="{FF2B5EF4-FFF2-40B4-BE49-F238E27FC236}">
                <a16:creationId xmlns:a16="http://schemas.microsoft.com/office/drawing/2014/main" id="{2E0EDDB9-C5BC-CE41-BB14-1C09CEF1CF6F}"/>
              </a:ext>
            </a:extLst>
          </p:cNvPr>
          <p:cNvSpPr>
            <a:spLocks noGrp="1"/>
          </p:cNvSpPr>
          <p:nvPr>
            <p:ph type="body" sz="quarter" idx="13"/>
          </p:nvPr>
        </p:nvSpPr>
        <p:spPr>
          <a:xfrm>
            <a:off x="6004932" y="581760"/>
            <a:ext cx="6052551" cy="418949"/>
          </a:xfrm>
        </p:spPr>
        <p:txBody>
          <a:bodyPr/>
          <a:lstStyle>
            <a:lvl1pPr algn="r">
              <a:defRPr kumimoji="0" lang="en-US" sz="2400" b="0" i="0" u="none" strike="noStrike" cap="none" spc="0" normalizeH="0" baseline="0" smtClean="0">
                <a:ln>
                  <a:noFill/>
                </a:ln>
                <a:solidFill>
                  <a:schemeClr val="bg1"/>
                </a:solidFill>
                <a:effectLst/>
                <a:uFillTx/>
                <a:latin typeface="Helvetica Neue Light" panose="02000403000000020004" pitchFamily="2" charset="0"/>
                <a:ea typeface="Helvetica Neue Light" panose="02000403000000020004" pitchFamily="2" charset="0"/>
                <a:cs typeface="+mj-cs"/>
                <a:sym typeface="AauxPro OT Light"/>
              </a:defRPr>
            </a:lvl1pPr>
          </a:lstStyle>
          <a:p>
            <a:pPr lvl="0"/>
            <a:r>
              <a:rPr lang="en-US"/>
              <a:t>Click to edit Master text styles</a:t>
            </a:r>
          </a:p>
        </p:txBody>
      </p:sp>
    </p:spTree>
    <p:extLst>
      <p:ext uri="{BB962C8B-B14F-4D97-AF65-F5344CB8AC3E}">
        <p14:creationId xmlns:p14="http://schemas.microsoft.com/office/powerpoint/2010/main" val="3312169652"/>
      </p:ext>
    </p:extLst>
  </p:cSld>
  <p:clrMapOvr>
    <a:masterClrMapping/>
  </p:clrMapOvr>
  <p:extLst>
    <p:ext uri="{DCECCB84-F9BA-43D5-87BE-67443E8EF086}">
      <p15:sldGuideLst xmlns:p15="http://schemas.microsoft.com/office/powerpoint/2012/main">
        <p15:guide id="1" orient="horz" pos="84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408376307"/>
              </p:ext>
            </p:ext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spid="_x0000_s2050"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119" y="2118"/>
                        <a:ext cx="2116" cy="2116"/>
                      </a:xfrm>
                      <a:prstGeom prst="rect">
                        <a:avLst/>
                      </a:prstGeom>
                    </p:spPr>
                  </p:pic>
                </p:oleObj>
              </mc:Fallback>
            </mc:AlternateContent>
          </a:graphicData>
        </a:graphic>
      </p:graphicFrame>
      <p:sp>
        <p:nvSpPr>
          <p:cNvPr id="6" name="Text Placeholder 4"/>
          <p:cNvSpPr>
            <a:spLocks noGrp="1"/>
          </p:cNvSpPr>
          <p:nvPr>
            <p:ph type="body" sz="quarter" idx="20" hasCustomPrompt="1"/>
          </p:nvPr>
        </p:nvSpPr>
        <p:spPr>
          <a:xfrm>
            <a:off x="508000" y="5822674"/>
            <a:ext cx="11216168" cy="424732"/>
          </a:xfrm>
          <a:prstGeom prst="rect">
            <a:avLst/>
          </a:prstGeom>
          <a:solidFill>
            <a:schemeClr val="tx1"/>
          </a:solidFill>
        </p:spPr>
        <p:txBody>
          <a:bodyPr wrap="square" anchor="ctr">
            <a:spAutoFit/>
          </a:bodyPr>
          <a:lstStyle>
            <a:lvl1pPr marL="205740" indent="-205740" algn="l">
              <a:spcBef>
                <a:spcPts val="0"/>
              </a:spcBef>
              <a:buFont typeface="Arial" panose="020B0604020202020204" pitchFamily="34" charset="0"/>
              <a:buChar char="•"/>
              <a:defRPr sz="2160" b="1" baseline="0">
                <a:solidFill>
                  <a:srgbClr val="FFFF00"/>
                </a:solidFill>
              </a:defRPr>
            </a:lvl1pPr>
          </a:lstStyle>
          <a:p>
            <a:pPr lvl="0"/>
            <a:r>
              <a:rPr lang="en-US"/>
              <a:t>Take Away Message</a:t>
            </a:r>
          </a:p>
        </p:txBody>
      </p:sp>
      <p:sp>
        <p:nvSpPr>
          <p:cNvPr id="5" name="Title 1"/>
          <p:cNvSpPr>
            <a:spLocks noGrp="1"/>
          </p:cNvSpPr>
          <p:nvPr>
            <p:ph type="title" hasCustomPrompt="1"/>
          </p:nvPr>
        </p:nvSpPr>
        <p:spPr>
          <a:xfrm>
            <a:off x="406400" y="45720"/>
            <a:ext cx="11379200" cy="914400"/>
          </a:xfrm>
        </p:spPr>
        <p:txBody>
          <a:bodyPr/>
          <a:lstStyle>
            <a:lvl1pPr>
              <a:defRPr baseline="0"/>
            </a:lvl1pPr>
          </a:lstStyle>
          <a:p>
            <a:r>
              <a:rPr lang="en-US"/>
              <a:t>Title Only Slide – Click to Add Title</a:t>
            </a:r>
          </a:p>
        </p:txBody>
      </p:sp>
    </p:spTree>
    <p:extLst>
      <p:ext uri="{BB962C8B-B14F-4D97-AF65-F5344CB8AC3E}">
        <p14:creationId xmlns:p14="http://schemas.microsoft.com/office/powerpoint/2010/main" val="2820505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with Gradient">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DBF2862-2B1E-5043-B396-7632C9B00CB3}"/>
              </a:ext>
            </a:extLst>
          </p:cNvPr>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a:stretch>
            <a:fillRect/>
          </a:stretch>
        </p:blipFill>
        <p:spPr>
          <a:xfrm>
            <a:off x="-1" y="0"/>
            <a:ext cx="12192001" cy="6858000"/>
          </a:xfrm>
          <a:prstGeom prst="rect">
            <a:avLst/>
          </a:prstGeom>
        </p:spPr>
      </p:pic>
      <p:pic>
        <p:nvPicPr>
          <p:cNvPr id="18" name="Picture 17">
            <a:extLst>
              <a:ext uri="{FF2B5EF4-FFF2-40B4-BE49-F238E27FC236}">
                <a16:creationId xmlns:a16="http://schemas.microsoft.com/office/drawing/2014/main" id="{5316D8BB-6065-DA41-9A76-03A0BCB7EC3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0"/>
            <a:ext cx="12192000" cy="6858001"/>
          </a:xfrm>
          <a:prstGeom prst="rect">
            <a:avLst/>
          </a:prstGeom>
        </p:spPr>
      </p:pic>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pic>
        <p:nvPicPr>
          <p:cNvPr id="15" name="Picture 14">
            <a:extLst>
              <a:ext uri="{FF2B5EF4-FFF2-40B4-BE49-F238E27FC236}">
                <a16:creationId xmlns:a16="http://schemas.microsoft.com/office/drawing/2014/main" id="{2A04A371-8172-9E4D-9CB1-7E0E64E6ACD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pic>
        <p:nvPicPr>
          <p:cNvPr id="21" name="Picture 20">
            <a:extLst>
              <a:ext uri="{FF2B5EF4-FFF2-40B4-BE49-F238E27FC236}">
                <a16:creationId xmlns:a16="http://schemas.microsoft.com/office/drawing/2014/main" id="{636F5967-D600-1741-B5A9-F6840C9B0632}"/>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06474" y="2177784"/>
            <a:ext cx="10455495" cy="1924049"/>
          </a:xfrm>
          <a:prstGeom prst="rect">
            <a:avLst/>
          </a:prstGeom>
        </p:spPr>
      </p:pic>
    </p:spTree>
    <p:extLst>
      <p:ext uri="{BB962C8B-B14F-4D97-AF65-F5344CB8AC3E}">
        <p14:creationId xmlns:p14="http://schemas.microsoft.com/office/powerpoint/2010/main" val="6779073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cxnSp>
        <p:nvCxnSpPr>
          <p:cNvPr id="9" name="Straight Connector 8">
            <a:extLst>
              <a:ext uri="{FF2B5EF4-FFF2-40B4-BE49-F238E27FC236}">
                <a16:creationId xmlns:a16="http://schemas.microsoft.com/office/drawing/2014/main" id="{3CECF1A5-F8AF-A546-94B5-41022DC8513E}"/>
              </a:ext>
            </a:extLst>
          </p:cNvPr>
          <p:cNvCxnSpPr>
            <a:cxnSpLocks/>
          </p:cNvCxnSpPr>
          <p:nvPr userDrawn="1"/>
        </p:nvCxnSpPr>
        <p:spPr>
          <a:xfrm>
            <a:off x="579668" y="6276239"/>
            <a:ext cx="7924335" cy="0"/>
          </a:xfrm>
          <a:prstGeom prst="line">
            <a:avLst/>
          </a:prstGeom>
          <a:ln w="3175">
            <a:gradFill flip="none" rotWithShape="1">
              <a:gsLst>
                <a:gs pos="9000">
                  <a:srgbClr val="1B75BC">
                    <a:alpha val="0"/>
                  </a:srgbClr>
                </a:gs>
                <a:gs pos="100000">
                  <a:srgbClr val="1B75BC"/>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0F08749-D3E4-4A43-B861-C875EED11396}"/>
              </a:ext>
            </a:extLst>
          </p:cNvPr>
          <p:cNvSpPr txBox="1"/>
          <p:nvPr userDrawn="1"/>
        </p:nvSpPr>
        <p:spPr>
          <a:xfrm>
            <a:off x="1232733" y="6443385"/>
            <a:ext cx="2858124" cy="246221"/>
          </a:xfrm>
          <a:prstGeom prst="rect">
            <a:avLst/>
          </a:prstGeom>
          <a:noFill/>
        </p:spPr>
        <p:txBody>
          <a:bodyPr wrap="square" lIns="0" rtlCol="0">
            <a:spAutoFit/>
          </a:bodyPr>
          <a:lstStyle/>
          <a:p>
            <a:r>
              <a:rPr lang="en-US" sz="1000" spc="0">
                <a:solidFill>
                  <a:srgbClr val="1B75BC"/>
                </a:solidFill>
                <a:latin typeface="Arial" panose="020B0604020202020204" pitchFamily="34" charset="0"/>
                <a:cs typeface="Arial" panose="020B0604020202020204" pitchFamily="34" charset="0"/>
              </a:rPr>
              <a:t>EPSON CONFIDENTIAL</a:t>
            </a:r>
          </a:p>
        </p:txBody>
      </p:sp>
      <p:sp>
        <p:nvSpPr>
          <p:cNvPr id="16" name="Oval 15">
            <a:extLst>
              <a:ext uri="{FF2B5EF4-FFF2-40B4-BE49-F238E27FC236}">
                <a16:creationId xmlns:a16="http://schemas.microsoft.com/office/drawing/2014/main" id="{B5919903-F268-E84E-B819-9F6690C77FD8}"/>
              </a:ext>
            </a:extLst>
          </p:cNvPr>
          <p:cNvSpPr>
            <a:spLocks noChangeAspect="1"/>
          </p:cNvSpPr>
          <p:nvPr userDrawn="1"/>
        </p:nvSpPr>
        <p:spPr>
          <a:xfrm>
            <a:off x="575330" y="6428233"/>
            <a:ext cx="292608" cy="2926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srgbClr val="1B75BC"/>
              </a:solidFill>
              <a:latin typeface="Arial" panose="020B0604020202020204" pitchFamily="34" charset="0"/>
              <a:ea typeface="Arial"/>
              <a:cs typeface="Arial" panose="020B0604020202020204" pitchFamily="34" charset="0"/>
            </a:endParaRPr>
          </a:p>
        </p:txBody>
      </p:sp>
      <p:pic>
        <p:nvPicPr>
          <p:cNvPr id="10" name="Picture 9">
            <a:extLst>
              <a:ext uri="{FF2B5EF4-FFF2-40B4-BE49-F238E27FC236}">
                <a16:creationId xmlns:a16="http://schemas.microsoft.com/office/drawing/2014/main" id="{9E2FD767-D9DF-954E-A86B-46838E7C7CE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21049" y="6393033"/>
            <a:ext cx="495300" cy="330200"/>
          </a:xfrm>
          <a:prstGeom prst="rect">
            <a:avLst/>
          </a:prstGeom>
        </p:spPr>
      </p:pic>
      <p:pic>
        <p:nvPicPr>
          <p:cNvPr id="11" name="Picture 10">
            <a:extLst>
              <a:ext uri="{FF2B5EF4-FFF2-40B4-BE49-F238E27FC236}">
                <a16:creationId xmlns:a16="http://schemas.microsoft.com/office/drawing/2014/main" id="{8A8FB776-02F4-0E4A-B0F8-3431A43402D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374016" y="6393033"/>
            <a:ext cx="495300" cy="330200"/>
          </a:xfrm>
          <a:prstGeom prst="rect">
            <a:avLst/>
          </a:prstGeom>
        </p:spPr>
      </p:pic>
      <p:pic>
        <p:nvPicPr>
          <p:cNvPr id="15" name="Picture 14">
            <a:extLst>
              <a:ext uri="{FF2B5EF4-FFF2-40B4-BE49-F238E27FC236}">
                <a16:creationId xmlns:a16="http://schemas.microsoft.com/office/drawing/2014/main" id="{2A04A371-8172-9E4D-9CB1-7E0E64E6ACD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pic>
        <p:nvPicPr>
          <p:cNvPr id="18" name="Picture 4">
            <a:extLst>
              <a:ext uri="{FF2B5EF4-FFF2-40B4-BE49-F238E27FC236}">
                <a16:creationId xmlns:a16="http://schemas.microsoft.com/office/drawing/2014/main" id="{2D93DBFE-C45A-3F41-9485-D8938907E816}"/>
              </a:ext>
            </a:extLst>
          </p:cNvPr>
          <p:cNvPicPr>
            <a:picLocks noChangeAspect="1"/>
          </p:cNvPicPr>
          <p:nvPr userDrawn="1"/>
        </p:nvPicPr>
        <p:blipFill>
          <a:blip r:embed="rId6" r:link="rId7" cstate="print">
            <a:extLst>
              <a:ext uri="{28A0092B-C50C-407E-A947-70E740481C1C}">
                <a14:useLocalDpi xmlns:a14="http://schemas.microsoft.com/office/drawing/2010/main"/>
              </a:ext>
            </a:extLst>
          </a:blip>
          <a:srcRect/>
          <a:stretch>
            <a:fillRect/>
          </a:stretch>
        </p:blipFill>
        <p:spPr>
          <a:xfrm>
            <a:off x="-3337" y="-1181"/>
            <a:ext cx="12193112" cy="6277420"/>
          </a:xfrm>
          <a:prstGeom prst="rect">
            <a:avLst/>
          </a:prstGeom>
        </p:spPr>
      </p:pic>
      <p:sp>
        <p:nvSpPr>
          <p:cNvPr id="12" name="Oval 11">
            <a:extLst>
              <a:ext uri="{FF2B5EF4-FFF2-40B4-BE49-F238E27FC236}">
                <a16:creationId xmlns:a16="http://schemas.microsoft.com/office/drawing/2014/main" id="{6922CD0F-684D-1144-96C1-958B5C5ECFE9}"/>
              </a:ext>
            </a:extLst>
          </p:cNvPr>
          <p:cNvSpPr>
            <a:spLocks noChangeAspect="1"/>
          </p:cNvSpPr>
          <p:nvPr userDrawn="1"/>
        </p:nvSpPr>
        <p:spPr>
          <a:xfrm>
            <a:off x="575330" y="6428233"/>
            <a:ext cx="292608" cy="2926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schemeClr val="bg1"/>
              </a:solidFill>
              <a:latin typeface="Arial" panose="020B0604020202020204" pitchFamily="34" charset="0"/>
              <a:ea typeface="Arial"/>
              <a:cs typeface="Arial" panose="020B0604020202020204" pitchFamily="34" charset="0"/>
            </a:endParaRPr>
          </a:p>
        </p:txBody>
      </p:sp>
      <p:sp>
        <p:nvSpPr>
          <p:cNvPr id="20" name="Slide Number Placeholder 5">
            <a:extLst>
              <a:ext uri="{FF2B5EF4-FFF2-40B4-BE49-F238E27FC236}">
                <a16:creationId xmlns:a16="http://schemas.microsoft.com/office/drawing/2014/main" id="{6B68FE74-700F-6B44-A1B4-FA8E5277416A}"/>
              </a:ext>
            </a:extLst>
          </p:cNvPr>
          <p:cNvSpPr>
            <a:spLocks noGrp="1"/>
          </p:cNvSpPr>
          <p:nvPr>
            <p:ph type="sldNum" sz="quarter" idx="12"/>
          </p:nvPr>
        </p:nvSpPr>
        <p:spPr>
          <a:xfrm>
            <a:off x="526349" y="6391975"/>
            <a:ext cx="390570" cy="365125"/>
          </a:xfrm>
        </p:spPr>
        <p:txBody>
          <a:bodyPr/>
          <a:lstStyle>
            <a:lvl1pPr algn="ctr">
              <a:defRPr>
                <a:solidFill>
                  <a:schemeClr val="bg1"/>
                </a:solidFill>
              </a:defRPr>
            </a:lvl1pPr>
          </a:lstStyle>
          <a:p>
            <a:fld id="{D6CDAAEE-A9DE-FC47-AAC8-03389D2351D9}" type="slidenum">
              <a:rPr lang="en-US" smtClean="0"/>
              <a:pPr/>
              <a:t>‹#›</a:t>
            </a:fld>
            <a:endParaRPr lang="en-US"/>
          </a:p>
        </p:txBody>
      </p:sp>
      <p:sp>
        <p:nvSpPr>
          <p:cNvPr id="21" name="Rectangle 20">
            <a:extLst>
              <a:ext uri="{FF2B5EF4-FFF2-40B4-BE49-F238E27FC236}">
                <a16:creationId xmlns:a16="http://schemas.microsoft.com/office/drawing/2014/main" id="{F1D808B6-1D66-2B42-AE07-E577033C32B9}"/>
              </a:ext>
            </a:extLst>
          </p:cNvPr>
          <p:cNvSpPr/>
          <p:nvPr userDrawn="1"/>
        </p:nvSpPr>
        <p:spPr>
          <a:xfrm>
            <a:off x="5201920" y="0"/>
            <a:ext cx="6990080" cy="6278880"/>
          </a:xfrm>
          <a:prstGeom prst="rect">
            <a:avLst/>
          </a:prstGeom>
          <a:gradFill>
            <a:gsLst>
              <a:gs pos="22000">
                <a:srgbClr val="002047"/>
              </a:gs>
              <a:gs pos="100000">
                <a:schemeClr val="bg1">
                  <a:alpha val="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97473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281015111"/>
              </p:ext>
            </p:extLst>
          </p:nvPr>
        </p:nvGraphicFramePr>
        <p:xfrm>
          <a:off x="2118" y="1906"/>
          <a:ext cx="2116" cy="1904"/>
        </p:xfrm>
        <a:graphic>
          <a:graphicData uri="http://schemas.openxmlformats.org/presentationml/2006/ole">
            <mc:AlternateContent xmlns:mc="http://schemas.openxmlformats.org/markup-compatibility/2006">
              <mc:Choice xmlns:v="urn:schemas-microsoft-com:vml" Requires="v">
                <p:oleObj spid="_x0000_s3074"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118" y="1906"/>
                        <a:ext cx="2116" cy="1904"/>
                      </a:xfrm>
                      <a:prstGeom prst="rect">
                        <a:avLst/>
                      </a:prstGeom>
                    </p:spPr>
                  </p:pic>
                </p:oleObj>
              </mc:Fallback>
            </mc:AlternateContent>
          </a:graphicData>
        </a:graphic>
      </p:graphicFrame>
      <p:sp>
        <p:nvSpPr>
          <p:cNvPr id="2" name="Title 1"/>
          <p:cNvSpPr>
            <a:spLocks noGrp="1"/>
          </p:cNvSpPr>
          <p:nvPr>
            <p:ph type="title" hasCustomPrompt="1"/>
          </p:nvPr>
        </p:nvSpPr>
        <p:spPr>
          <a:xfrm>
            <a:off x="406400" y="45720"/>
            <a:ext cx="11379200" cy="914400"/>
          </a:xfrm>
        </p:spPr>
        <p:txBody>
          <a:bodyPr/>
          <a:lstStyle>
            <a:lvl1pPr>
              <a:defRPr/>
            </a:lvl1pPr>
          </a:lstStyle>
          <a:p>
            <a:r>
              <a:rPr lang="en-US"/>
              <a:t>Click to add Title</a:t>
            </a:r>
          </a:p>
        </p:txBody>
      </p:sp>
      <p:sp>
        <p:nvSpPr>
          <p:cNvPr id="7" name="Isosceles Triangle 6"/>
          <p:cNvSpPr/>
          <p:nvPr userDrawn="1"/>
        </p:nvSpPr>
        <p:spPr>
          <a:xfrm rot="5400000">
            <a:off x="1938925" y="2137229"/>
            <a:ext cx="1456280" cy="240028"/>
          </a:xfrm>
          <a:prstGeom prst="triangle">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60">
              <a:solidFill>
                <a:prstClr val="white"/>
              </a:solidFill>
            </a:endParaRPr>
          </a:p>
        </p:txBody>
      </p:sp>
      <p:sp>
        <p:nvSpPr>
          <p:cNvPr id="9" name="Isosceles Triangle 8"/>
          <p:cNvSpPr/>
          <p:nvPr userDrawn="1"/>
        </p:nvSpPr>
        <p:spPr>
          <a:xfrm rot="5400000">
            <a:off x="1938925" y="3691709"/>
            <a:ext cx="1456280" cy="240028"/>
          </a:xfrm>
          <a:prstGeom prst="triangle">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60">
              <a:solidFill>
                <a:prstClr val="white"/>
              </a:solidFill>
            </a:endParaRPr>
          </a:p>
        </p:txBody>
      </p:sp>
      <p:sp>
        <p:nvSpPr>
          <p:cNvPr id="10" name="Isosceles Triangle 9"/>
          <p:cNvSpPr/>
          <p:nvPr userDrawn="1"/>
        </p:nvSpPr>
        <p:spPr>
          <a:xfrm rot="5400000">
            <a:off x="1938925" y="5252950"/>
            <a:ext cx="1456280" cy="240028"/>
          </a:xfrm>
          <a:prstGeom prst="triangle">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60">
              <a:solidFill>
                <a:prstClr val="white"/>
              </a:solidFill>
            </a:endParaRPr>
          </a:p>
        </p:txBody>
      </p:sp>
      <p:sp>
        <p:nvSpPr>
          <p:cNvPr id="11" name="Rounded Rectangle 10"/>
          <p:cNvSpPr/>
          <p:nvPr userDrawn="1"/>
        </p:nvSpPr>
        <p:spPr>
          <a:xfrm>
            <a:off x="609600" y="1476204"/>
            <a:ext cx="2057464" cy="4624884"/>
          </a:xfrm>
          <a:prstGeom prst="roundRect">
            <a:avLst>
              <a:gd name="adj" fmla="val 4879"/>
            </a:avLst>
          </a:prstGeom>
          <a:solidFill>
            <a:schemeClr val="bg1">
              <a:lumMod val="8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60">
              <a:solidFill>
                <a:prstClr val="white"/>
              </a:solidFill>
            </a:endParaRPr>
          </a:p>
        </p:txBody>
      </p:sp>
      <p:sp>
        <p:nvSpPr>
          <p:cNvPr id="12" name="Rounded Rectangle 11"/>
          <p:cNvSpPr/>
          <p:nvPr userDrawn="1"/>
        </p:nvSpPr>
        <p:spPr>
          <a:xfrm>
            <a:off x="686653" y="1558091"/>
            <a:ext cx="1707272" cy="1342589"/>
          </a:xfrm>
          <a:prstGeom prst="round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a:solidFill>
                <a:prstClr val="white"/>
              </a:solidFill>
            </a:endParaRPr>
          </a:p>
        </p:txBody>
      </p:sp>
      <p:cxnSp>
        <p:nvCxnSpPr>
          <p:cNvPr id="13" name="Straight Connector 12"/>
          <p:cNvCxnSpPr/>
          <p:nvPr userDrawn="1"/>
        </p:nvCxnSpPr>
        <p:spPr>
          <a:xfrm>
            <a:off x="699354" y="4546601"/>
            <a:ext cx="110932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699354" y="2992121"/>
            <a:ext cx="110932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Rounded Rectangle 15"/>
          <p:cNvSpPr/>
          <p:nvPr userDrawn="1"/>
        </p:nvSpPr>
        <p:spPr>
          <a:xfrm>
            <a:off x="699353" y="3083561"/>
            <a:ext cx="1707272" cy="1342589"/>
          </a:xfrm>
          <a:prstGeom prst="round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a:solidFill>
                <a:prstClr val="white"/>
              </a:solidFill>
            </a:endParaRPr>
          </a:p>
        </p:txBody>
      </p:sp>
      <p:sp>
        <p:nvSpPr>
          <p:cNvPr id="17" name="Rounded Rectangle 16"/>
          <p:cNvSpPr/>
          <p:nvPr userDrawn="1"/>
        </p:nvSpPr>
        <p:spPr>
          <a:xfrm>
            <a:off x="686653" y="4638041"/>
            <a:ext cx="1707272" cy="1342589"/>
          </a:xfrm>
          <a:prstGeom prst="round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a:solidFill>
                <a:prstClr val="white"/>
              </a:solidFill>
            </a:endParaRPr>
          </a:p>
        </p:txBody>
      </p:sp>
      <p:sp>
        <p:nvSpPr>
          <p:cNvPr id="22" name="Text Placeholder 21"/>
          <p:cNvSpPr>
            <a:spLocks noGrp="1"/>
          </p:cNvSpPr>
          <p:nvPr>
            <p:ph type="body" sz="quarter" idx="10" hasCustomPrompt="1"/>
          </p:nvPr>
        </p:nvSpPr>
        <p:spPr>
          <a:xfrm>
            <a:off x="699354" y="1640842"/>
            <a:ext cx="1694572" cy="1117600"/>
          </a:xfrm>
        </p:spPr>
        <p:txBody>
          <a:bodyPr anchor="ctr">
            <a:normAutofit/>
          </a:bodyPr>
          <a:lstStyle>
            <a:lvl1pPr marL="0" indent="0" algn="ctr">
              <a:buFontTx/>
              <a:buNone/>
              <a:defRPr sz="1680">
                <a:solidFill>
                  <a:schemeClr val="bg1"/>
                </a:solidFill>
              </a:defRPr>
            </a:lvl1pPr>
          </a:lstStyle>
          <a:p>
            <a:pPr lvl="0"/>
            <a:r>
              <a:rPr lang="en-US" sz="1680"/>
              <a:t>Text</a:t>
            </a:r>
            <a:endParaRPr lang="en-US"/>
          </a:p>
        </p:txBody>
      </p:sp>
      <p:sp>
        <p:nvSpPr>
          <p:cNvPr id="23" name="Text Placeholder 21"/>
          <p:cNvSpPr>
            <a:spLocks noGrp="1"/>
          </p:cNvSpPr>
          <p:nvPr>
            <p:ph type="body" sz="quarter" idx="11" hasCustomPrompt="1"/>
          </p:nvPr>
        </p:nvSpPr>
        <p:spPr>
          <a:xfrm>
            <a:off x="699353" y="3196058"/>
            <a:ext cx="1694572" cy="1117600"/>
          </a:xfrm>
        </p:spPr>
        <p:txBody>
          <a:bodyPr anchor="ctr">
            <a:normAutofit/>
          </a:bodyPr>
          <a:lstStyle>
            <a:lvl1pPr marL="0" indent="0" algn="ctr">
              <a:buFontTx/>
              <a:buNone/>
              <a:defRPr sz="1680">
                <a:solidFill>
                  <a:schemeClr val="bg1"/>
                </a:solidFill>
              </a:defRPr>
            </a:lvl1pPr>
          </a:lstStyle>
          <a:p>
            <a:pPr lvl="0"/>
            <a:r>
              <a:rPr lang="en-US" sz="1680"/>
              <a:t>Text</a:t>
            </a:r>
            <a:endParaRPr lang="en-US"/>
          </a:p>
        </p:txBody>
      </p:sp>
      <p:sp>
        <p:nvSpPr>
          <p:cNvPr id="24" name="Text Placeholder 21"/>
          <p:cNvSpPr>
            <a:spLocks noGrp="1"/>
          </p:cNvSpPr>
          <p:nvPr>
            <p:ph type="body" sz="quarter" idx="12" hasCustomPrompt="1"/>
          </p:nvPr>
        </p:nvSpPr>
        <p:spPr>
          <a:xfrm>
            <a:off x="686653" y="4740328"/>
            <a:ext cx="1707272" cy="1117600"/>
          </a:xfrm>
        </p:spPr>
        <p:txBody>
          <a:bodyPr anchor="ctr">
            <a:normAutofit/>
          </a:bodyPr>
          <a:lstStyle>
            <a:lvl1pPr marL="0" indent="0" algn="ctr">
              <a:buFontTx/>
              <a:buNone/>
              <a:defRPr sz="1680">
                <a:solidFill>
                  <a:schemeClr val="bg1"/>
                </a:solidFill>
              </a:defRPr>
            </a:lvl1pPr>
          </a:lstStyle>
          <a:p>
            <a:pPr lvl="0"/>
            <a:r>
              <a:rPr lang="en-US" sz="1680"/>
              <a:t>Text</a:t>
            </a:r>
            <a:endParaRPr lang="en-US"/>
          </a:p>
        </p:txBody>
      </p:sp>
      <p:sp>
        <p:nvSpPr>
          <p:cNvPr id="31" name="Text Placeholder 29"/>
          <p:cNvSpPr>
            <a:spLocks noGrp="1"/>
          </p:cNvSpPr>
          <p:nvPr>
            <p:ph type="body" sz="quarter" idx="17" hasCustomPrompt="1"/>
          </p:nvPr>
        </p:nvSpPr>
        <p:spPr>
          <a:xfrm>
            <a:off x="3048001" y="3124401"/>
            <a:ext cx="8659721" cy="1301749"/>
          </a:xfrm>
        </p:spPr>
        <p:txBody>
          <a:bodyPr anchor="ctr">
            <a:noAutofit/>
          </a:bodyPr>
          <a:lstStyle>
            <a:lvl1pPr marL="274320" indent="-274320">
              <a:defRPr sz="1920" b="1">
                <a:solidFill>
                  <a:schemeClr val="tx1"/>
                </a:solidFill>
              </a:defRPr>
            </a:lvl1pPr>
            <a:lvl2pPr>
              <a:defRPr sz="1680" b="0">
                <a:solidFill>
                  <a:schemeClr val="tx1"/>
                </a:solidFill>
              </a:defRPr>
            </a:lvl2pPr>
          </a:lstStyle>
          <a:p>
            <a:pPr lvl="0"/>
            <a:r>
              <a:rPr lang="en-US" sz="1920"/>
              <a:t>Text</a:t>
            </a:r>
          </a:p>
          <a:p>
            <a:pPr lvl="1"/>
            <a:r>
              <a:rPr lang="en-US"/>
              <a:t>Text</a:t>
            </a:r>
          </a:p>
        </p:txBody>
      </p:sp>
      <p:cxnSp>
        <p:nvCxnSpPr>
          <p:cNvPr id="20" name="Straight Connector 19"/>
          <p:cNvCxnSpPr/>
          <p:nvPr userDrawn="1"/>
        </p:nvCxnSpPr>
        <p:spPr>
          <a:xfrm>
            <a:off x="406400" y="1214096"/>
            <a:ext cx="11379200" cy="0"/>
          </a:xfrm>
          <a:prstGeom prst="line">
            <a:avLst/>
          </a:prstGeom>
          <a:ln>
            <a:solidFill>
              <a:schemeClr val="tx1">
                <a:lumMod val="65000"/>
                <a:lumOff val="35000"/>
              </a:schemeClr>
            </a:solidFill>
          </a:ln>
        </p:spPr>
        <p:style>
          <a:lnRef idx="2">
            <a:schemeClr val="dk1"/>
          </a:lnRef>
          <a:fillRef idx="0">
            <a:schemeClr val="dk1"/>
          </a:fillRef>
          <a:effectRef idx="1">
            <a:schemeClr val="dk1"/>
          </a:effectRef>
          <a:fontRef idx="minor">
            <a:schemeClr val="tx1"/>
          </a:fontRef>
        </p:style>
      </p:cxnSp>
      <p:sp>
        <p:nvSpPr>
          <p:cNvPr id="21" name="Text Placeholder 29"/>
          <p:cNvSpPr>
            <a:spLocks noGrp="1"/>
          </p:cNvSpPr>
          <p:nvPr>
            <p:ph type="body" sz="quarter" idx="19" hasCustomPrompt="1"/>
          </p:nvPr>
        </p:nvSpPr>
        <p:spPr>
          <a:xfrm>
            <a:off x="3048001" y="1544144"/>
            <a:ext cx="8659721" cy="1301749"/>
          </a:xfrm>
        </p:spPr>
        <p:txBody>
          <a:bodyPr anchor="ctr">
            <a:noAutofit/>
          </a:bodyPr>
          <a:lstStyle>
            <a:lvl1pPr marL="274320" indent="-274320">
              <a:defRPr sz="1920" b="1">
                <a:solidFill>
                  <a:schemeClr val="tx1"/>
                </a:solidFill>
              </a:defRPr>
            </a:lvl1pPr>
            <a:lvl2pPr>
              <a:defRPr sz="1680" b="0">
                <a:solidFill>
                  <a:schemeClr val="tx1"/>
                </a:solidFill>
              </a:defRPr>
            </a:lvl2pPr>
          </a:lstStyle>
          <a:p>
            <a:pPr lvl="0"/>
            <a:r>
              <a:rPr lang="en-US" sz="1920"/>
              <a:t>Text</a:t>
            </a:r>
          </a:p>
          <a:p>
            <a:pPr lvl="1"/>
            <a:r>
              <a:rPr lang="en-US"/>
              <a:t>Text</a:t>
            </a:r>
          </a:p>
        </p:txBody>
      </p:sp>
      <p:sp>
        <p:nvSpPr>
          <p:cNvPr id="25" name="Text Placeholder 29"/>
          <p:cNvSpPr>
            <a:spLocks noGrp="1"/>
          </p:cNvSpPr>
          <p:nvPr>
            <p:ph type="body" sz="quarter" idx="20" hasCustomPrompt="1"/>
          </p:nvPr>
        </p:nvSpPr>
        <p:spPr>
          <a:xfrm>
            <a:off x="3048002" y="4678881"/>
            <a:ext cx="8635999" cy="1301749"/>
          </a:xfrm>
        </p:spPr>
        <p:txBody>
          <a:bodyPr anchor="ctr">
            <a:noAutofit/>
          </a:bodyPr>
          <a:lstStyle>
            <a:lvl1pPr marL="274320" indent="-274320">
              <a:defRPr sz="1920" b="1">
                <a:solidFill>
                  <a:schemeClr val="tx1"/>
                </a:solidFill>
              </a:defRPr>
            </a:lvl1pPr>
            <a:lvl2pPr>
              <a:defRPr sz="1680" b="0">
                <a:solidFill>
                  <a:schemeClr val="tx1"/>
                </a:solidFill>
              </a:defRPr>
            </a:lvl2pPr>
          </a:lstStyle>
          <a:p>
            <a:pPr lvl="0"/>
            <a:r>
              <a:rPr lang="en-US" sz="1920"/>
              <a:t>Text</a:t>
            </a:r>
          </a:p>
          <a:p>
            <a:pPr lvl="1"/>
            <a:r>
              <a:rPr lang="en-US"/>
              <a:t>Text</a:t>
            </a:r>
          </a:p>
        </p:txBody>
      </p:sp>
    </p:spTree>
    <p:extLst>
      <p:ext uri="{BB962C8B-B14F-4D97-AF65-F5344CB8AC3E}">
        <p14:creationId xmlns:p14="http://schemas.microsoft.com/office/powerpoint/2010/main" val="35298030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BBFB2-8F39-514E-BE25-F639442B39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FC8E3C-D23F-6D4A-B7EF-9320D39180BE}"/>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6D8B96A8-5629-014D-A572-7D5EACF262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C59CF7-21B2-004B-9DD9-B5DB910C3D7E}"/>
              </a:ext>
            </a:extLst>
          </p:cNvPr>
          <p:cNvSpPr>
            <a:spLocks noGrp="1"/>
          </p:cNvSpPr>
          <p:nvPr>
            <p:ph type="sldNum" sz="quarter" idx="12"/>
          </p:nvPr>
        </p:nvSpPr>
        <p:spPr/>
        <p:txBody>
          <a:bodyPr/>
          <a:lstStyle/>
          <a:p>
            <a:fld id="{D6CDAAEE-A9DE-FC47-AAC8-03389D2351D9}" type="slidenum">
              <a:rPr lang="en-US" smtClean="0"/>
              <a:pPr/>
              <a:t>‹#›</a:t>
            </a:fld>
            <a:endParaRPr lang="en-US"/>
          </a:p>
        </p:txBody>
      </p:sp>
    </p:spTree>
    <p:extLst>
      <p:ext uri="{BB962C8B-B14F-4D97-AF65-F5344CB8AC3E}">
        <p14:creationId xmlns:p14="http://schemas.microsoft.com/office/powerpoint/2010/main" val="15597712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Section Divider 8">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316D8BB-6065-DA41-9A76-03A0BCB7EC37}"/>
              </a:ext>
            </a:extLst>
          </p:cNvPr>
          <p:cNvPicPr>
            <a:picLocks noChangeAspect="1"/>
          </p:cNvPicPr>
          <p:nvPr userDrawn="1"/>
        </p:nvPicPr>
        <p:blipFill>
          <a:blip r:embed="rId2" r:link="rId3" cstate="email">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pic>
        <p:nvPicPr>
          <p:cNvPr id="15" name="Picture 14">
            <a:extLst>
              <a:ext uri="{FF2B5EF4-FFF2-40B4-BE49-F238E27FC236}">
                <a16:creationId xmlns:a16="http://schemas.microsoft.com/office/drawing/2014/main" id="{2A04A371-8172-9E4D-9CB1-7E0E64E6ACD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pic>
        <p:nvPicPr>
          <p:cNvPr id="11" name="Picture 10">
            <a:extLst>
              <a:ext uri="{FF2B5EF4-FFF2-40B4-BE49-F238E27FC236}">
                <a16:creationId xmlns:a16="http://schemas.microsoft.com/office/drawing/2014/main" id="{1B45A243-52C9-C345-8623-718088E5EFEC}"/>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8758237" y="432717"/>
            <a:ext cx="2928937" cy="538991"/>
          </a:xfrm>
          <a:prstGeom prst="rect">
            <a:avLst/>
          </a:prstGeom>
        </p:spPr>
      </p:pic>
    </p:spTree>
    <p:extLst>
      <p:ext uri="{BB962C8B-B14F-4D97-AF65-F5344CB8AC3E}">
        <p14:creationId xmlns:p14="http://schemas.microsoft.com/office/powerpoint/2010/main" val="28437606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Section Divider 1">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316D8BB-6065-DA41-9A76-03A0BCB7EC37}"/>
              </a:ext>
            </a:extLst>
          </p:cNvPr>
          <p:cNvPicPr>
            <a:picLocks noChangeAspect="1"/>
          </p:cNvPicPr>
          <p:nvPr userDrawn="1"/>
        </p:nvPicPr>
        <p:blipFill>
          <a:blip r:embed="rId2" r:link="rId3" cstate="email">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pic>
        <p:nvPicPr>
          <p:cNvPr id="15" name="Picture 14">
            <a:extLst>
              <a:ext uri="{FF2B5EF4-FFF2-40B4-BE49-F238E27FC236}">
                <a16:creationId xmlns:a16="http://schemas.microsoft.com/office/drawing/2014/main" id="{2A04A371-8172-9E4D-9CB1-7E0E64E6ACD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pic>
        <p:nvPicPr>
          <p:cNvPr id="11" name="Picture 10">
            <a:extLst>
              <a:ext uri="{FF2B5EF4-FFF2-40B4-BE49-F238E27FC236}">
                <a16:creationId xmlns:a16="http://schemas.microsoft.com/office/drawing/2014/main" id="{1B45A243-52C9-C345-8623-718088E5EFEC}"/>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8758237" y="432717"/>
            <a:ext cx="2928937" cy="538991"/>
          </a:xfrm>
          <a:prstGeom prst="rect">
            <a:avLst/>
          </a:prstGeom>
        </p:spPr>
      </p:pic>
    </p:spTree>
    <p:extLst>
      <p:ext uri="{BB962C8B-B14F-4D97-AF65-F5344CB8AC3E}">
        <p14:creationId xmlns:p14="http://schemas.microsoft.com/office/powerpoint/2010/main" val="32479862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Section Divider 2">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316D8BB-6065-DA41-9A76-03A0BCB7EC37}"/>
              </a:ext>
            </a:extLst>
          </p:cNvPr>
          <p:cNvPicPr>
            <a:picLocks noChangeAspect="1"/>
          </p:cNvPicPr>
          <p:nvPr userDrawn="1"/>
        </p:nvPicPr>
        <p:blipFill>
          <a:blip r:embed="rId2" r:link="rId3" cstate="email">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pic>
        <p:nvPicPr>
          <p:cNvPr id="15" name="Picture 14">
            <a:extLst>
              <a:ext uri="{FF2B5EF4-FFF2-40B4-BE49-F238E27FC236}">
                <a16:creationId xmlns:a16="http://schemas.microsoft.com/office/drawing/2014/main" id="{2A04A371-8172-9E4D-9CB1-7E0E64E6ACD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pic>
        <p:nvPicPr>
          <p:cNvPr id="11" name="Picture 10">
            <a:extLst>
              <a:ext uri="{FF2B5EF4-FFF2-40B4-BE49-F238E27FC236}">
                <a16:creationId xmlns:a16="http://schemas.microsoft.com/office/drawing/2014/main" id="{1B45A243-52C9-C345-8623-718088E5EFEC}"/>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8758237" y="432717"/>
            <a:ext cx="2928937" cy="538991"/>
          </a:xfrm>
          <a:prstGeom prst="rect">
            <a:avLst/>
          </a:prstGeom>
        </p:spPr>
      </p:pic>
    </p:spTree>
    <p:extLst>
      <p:ext uri="{BB962C8B-B14F-4D97-AF65-F5344CB8AC3E}">
        <p14:creationId xmlns:p14="http://schemas.microsoft.com/office/powerpoint/2010/main" val="3606595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9BBF14F-5150-8345-803E-0BB605D2AA8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193114"/>
            <a:ext cx="12192000" cy="5664886"/>
          </a:xfrm>
          <a:prstGeom prst="rect">
            <a:avLst/>
          </a:prstGeom>
        </p:spPr>
      </p:pic>
      <p:pic>
        <p:nvPicPr>
          <p:cNvPr id="21" name="Picture 20">
            <a:extLst>
              <a:ext uri="{FF2B5EF4-FFF2-40B4-BE49-F238E27FC236}">
                <a16:creationId xmlns:a16="http://schemas.microsoft.com/office/drawing/2014/main" id="{2EE1B5AD-4063-4446-87DC-2CE910364B1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0"/>
            <a:ext cx="12192000" cy="1341912"/>
          </a:xfrm>
          <a:prstGeom prst="rect">
            <a:avLst/>
          </a:prstGeom>
        </p:spPr>
      </p:pic>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sp>
        <p:nvSpPr>
          <p:cNvPr id="16" name="Title 1">
            <a:extLst>
              <a:ext uri="{FF2B5EF4-FFF2-40B4-BE49-F238E27FC236}">
                <a16:creationId xmlns:a16="http://schemas.microsoft.com/office/drawing/2014/main" id="{98A79825-CB82-974C-B88F-7A2338822B6B}"/>
              </a:ext>
            </a:extLst>
          </p:cNvPr>
          <p:cNvSpPr>
            <a:spLocks noGrp="1"/>
          </p:cNvSpPr>
          <p:nvPr>
            <p:ph type="title"/>
          </p:nvPr>
        </p:nvSpPr>
        <p:spPr>
          <a:xfrm>
            <a:off x="838200" y="82296"/>
            <a:ext cx="10515600" cy="1325563"/>
          </a:xfrm>
        </p:spPr>
        <p:txBody>
          <a:bodyPr>
            <a:noAutofit/>
          </a:bodyPr>
          <a:lstStyle>
            <a:lvl1pPr algn="ctr">
              <a:defRPr sz="5000" b="1">
                <a:solidFill>
                  <a:schemeClr val="bg1"/>
                </a:solidFill>
              </a:defRPr>
            </a:lvl1pPr>
          </a:lstStyle>
          <a:p>
            <a:r>
              <a:rPr lang="en-US"/>
              <a:t>Click to edit Master title style</a:t>
            </a:r>
          </a:p>
        </p:txBody>
      </p:sp>
      <p:sp>
        <p:nvSpPr>
          <p:cNvPr id="17" name="Content Placeholder 2">
            <a:extLst>
              <a:ext uri="{FF2B5EF4-FFF2-40B4-BE49-F238E27FC236}">
                <a16:creationId xmlns:a16="http://schemas.microsoft.com/office/drawing/2014/main" id="{41D10765-8BE7-874C-A2CA-0E0D720C1A5E}"/>
              </a:ext>
            </a:extLst>
          </p:cNvPr>
          <p:cNvSpPr>
            <a:spLocks noGrp="1"/>
          </p:cNvSpPr>
          <p:nvPr>
            <p:ph idx="1"/>
          </p:nvPr>
        </p:nvSpPr>
        <p:spPr>
          <a:xfrm>
            <a:off x="2221992" y="1956816"/>
            <a:ext cx="8778240" cy="2493579"/>
          </a:xfrm>
        </p:spPr>
        <p:txBody>
          <a:bodyPr>
            <a:noAutofit/>
          </a:bodyPr>
          <a:lstStyle>
            <a:lvl1pPr marL="0" indent="0">
              <a:lnSpc>
                <a:spcPct val="130000"/>
              </a:lnSpc>
              <a:spcBef>
                <a:spcPts val="0"/>
              </a:spcBef>
              <a:buNone/>
              <a:defRPr sz="14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Click to edit Master text styles</a:t>
            </a:r>
          </a:p>
        </p:txBody>
      </p:sp>
      <p:cxnSp>
        <p:nvCxnSpPr>
          <p:cNvPr id="18" name="Straight Connector 17">
            <a:extLst>
              <a:ext uri="{FF2B5EF4-FFF2-40B4-BE49-F238E27FC236}">
                <a16:creationId xmlns:a16="http://schemas.microsoft.com/office/drawing/2014/main" id="{BEA07BE6-354B-574C-888F-7360B4343A5F}"/>
              </a:ext>
            </a:extLst>
          </p:cNvPr>
          <p:cNvCxnSpPr>
            <a:cxnSpLocks/>
          </p:cNvCxnSpPr>
          <p:nvPr userDrawn="1"/>
        </p:nvCxnSpPr>
        <p:spPr>
          <a:xfrm>
            <a:off x="579668" y="6276239"/>
            <a:ext cx="7924335" cy="0"/>
          </a:xfrm>
          <a:prstGeom prst="line">
            <a:avLst/>
          </a:prstGeom>
          <a:ln w="3175">
            <a:gradFill flip="none" rotWithShape="1">
              <a:gsLst>
                <a:gs pos="9000">
                  <a:srgbClr val="1B75BC">
                    <a:alpha val="0"/>
                  </a:srgbClr>
                </a:gs>
                <a:gs pos="100000">
                  <a:srgbClr val="1B75BC"/>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7101A69-5E75-7C4A-8A57-531747A48F9B}"/>
              </a:ext>
            </a:extLst>
          </p:cNvPr>
          <p:cNvSpPr txBox="1"/>
          <p:nvPr userDrawn="1"/>
        </p:nvSpPr>
        <p:spPr>
          <a:xfrm>
            <a:off x="1232733" y="6443385"/>
            <a:ext cx="2858124" cy="246221"/>
          </a:xfrm>
          <a:prstGeom prst="rect">
            <a:avLst/>
          </a:prstGeom>
          <a:noFill/>
        </p:spPr>
        <p:txBody>
          <a:bodyPr wrap="square" lIns="0" rtlCol="0">
            <a:spAutoFit/>
          </a:bodyPr>
          <a:lstStyle/>
          <a:p>
            <a:r>
              <a:rPr lang="en-US" sz="1000" spc="0">
                <a:solidFill>
                  <a:srgbClr val="1B75BC"/>
                </a:solidFill>
                <a:latin typeface="Arial" panose="020B0604020202020204" pitchFamily="34" charset="0"/>
                <a:cs typeface="Arial" panose="020B0604020202020204" pitchFamily="34" charset="0"/>
              </a:rPr>
              <a:t>EPSON CONFIDENTIAL</a:t>
            </a:r>
          </a:p>
        </p:txBody>
      </p:sp>
      <p:sp>
        <p:nvSpPr>
          <p:cNvPr id="22" name="Oval 21">
            <a:extLst>
              <a:ext uri="{FF2B5EF4-FFF2-40B4-BE49-F238E27FC236}">
                <a16:creationId xmlns:a16="http://schemas.microsoft.com/office/drawing/2014/main" id="{0659FA7B-31C6-BA4D-AAAB-EBD0432D2BFF}"/>
              </a:ext>
            </a:extLst>
          </p:cNvPr>
          <p:cNvSpPr>
            <a:spLocks noChangeAspect="1"/>
          </p:cNvSpPr>
          <p:nvPr userDrawn="1"/>
        </p:nvSpPr>
        <p:spPr>
          <a:xfrm>
            <a:off x="575330" y="6428233"/>
            <a:ext cx="292608" cy="2926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srgbClr val="1B75BC"/>
              </a:solidFill>
              <a:latin typeface="Arial" panose="020B0604020202020204" pitchFamily="34" charset="0"/>
              <a:ea typeface="Arial"/>
              <a:cs typeface="Arial" panose="020B0604020202020204" pitchFamily="34" charset="0"/>
            </a:endParaRPr>
          </a:p>
        </p:txBody>
      </p:sp>
      <p:sp>
        <p:nvSpPr>
          <p:cNvPr id="23" name="Slide Number Placeholder 5">
            <a:extLst>
              <a:ext uri="{FF2B5EF4-FFF2-40B4-BE49-F238E27FC236}">
                <a16:creationId xmlns:a16="http://schemas.microsoft.com/office/drawing/2014/main" id="{4CE4266A-5EBF-524E-927F-9AAFD2D61F3B}"/>
              </a:ext>
            </a:extLst>
          </p:cNvPr>
          <p:cNvSpPr>
            <a:spLocks noGrp="1"/>
          </p:cNvSpPr>
          <p:nvPr>
            <p:ph type="sldNum" sz="quarter" idx="12"/>
          </p:nvPr>
        </p:nvSpPr>
        <p:spPr>
          <a:xfrm>
            <a:off x="526349" y="6391975"/>
            <a:ext cx="390570" cy="365125"/>
          </a:xfrm>
        </p:spPr>
        <p:txBody>
          <a:bodyPr/>
          <a:lstStyle>
            <a:lvl1pPr algn="ctr">
              <a:defRPr>
                <a:solidFill>
                  <a:schemeClr val="accent1"/>
                </a:solidFill>
              </a:defRPr>
            </a:lvl1pPr>
          </a:lstStyle>
          <a:p>
            <a:fld id="{D6CDAAEE-A9DE-FC47-AAC8-03389D2351D9}" type="slidenum">
              <a:rPr lang="en-US" smtClean="0"/>
              <a:pPr/>
              <a:t>‹#›</a:t>
            </a:fld>
            <a:endParaRPr lang="en-US"/>
          </a:p>
        </p:txBody>
      </p:sp>
      <p:pic>
        <p:nvPicPr>
          <p:cNvPr id="12" name="Picture 11">
            <a:extLst>
              <a:ext uri="{FF2B5EF4-FFF2-40B4-BE49-F238E27FC236}">
                <a16:creationId xmlns:a16="http://schemas.microsoft.com/office/drawing/2014/main" id="{8C9A6A9D-F651-F348-8CB1-A010413147B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921049" y="6393033"/>
            <a:ext cx="495300" cy="330200"/>
          </a:xfrm>
          <a:prstGeom prst="rect">
            <a:avLst/>
          </a:prstGeom>
        </p:spPr>
      </p:pic>
      <p:pic>
        <p:nvPicPr>
          <p:cNvPr id="20" name="Picture 19">
            <a:extLst>
              <a:ext uri="{FF2B5EF4-FFF2-40B4-BE49-F238E27FC236}">
                <a16:creationId xmlns:a16="http://schemas.microsoft.com/office/drawing/2014/main" id="{A3B53A7D-7B13-EF44-B5A4-1441400F199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374016" y="6393033"/>
            <a:ext cx="495300" cy="330200"/>
          </a:xfrm>
          <a:prstGeom prst="rect">
            <a:avLst/>
          </a:prstGeom>
        </p:spPr>
      </p:pic>
      <p:pic>
        <p:nvPicPr>
          <p:cNvPr id="24" name="Picture 23">
            <a:extLst>
              <a:ext uri="{FF2B5EF4-FFF2-40B4-BE49-F238E27FC236}">
                <a16:creationId xmlns:a16="http://schemas.microsoft.com/office/drawing/2014/main" id="{2A04A371-8172-9E4D-9CB1-7E0E64E6ACD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spTree>
    <p:extLst>
      <p:ext uri="{BB962C8B-B14F-4D97-AF65-F5344CB8AC3E}">
        <p14:creationId xmlns:p14="http://schemas.microsoft.com/office/powerpoint/2010/main" val="6045069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Section Divider 6">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316D8BB-6065-DA41-9A76-03A0BCB7EC37}"/>
              </a:ext>
            </a:extLst>
          </p:cNvPr>
          <p:cNvPicPr>
            <a:picLocks noChangeAspect="1"/>
          </p:cNvPicPr>
          <p:nvPr userDrawn="1"/>
        </p:nvPicPr>
        <p:blipFill>
          <a:blip r:embed="rId2" r:link="rId3" cstate="email">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pic>
        <p:nvPicPr>
          <p:cNvPr id="15" name="Picture 14">
            <a:extLst>
              <a:ext uri="{FF2B5EF4-FFF2-40B4-BE49-F238E27FC236}">
                <a16:creationId xmlns:a16="http://schemas.microsoft.com/office/drawing/2014/main" id="{2A04A371-8172-9E4D-9CB1-7E0E64E6ACD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pic>
        <p:nvPicPr>
          <p:cNvPr id="11" name="Picture 10">
            <a:extLst>
              <a:ext uri="{FF2B5EF4-FFF2-40B4-BE49-F238E27FC236}">
                <a16:creationId xmlns:a16="http://schemas.microsoft.com/office/drawing/2014/main" id="{1B45A243-52C9-C345-8623-718088E5EFEC}"/>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8758237" y="432717"/>
            <a:ext cx="2928937" cy="538991"/>
          </a:xfrm>
          <a:prstGeom prst="rect">
            <a:avLst/>
          </a:prstGeom>
        </p:spPr>
      </p:pic>
    </p:spTree>
    <p:extLst>
      <p:ext uri="{BB962C8B-B14F-4D97-AF65-F5344CB8AC3E}">
        <p14:creationId xmlns:p14="http://schemas.microsoft.com/office/powerpoint/2010/main" val="4440528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2Title and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316D8BB-6065-DA41-9A76-03A0BCB7EC3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12191999" cy="1341912"/>
          </a:xfrm>
          <a:prstGeom prst="rect">
            <a:avLst/>
          </a:prstGeom>
        </p:spPr>
      </p:pic>
      <p:sp>
        <p:nvSpPr>
          <p:cNvPr id="22" name="Oval 21">
            <a:extLst>
              <a:ext uri="{FF2B5EF4-FFF2-40B4-BE49-F238E27FC236}">
                <a16:creationId xmlns:a16="http://schemas.microsoft.com/office/drawing/2014/main" id="{68DB1835-DC56-F144-92C7-5CC0293F8EDF}"/>
              </a:ext>
            </a:extLst>
          </p:cNvPr>
          <p:cNvSpPr>
            <a:spLocks noChangeAspect="1"/>
          </p:cNvSpPr>
          <p:nvPr userDrawn="1"/>
        </p:nvSpPr>
        <p:spPr>
          <a:xfrm>
            <a:off x="575330" y="6428233"/>
            <a:ext cx="292608" cy="2926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dirty="0">
              <a:solidFill>
                <a:srgbClr val="1B75BC"/>
              </a:solidFill>
              <a:latin typeface="Arial" panose="020B0604020202020204" pitchFamily="34" charset="0"/>
              <a:ea typeface="Arial"/>
              <a:cs typeface="Arial" panose="020B0604020202020204" pitchFamily="34" charset="0"/>
            </a:endParaRPr>
          </a:p>
        </p:txBody>
      </p:sp>
      <p:sp>
        <p:nvSpPr>
          <p:cNvPr id="23" name="Slide Number Placeholder 5">
            <a:extLst>
              <a:ext uri="{FF2B5EF4-FFF2-40B4-BE49-F238E27FC236}">
                <a16:creationId xmlns:a16="http://schemas.microsoft.com/office/drawing/2014/main" id="{C0B3C165-2CCD-7846-A92D-C6168B818A83}"/>
              </a:ext>
            </a:extLst>
          </p:cNvPr>
          <p:cNvSpPr>
            <a:spLocks noGrp="1"/>
          </p:cNvSpPr>
          <p:nvPr>
            <p:ph type="sldNum" sz="quarter" idx="12"/>
          </p:nvPr>
        </p:nvSpPr>
        <p:spPr>
          <a:xfrm>
            <a:off x="526349" y="6391975"/>
            <a:ext cx="390570" cy="365125"/>
          </a:xfrm>
        </p:spPr>
        <p:txBody>
          <a:bodyPr/>
          <a:lstStyle>
            <a:lvl1pPr algn="ctr">
              <a:defRPr>
                <a:solidFill>
                  <a:schemeClr val="bg1"/>
                </a:solidFill>
              </a:defRPr>
            </a:lvl1pPr>
          </a:lstStyle>
          <a:p>
            <a:fld id="{D6CDAAEE-A9DE-FC47-AAC8-03389D2351D9}" type="slidenum">
              <a:rPr lang="en-US" smtClean="0"/>
              <a:pPr/>
              <a:t>‹#›</a:t>
            </a:fld>
            <a:endParaRPr lang="en-US" dirty="0"/>
          </a:p>
        </p:txBody>
      </p:sp>
      <p:cxnSp>
        <p:nvCxnSpPr>
          <p:cNvPr id="10" name="Straight Connector 9">
            <a:extLst>
              <a:ext uri="{FF2B5EF4-FFF2-40B4-BE49-F238E27FC236}">
                <a16:creationId xmlns:a16="http://schemas.microsoft.com/office/drawing/2014/main" id="{27EC7131-C669-8F44-88D3-55CD45EC74E3}"/>
              </a:ext>
            </a:extLst>
          </p:cNvPr>
          <p:cNvCxnSpPr>
            <a:cxnSpLocks/>
          </p:cNvCxnSpPr>
          <p:nvPr userDrawn="1"/>
        </p:nvCxnSpPr>
        <p:spPr>
          <a:xfrm>
            <a:off x="576072" y="6276239"/>
            <a:ext cx="7924335" cy="0"/>
          </a:xfrm>
          <a:prstGeom prst="line">
            <a:avLst/>
          </a:prstGeom>
          <a:ln w="3175">
            <a:gradFill flip="none" rotWithShape="1">
              <a:gsLst>
                <a:gs pos="9000">
                  <a:srgbClr val="1B75BC">
                    <a:alpha val="0"/>
                  </a:srgbClr>
                </a:gs>
                <a:gs pos="100000">
                  <a:srgbClr val="1B75BC"/>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sp>
        <p:nvSpPr>
          <p:cNvPr id="16" name="Title 1">
            <a:extLst>
              <a:ext uri="{FF2B5EF4-FFF2-40B4-BE49-F238E27FC236}">
                <a16:creationId xmlns:a16="http://schemas.microsoft.com/office/drawing/2014/main" id="{98A79825-CB82-974C-B88F-7A2338822B6B}"/>
              </a:ext>
            </a:extLst>
          </p:cNvPr>
          <p:cNvSpPr>
            <a:spLocks noGrp="1"/>
          </p:cNvSpPr>
          <p:nvPr>
            <p:ph type="title"/>
          </p:nvPr>
        </p:nvSpPr>
        <p:spPr>
          <a:xfrm>
            <a:off x="838200" y="82296"/>
            <a:ext cx="10515600" cy="1325563"/>
          </a:xfrm>
        </p:spPr>
        <p:txBody>
          <a:bodyPr>
            <a:noAutofit/>
          </a:bodyPr>
          <a:lstStyle>
            <a:lvl1pPr algn="ctr">
              <a:defRPr sz="5000" b="1">
                <a:solidFill>
                  <a:schemeClr val="bg1"/>
                </a:solidFill>
              </a:defRPr>
            </a:lvl1pPr>
          </a:lstStyle>
          <a:p>
            <a:r>
              <a:rPr lang="en-US" dirty="0"/>
              <a:t>Click to edit Master title style</a:t>
            </a:r>
          </a:p>
        </p:txBody>
      </p:sp>
      <p:sp>
        <p:nvSpPr>
          <p:cNvPr id="19" name="TextBox 18">
            <a:extLst>
              <a:ext uri="{FF2B5EF4-FFF2-40B4-BE49-F238E27FC236}">
                <a16:creationId xmlns:a16="http://schemas.microsoft.com/office/drawing/2014/main" id="{DD2A9BD9-70FB-714C-ABF3-21BE9453AED8}"/>
              </a:ext>
            </a:extLst>
          </p:cNvPr>
          <p:cNvSpPr txBox="1"/>
          <p:nvPr userDrawn="1"/>
        </p:nvSpPr>
        <p:spPr>
          <a:xfrm>
            <a:off x="1232733" y="6443385"/>
            <a:ext cx="2858124" cy="246221"/>
          </a:xfrm>
          <a:prstGeom prst="rect">
            <a:avLst/>
          </a:prstGeom>
          <a:noFill/>
        </p:spPr>
        <p:txBody>
          <a:bodyPr wrap="square" lIns="0" rtlCol="0">
            <a:spAutoFit/>
          </a:bodyPr>
          <a:lstStyle/>
          <a:p>
            <a:r>
              <a:rPr lang="en-US" sz="1000" spc="0" dirty="0">
                <a:solidFill>
                  <a:srgbClr val="A7A9AC"/>
                </a:solidFill>
                <a:latin typeface="Arial" panose="020B0604020202020204" pitchFamily="34" charset="0"/>
                <a:cs typeface="Arial" panose="020B0604020202020204" pitchFamily="34" charset="0"/>
              </a:rPr>
              <a:t>EPSON CONFIDENTIAL</a:t>
            </a:r>
          </a:p>
        </p:txBody>
      </p:sp>
      <p:pic>
        <p:nvPicPr>
          <p:cNvPr id="11" name="Picture 10">
            <a:extLst>
              <a:ext uri="{FF2B5EF4-FFF2-40B4-BE49-F238E27FC236}">
                <a16:creationId xmlns:a16="http://schemas.microsoft.com/office/drawing/2014/main" id="{851007F7-C1AC-1848-9BF3-62F3D7B6CC9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21049" y="6393033"/>
            <a:ext cx="495300" cy="330200"/>
          </a:xfrm>
          <a:prstGeom prst="rect">
            <a:avLst/>
          </a:prstGeom>
        </p:spPr>
      </p:pic>
      <p:pic>
        <p:nvPicPr>
          <p:cNvPr id="12" name="Picture 11">
            <a:extLst>
              <a:ext uri="{FF2B5EF4-FFF2-40B4-BE49-F238E27FC236}">
                <a16:creationId xmlns:a16="http://schemas.microsoft.com/office/drawing/2014/main" id="{8D71FE31-19E4-0441-8729-D6B1F76561C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374016" y="6393033"/>
            <a:ext cx="495300" cy="330200"/>
          </a:xfrm>
          <a:prstGeom prst="rect">
            <a:avLst/>
          </a:prstGeom>
        </p:spPr>
      </p:pic>
      <p:pic>
        <p:nvPicPr>
          <p:cNvPr id="15" name="Picture 14">
            <a:extLst>
              <a:ext uri="{FF2B5EF4-FFF2-40B4-BE49-F238E27FC236}">
                <a16:creationId xmlns:a16="http://schemas.microsoft.com/office/drawing/2014/main" id="{2A04A371-8172-9E4D-9CB1-7E0E64E6ACD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spTree>
    <p:extLst>
      <p:ext uri="{BB962C8B-B14F-4D97-AF65-F5344CB8AC3E}">
        <p14:creationId xmlns:p14="http://schemas.microsoft.com/office/powerpoint/2010/main" val="13501228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 Dark">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316D8BB-6065-DA41-9A76-03A0BCB7EC3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6858001"/>
          </a:xfrm>
          <a:prstGeom prst="rect">
            <a:avLst/>
          </a:prstGeom>
        </p:spPr>
      </p:pic>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cxnSp>
        <p:nvCxnSpPr>
          <p:cNvPr id="9" name="Straight Connector 8">
            <a:extLst>
              <a:ext uri="{FF2B5EF4-FFF2-40B4-BE49-F238E27FC236}">
                <a16:creationId xmlns:a16="http://schemas.microsoft.com/office/drawing/2014/main" id="{3CECF1A5-F8AF-A546-94B5-41022DC8513E}"/>
              </a:ext>
            </a:extLst>
          </p:cNvPr>
          <p:cNvCxnSpPr>
            <a:cxnSpLocks/>
          </p:cNvCxnSpPr>
          <p:nvPr userDrawn="1"/>
        </p:nvCxnSpPr>
        <p:spPr>
          <a:xfrm>
            <a:off x="579668" y="6276239"/>
            <a:ext cx="7924335" cy="0"/>
          </a:xfrm>
          <a:prstGeom prst="line">
            <a:avLst/>
          </a:prstGeom>
          <a:ln w="3175">
            <a:gradFill flip="none" rotWithShape="1">
              <a:gsLst>
                <a:gs pos="9000">
                  <a:srgbClr val="1B75BC">
                    <a:alpha val="0"/>
                  </a:srgbClr>
                </a:gs>
                <a:gs pos="100000">
                  <a:srgbClr val="1B75BC"/>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0F08749-D3E4-4A43-B861-C875EED11396}"/>
              </a:ext>
            </a:extLst>
          </p:cNvPr>
          <p:cNvSpPr txBox="1"/>
          <p:nvPr userDrawn="1"/>
        </p:nvSpPr>
        <p:spPr>
          <a:xfrm>
            <a:off x="1232733" y="6443385"/>
            <a:ext cx="2858124" cy="246221"/>
          </a:xfrm>
          <a:prstGeom prst="rect">
            <a:avLst/>
          </a:prstGeom>
          <a:noFill/>
        </p:spPr>
        <p:txBody>
          <a:bodyPr wrap="square" lIns="0" rtlCol="0">
            <a:spAutoFit/>
          </a:bodyPr>
          <a:lstStyle/>
          <a:p>
            <a:r>
              <a:rPr lang="en-US" sz="1000" spc="0">
                <a:solidFill>
                  <a:srgbClr val="1B75BC"/>
                </a:solidFill>
                <a:latin typeface="Arial" panose="020B0604020202020204" pitchFamily="34" charset="0"/>
                <a:cs typeface="Arial" panose="020B0604020202020204" pitchFamily="34" charset="0"/>
              </a:rPr>
              <a:t>EPSON CONFIDENTIAL</a:t>
            </a:r>
          </a:p>
        </p:txBody>
      </p:sp>
      <p:sp>
        <p:nvSpPr>
          <p:cNvPr id="16" name="Oval 15">
            <a:extLst>
              <a:ext uri="{FF2B5EF4-FFF2-40B4-BE49-F238E27FC236}">
                <a16:creationId xmlns:a16="http://schemas.microsoft.com/office/drawing/2014/main" id="{B5919903-F268-E84E-B819-9F6690C77FD8}"/>
              </a:ext>
            </a:extLst>
          </p:cNvPr>
          <p:cNvSpPr>
            <a:spLocks noChangeAspect="1"/>
          </p:cNvSpPr>
          <p:nvPr userDrawn="1"/>
        </p:nvSpPr>
        <p:spPr>
          <a:xfrm>
            <a:off x="575330" y="6428233"/>
            <a:ext cx="292608" cy="2926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srgbClr val="1B75BC"/>
              </a:solidFill>
              <a:latin typeface="Arial" panose="020B0604020202020204" pitchFamily="34" charset="0"/>
              <a:ea typeface="Arial"/>
              <a:cs typeface="Arial" panose="020B0604020202020204" pitchFamily="34" charset="0"/>
            </a:endParaRPr>
          </a:p>
        </p:txBody>
      </p:sp>
      <p:sp>
        <p:nvSpPr>
          <p:cNvPr id="17" name="Slide Number Placeholder 5">
            <a:extLst>
              <a:ext uri="{FF2B5EF4-FFF2-40B4-BE49-F238E27FC236}">
                <a16:creationId xmlns:a16="http://schemas.microsoft.com/office/drawing/2014/main" id="{E1D61DD5-4CDD-D44B-8605-209DA2D2EB6F}"/>
              </a:ext>
            </a:extLst>
          </p:cNvPr>
          <p:cNvSpPr>
            <a:spLocks noGrp="1"/>
          </p:cNvSpPr>
          <p:nvPr>
            <p:ph type="sldNum" sz="quarter" idx="12"/>
          </p:nvPr>
        </p:nvSpPr>
        <p:spPr>
          <a:xfrm>
            <a:off x="526349" y="6391975"/>
            <a:ext cx="390570" cy="365125"/>
          </a:xfrm>
        </p:spPr>
        <p:txBody>
          <a:bodyPr/>
          <a:lstStyle>
            <a:lvl1pPr algn="ctr">
              <a:defRPr>
                <a:solidFill>
                  <a:srgbClr val="286AA6"/>
                </a:solidFill>
              </a:defRPr>
            </a:lvl1pPr>
          </a:lstStyle>
          <a:p>
            <a:fld id="{D6CDAAEE-A9DE-FC47-AAC8-03389D2351D9}" type="slidenum">
              <a:rPr lang="en-US" smtClean="0"/>
              <a:pPr/>
              <a:t>‹#›</a:t>
            </a:fld>
            <a:endParaRPr lang="en-US"/>
          </a:p>
        </p:txBody>
      </p:sp>
      <p:pic>
        <p:nvPicPr>
          <p:cNvPr id="10" name="Picture 9">
            <a:extLst>
              <a:ext uri="{FF2B5EF4-FFF2-40B4-BE49-F238E27FC236}">
                <a16:creationId xmlns:a16="http://schemas.microsoft.com/office/drawing/2014/main" id="{9E2FD767-D9DF-954E-A86B-46838E7C7CE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21049" y="6393033"/>
            <a:ext cx="495300" cy="330200"/>
          </a:xfrm>
          <a:prstGeom prst="rect">
            <a:avLst/>
          </a:prstGeom>
        </p:spPr>
      </p:pic>
      <p:pic>
        <p:nvPicPr>
          <p:cNvPr id="11" name="Picture 10">
            <a:extLst>
              <a:ext uri="{FF2B5EF4-FFF2-40B4-BE49-F238E27FC236}">
                <a16:creationId xmlns:a16="http://schemas.microsoft.com/office/drawing/2014/main" id="{8A8FB776-02F4-0E4A-B0F8-3431A43402D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374016" y="6393033"/>
            <a:ext cx="495300" cy="330200"/>
          </a:xfrm>
          <a:prstGeom prst="rect">
            <a:avLst/>
          </a:prstGeom>
        </p:spPr>
      </p:pic>
      <p:pic>
        <p:nvPicPr>
          <p:cNvPr id="15" name="Picture 14">
            <a:extLst>
              <a:ext uri="{FF2B5EF4-FFF2-40B4-BE49-F238E27FC236}">
                <a16:creationId xmlns:a16="http://schemas.microsoft.com/office/drawing/2014/main" id="{2A04A371-8172-9E4D-9CB1-7E0E64E6ACD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spTree>
    <p:extLst>
      <p:ext uri="{BB962C8B-B14F-4D97-AF65-F5344CB8AC3E}">
        <p14:creationId xmlns:p14="http://schemas.microsoft.com/office/powerpoint/2010/main" val="29243692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with Gradient">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DBF2862-2B1E-5043-B396-7632C9B00CB3}"/>
              </a:ext>
            </a:extLst>
          </p:cNvPr>
          <p:cNvPicPr>
            <a:picLocks noChangeAspect="1"/>
          </p:cNvPicPr>
          <p:nvPr userDrawn="1"/>
        </p:nvPicPr>
        <p:blipFill rotWithShape="1">
          <a:blip r:embed="rId2" r:link="rId3" cstate="email">
            <a:extLst>
              <a:ext uri="{28A0092B-C50C-407E-A947-70E740481C1C}">
                <a14:useLocalDpi xmlns:a14="http://schemas.microsoft.com/office/drawing/2010/main"/>
              </a:ext>
            </a:extLst>
          </a:blip>
          <a:srcRect/>
          <a:stretch>
            <a:fillRect/>
          </a:stretch>
        </p:blipFill>
        <p:spPr>
          <a:xfrm>
            <a:off x="-1" y="0"/>
            <a:ext cx="12192001" cy="6858000"/>
          </a:xfrm>
          <a:prstGeom prst="rect">
            <a:avLst/>
          </a:prstGeom>
        </p:spPr>
      </p:pic>
      <p:pic>
        <p:nvPicPr>
          <p:cNvPr id="18" name="Picture 17">
            <a:extLst>
              <a:ext uri="{FF2B5EF4-FFF2-40B4-BE49-F238E27FC236}">
                <a16:creationId xmlns:a16="http://schemas.microsoft.com/office/drawing/2014/main" id="{5316D8BB-6065-DA41-9A76-03A0BCB7EC3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0"/>
            <a:ext cx="12192000" cy="6858001"/>
          </a:xfrm>
          <a:prstGeom prst="rect">
            <a:avLst/>
          </a:prstGeom>
        </p:spPr>
      </p:pic>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pic>
        <p:nvPicPr>
          <p:cNvPr id="15" name="Picture 14">
            <a:extLst>
              <a:ext uri="{FF2B5EF4-FFF2-40B4-BE49-F238E27FC236}">
                <a16:creationId xmlns:a16="http://schemas.microsoft.com/office/drawing/2014/main" id="{2A04A371-8172-9E4D-9CB1-7E0E64E6ACD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pic>
        <p:nvPicPr>
          <p:cNvPr id="21" name="Picture 20">
            <a:extLst>
              <a:ext uri="{FF2B5EF4-FFF2-40B4-BE49-F238E27FC236}">
                <a16:creationId xmlns:a16="http://schemas.microsoft.com/office/drawing/2014/main" id="{636F5967-D600-1741-B5A9-F6840C9B0632}"/>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06474" y="2177784"/>
            <a:ext cx="10455495" cy="1924049"/>
          </a:xfrm>
          <a:prstGeom prst="rect">
            <a:avLst/>
          </a:prstGeom>
        </p:spPr>
      </p:pic>
    </p:spTree>
    <p:extLst>
      <p:ext uri="{BB962C8B-B14F-4D97-AF65-F5344CB8AC3E}">
        <p14:creationId xmlns:p14="http://schemas.microsoft.com/office/powerpoint/2010/main" val="12515293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2Title and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316D8BB-6065-DA41-9A76-03A0BCB7EC3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12191999" cy="1341912"/>
          </a:xfrm>
          <a:prstGeom prst="rect">
            <a:avLst/>
          </a:prstGeom>
        </p:spPr>
      </p:pic>
      <p:sp>
        <p:nvSpPr>
          <p:cNvPr id="22" name="Oval 21">
            <a:extLst>
              <a:ext uri="{FF2B5EF4-FFF2-40B4-BE49-F238E27FC236}">
                <a16:creationId xmlns:a16="http://schemas.microsoft.com/office/drawing/2014/main" id="{68DB1835-DC56-F144-92C7-5CC0293F8EDF}"/>
              </a:ext>
            </a:extLst>
          </p:cNvPr>
          <p:cNvSpPr>
            <a:spLocks noChangeAspect="1"/>
          </p:cNvSpPr>
          <p:nvPr userDrawn="1"/>
        </p:nvSpPr>
        <p:spPr>
          <a:xfrm>
            <a:off x="575330" y="6428233"/>
            <a:ext cx="292608" cy="2926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dirty="0">
              <a:solidFill>
                <a:srgbClr val="1B75BC"/>
              </a:solidFill>
              <a:latin typeface="Arial" panose="020B0604020202020204" pitchFamily="34" charset="0"/>
              <a:ea typeface="Arial"/>
              <a:cs typeface="Arial" panose="020B0604020202020204" pitchFamily="34" charset="0"/>
            </a:endParaRPr>
          </a:p>
        </p:txBody>
      </p:sp>
      <p:sp>
        <p:nvSpPr>
          <p:cNvPr id="23" name="Slide Number Placeholder 5">
            <a:extLst>
              <a:ext uri="{FF2B5EF4-FFF2-40B4-BE49-F238E27FC236}">
                <a16:creationId xmlns:a16="http://schemas.microsoft.com/office/drawing/2014/main" id="{C0B3C165-2CCD-7846-A92D-C6168B818A83}"/>
              </a:ext>
            </a:extLst>
          </p:cNvPr>
          <p:cNvSpPr>
            <a:spLocks noGrp="1"/>
          </p:cNvSpPr>
          <p:nvPr>
            <p:ph type="sldNum" sz="quarter" idx="12"/>
          </p:nvPr>
        </p:nvSpPr>
        <p:spPr>
          <a:xfrm>
            <a:off x="526349" y="6391975"/>
            <a:ext cx="390570" cy="365125"/>
          </a:xfrm>
        </p:spPr>
        <p:txBody>
          <a:bodyPr/>
          <a:lstStyle>
            <a:lvl1pPr algn="ctr">
              <a:defRPr>
                <a:solidFill>
                  <a:schemeClr val="bg1"/>
                </a:solidFill>
              </a:defRPr>
            </a:lvl1pPr>
          </a:lstStyle>
          <a:p>
            <a:fld id="{D6CDAAEE-A9DE-FC47-AAC8-03389D2351D9}" type="slidenum">
              <a:rPr lang="en-US" smtClean="0"/>
              <a:pPr/>
              <a:t>‹#›</a:t>
            </a:fld>
            <a:endParaRPr lang="en-US" dirty="0"/>
          </a:p>
        </p:txBody>
      </p:sp>
      <p:cxnSp>
        <p:nvCxnSpPr>
          <p:cNvPr id="10" name="Straight Connector 9">
            <a:extLst>
              <a:ext uri="{FF2B5EF4-FFF2-40B4-BE49-F238E27FC236}">
                <a16:creationId xmlns:a16="http://schemas.microsoft.com/office/drawing/2014/main" id="{27EC7131-C669-8F44-88D3-55CD45EC74E3}"/>
              </a:ext>
            </a:extLst>
          </p:cNvPr>
          <p:cNvCxnSpPr>
            <a:cxnSpLocks/>
          </p:cNvCxnSpPr>
          <p:nvPr userDrawn="1"/>
        </p:nvCxnSpPr>
        <p:spPr>
          <a:xfrm>
            <a:off x="576072" y="6276239"/>
            <a:ext cx="7924335" cy="0"/>
          </a:xfrm>
          <a:prstGeom prst="line">
            <a:avLst/>
          </a:prstGeom>
          <a:ln w="3175">
            <a:gradFill flip="none" rotWithShape="1">
              <a:gsLst>
                <a:gs pos="9000">
                  <a:srgbClr val="1B75BC">
                    <a:alpha val="0"/>
                  </a:srgbClr>
                </a:gs>
                <a:gs pos="100000">
                  <a:srgbClr val="1B75BC"/>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sp>
        <p:nvSpPr>
          <p:cNvPr id="16" name="Title 1">
            <a:extLst>
              <a:ext uri="{FF2B5EF4-FFF2-40B4-BE49-F238E27FC236}">
                <a16:creationId xmlns:a16="http://schemas.microsoft.com/office/drawing/2014/main" id="{98A79825-CB82-974C-B88F-7A2338822B6B}"/>
              </a:ext>
            </a:extLst>
          </p:cNvPr>
          <p:cNvSpPr>
            <a:spLocks noGrp="1"/>
          </p:cNvSpPr>
          <p:nvPr>
            <p:ph type="title"/>
          </p:nvPr>
        </p:nvSpPr>
        <p:spPr>
          <a:xfrm>
            <a:off x="838200" y="82296"/>
            <a:ext cx="10515600" cy="1325563"/>
          </a:xfrm>
        </p:spPr>
        <p:txBody>
          <a:bodyPr>
            <a:noAutofit/>
          </a:bodyPr>
          <a:lstStyle>
            <a:lvl1pPr algn="ctr">
              <a:defRPr sz="5000" b="1">
                <a:solidFill>
                  <a:schemeClr val="bg1"/>
                </a:solidFill>
              </a:defRPr>
            </a:lvl1pPr>
          </a:lstStyle>
          <a:p>
            <a:r>
              <a:rPr lang="en-US" dirty="0"/>
              <a:t>Click to edit Master title style</a:t>
            </a:r>
          </a:p>
        </p:txBody>
      </p:sp>
      <p:sp>
        <p:nvSpPr>
          <p:cNvPr id="19" name="TextBox 18">
            <a:extLst>
              <a:ext uri="{FF2B5EF4-FFF2-40B4-BE49-F238E27FC236}">
                <a16:creationId xmlns:a16="http://schemas.microsoft.com/office/drawing/2014/main" id="{DD2A9BD9-70FB-714C-ABF3-21BE9453AED8}"/>
              </a:ext>
            </a:extLst>
          </p:cNvPr>
          <p:cNvSpPr txBox="1"/>
          <p:nvPr userDrawn="1"/>
        </p:nvSpPr>
        <p:spPr>
          <a:xfrm>
            <a:off x="1232733" y="6443385"/>
            <a:ext cx="2858124" cy="246221"/>
          </a:xfrm>
          <a:prstGeom prst="rect">
            <a:avLst/>
          </a:prstGeom>
          <a:noFill/>
        </p:spPr>
        <p:txBody>
          <a:bodyPr wrap="square" lIns="0" rtlCol="0">
            <a:spAutoFit/>
          </a:bodyPr>
          <a:lstStyle/>
          <a:p>
            <a:r>
              <a:rPr lang="en-US" sz="1000" spc="0" dirty="0">
                <a:solidFill>
                  <a:srgbClr val="A7A9AC"/>
                </a:solidFill>
                <a:latin typeface="Arial" panose="020B0604020202020204" pitchFamily="34" charset="0"/>
                <a:cs typeface="Arial" panose="020B0604020202020204" pitchFamily="34" charset="0"/>
              </a:rPr>
              <a:t>EPSON CONFIDENTIAL</a:t>
            </a:r>
          </a:p>
        </p:txBody>
      </p:sp>
      <p:pic>
        <p:nvPicPr>
          <p:cNvPr id="11" name="Picture 10">
            <a:extLst>
              <a:ext uri="{FF2B5EF4-FFF2-40B4-BE49-F238E27FC236}">
                <a16:creationId xmlns:a16="http://schemas.microsoft.com/office/drawing/2014/main" id="{851007F7-C1AC-1848-9BF3-62F3D7B6CC9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21049" y="6393033"/>
            <a:ext cx="495300" cy="330200"/>
          </a:xfrm>
          <a:prstGeom prst="rect">
            <a:avLst/>
          </a:prstGeom>
        </p:spPr>
      </p:pic>
      <p:pic>
        <p:nvPicPr>
          <p:cNvPr id="12" name="Picture 11">
            <a:extLst>
              <a:ext uri="{FF2B5EF4-FFF2-40B4-BE49-F238E27FC236}">
                <a16:creationId xmlns:a16="http://schemas.microsoft.com/office/drawing/2014/main" id="{8D71FE31-19E4-0441-8729-D6B1F76561C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374016" y="6393033"/>
            <a:ext cx="495300" cy="330200"/>
          </a:xfrm>
          <a:prstGeom prst="rect">
            <a:avLst/>
          </a:prstGeom>
        </p:spPr>
      </p:pic>
      <p:pic>
        <p:nvPicPr>
          <p:cNvPr id="15" name="Picture 14">
            <a:extLst>
              <a:ext uri="{FF2B5EF4-FFF2-40B4-BE49-F238E27FC236}">
                <a16:creationId xmlns:a16="http://schemas.microsoft.com/office/drawing/2014/main" id="{2A04A371-8172-9E4D-9CB1-7E0E64E6ACD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spTree>
    <p:extLst>
      <p:ext uri="{BB962C8B-B14F-4D97-AF65-F5344CB8AC3E}">
        <p14:creationId xmlns:p14="http://schemas.microsoft.com/office/powerpoint/2010/main" val="20523685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Tit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9668A4A-A735-4B48-A8E7-E1F4F9ED54C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10677D22-FD7D-B347-AAEB-31DAAC45CFA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36981" y="946418"/>
            <a:ext cx="1259518" cy="407369"/>
          </a:xfrm>
          <a:prstGeom prst="rect">
            <a:avLst/>
          </a:prstGeom>
        </p:spPr>
      </p:pic>
      <p:sp>
        <p:nvSpPr>
          <p:cNvPr id="2" name="Title 1">
            <a:extLst>
              <a:ext uri="{FF2B5EF4-FFF2-40B4-BE49-F238E27FC236}">
                <a16:creationId xmlns:a16="http://schemas.microsoft.com/office/drawing/2014/main" id="{FAE7B297-C028-954D-AF5A-E867908AE51A}"/>
              </a:ext>
            </a:extLst>
          </p:cNvPr>
          <p:cNvSpPr>
            <a:spLocks noGrp="1"/>
          </p:cNvSpPr>
          <p:nvPr>
            <p:ph type="title"/>
          </p:nvPr>
        </p:nvSpPr>
        <p:spPr>
          <a:xfrm>
            <a:off x="4465123" y="883424"/>
            <a:ext cx="6846702" cy="1113981"/>
          </a:xfrm>
        </p:spPr>
        <p:txBody>
          <a:bodyPr anchor="b">
            <a:noAutofit/>
          </a:bodyPr>
          <a:lstStyle>
            <a:lvl1pPr>
              <a:defRPr sz="4800">
                <a:solidFill>
                  <a:schemeClr val="bg1"/>
                </a:solidFill>
              </a:defRPr>
            </a:lvl1pPr>
          </a:lstStyle>
          <a:p>
            <a:r>
              <a:rPr lang="en-US"/>
              <a:t>Click to edit Master title</a:t>
            </a:r>
          </a:p>
        </p:txBody>
      </p:sp>
      <p:sp>
        <p:nvSpPr>
          <p:cNvPr id="3" name="Text Placeholder 2">
            <a:extLst>
              <a:ext uri="{FF2B5EF4-FFF2-40B4-BE49-F238E27FC236}">
                <a16:creationId xmlns:a16="http://schemas.microsoft.com/office/drawing/2014/main" id="{3031D123-9632-B441-9AD4-8F70283FD995}"/>
              </a:ext>
            </a:extLst>
          </p:cNvPr>
          <p:cNvSpPr>
            <a:spLocks noGrp="1"/>
          </p:cNvSpPr>
          <p:nvPr>
            <p:ph type="body" idx="1"/>
          </p:nvPr>
        </p:nvSpPr>
        <p:spPr>
          <a:xfrm>
            <a:off x="4465122" y="2102643"/>
            <a:ext cx="6846701" cy="1500187"/>
          </a:xfrm>
        </p:spPr>
        <p:txBody>
          <a:bodyPr>
            <a:no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1" name="Straight Connector 10">
            <a:extLst>
              <a:ext uri="{FF2B5EF4-FFF2-40B4-BE49-F238E27FC236}">
                <a16:creationId xmlns:a16="http://schemas.microsoft.com/office/drawing/2014/main" id="{CE72FE5B-2865-A94E-B00B-F30B8F4AA484}"/>
              </a:ext>
            </a:extLst>
          </p:cNvPr>
          <p:cNvCxnSpPr>
            <a:cxnSpLocks/>
          </p:cNvCxnSpPr>
          <p:nvPr userDrawn="1"/>
        </p:nvCxnSpPr>
        <p:spPr>
          <a:xfrm>
            <a:off x="4014850" y="1353787"/>
            <a:ext cx="0" cy="1113981"/>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713F080-65CD-C742-B107-2A6252540645}"/>
              </a:ext>
            </a:extLst>
          </p:cNvPr>
          <p:cNvCxnSpPr>
            <a:cxnSpLocks/>
          </p:cNvCxnSpPr>
          <p:nvPr userDrawn="1"/>
        </p:nvCxnSpPr>
        <p:spPr>
          <a:xfrm>
            <a:off x="11315067" y="369330"/>
            <a:ext cx="0" cy="155448"/>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54519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End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3EF43D-DB15-F64D-B915-AA6B53D59F7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E7B297-C028-954D-AF5A-E867908AE51A}"/>
              </a:ext>
            </a:extLst>
          </p:cNvPr>
          <p:cNvSpPr>
            <a:spLocks noGrp="1"/>
          </p:cNvSpPr>
          <p:nvPr>
            <p:ph type="title"/>
          </p:nvPr>
        </p:nvSpPr>
        <p:spPr>
          <a:xfrm>
            <a:off x="4485443" y="883424"/>
            <a:ext cx="6846702" cy="1113981"/>
          </a:xfrm>
        </p:spPr>
        <p:txBody>
          <a:bodyPr anchor="t">
            <a:noAutofit/>
          </a:bodyPr>
          <a:lstStyle>
            <a:lvl1pPr>
              <a:defRPr sz="4800">
                <a:solidFill>
                  <a:schemeClr val="bg1"/>
                </a:solidFill>
              </a:defRPr>
            </a:lvl1pPr>
          </a:lstStyle>
          <a:p>
            <a:r>
              <a:rPr lang="en-US"/>
              <a:t>Click to edit Master title</a:t>
            </a:r>
          </a:p>
        </p:txBody>
      </p:sp>
      <p:sp>
        <p:nvSpPr>
          <p:cNvPr id="3" name="Text Placeholder 2">
            <a:extLst>
              <a:ext uri="{FF2B5EF4-FFF2-40B4-BE49-F238E27FC236}">
                <a16:creationId xmlns:a16="http://schemas.microsoft.com/office/drawing/2014/main" id="{3031D123-9632-B441-9AD4-8F70283FD995}"/>
              </a:ext>
            </a:extLst>
          </p:cNvPr>
          <p:cNvSpPr>
            <a:spLocks noGrp="1"/>
          </p:cNvSpPr>
          <p:nvPr>
            <p:ph type="body" idx="1" hasCustomPrompt="1"/>
          </p:nvPr>
        </p:nvSpPr>
        <p:spPr>
          <a:xfrm>
            <a:off x="4485443" y="2814320"/>
            <a:ext cx="6846701" cy="798670"/>
          </a:xfrm>
        </p:spPr>
        <p:txBody>
          <a:bodyPr>
            <a:noAutofit/>
          </a:bodyPr>
          <a:lstStyle>
            <a:lvl1pPr marL="0" indent="0">
              <a:buNone/>
              <a:defRPr sz="1600">
                <a:solidFill>
                  <a:srgbClr val="CAD7D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err="1"/>
              <a:t>epson.com</a:t>
            </a:r>
            <a:endParaRPr lang="en-US"/>
          </a:p>
        </p:txBody>
      </p:sp>
      <p:cxnSp>
        <p:nvCxnSpPr>
          <p:cNvPr id="11" name="Straight Connector 10">
            <a:extLst>
              <a:ext uri="{FF2B5EF4-FFF2-40B4-BE49-F238E27FC236}">
                <a16:creationId xmlns:a16="http://schemas.microsoft.com/office/drawing/2014/main" id="{CE72FE5B-2865-A94E-B00B-F30B8F4AA484}"/>
              </a:ext>
            </a:extLst>
          </p:cNvPr>
          <p:cNvCxnSpPr>
            <a:cxnSpLocks/>
          </p:cNvCxnSpPr>
          <p:nvPr userDrawn="1"/>
        </p:nvCxnSpPr>
        <p:spPr>
          <a:xfrm>
            <a:off x="4014850" y="946665"/>
            <a:ext cx="0" cy="2141975"/>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9123646-D037-3249-AAEC-EC6BCC563BF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36981" y="946418"/>
            <a:ext cx="1259518" cy="407369"/>
          </a:xfrm>
          <a:prstGeom prst="rect">
            <a:avLst/>
          </a:prstGeom>
        </p:spPr>
      </p:pic>
    </p:spTree>
    <p:extLst>
      <p:ext uri="{BB962C8B-B14F-4D97-AF65-F5344CB8AC3E}">
        <p14:creationId xmlns:p14="http://schemas.microsoft.com/office/powerpoint/2010/main" val="32368058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1_Title and Content_gradi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316D8BB-6065-DA41-9A76-03A0BCB7EC3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1"/>
          </a:xfrm>
          <a:prstGeom prst="rect">
            <a:avLst/>
          </a:prstGeom>
        </p:spPr>
      </p:pic>
      <p:cxnSp>
        <p:nvCxnSpPr>
          <p:cNvPr id="10" name="Straight Connector 9">
            <a:extLst>
              <a:ext uri="{FF2B5EF4-FFF2-40B4-BE49-F238E27FC236}">
                <a16:creationId xmlns:a16="http://schemas.microsoft.com/office/drawing/2014/main" id="{27EC7131-C669-8F44-88D3-55CD45EC74E3}"/>
              </a:ext>
            </a:extLst>
          </p:cNvPr>
          <p:cNvCxnSpPr>
            <a:cxnSpLocks/>
          </p:cNvCxnSpPr>
          <p:nvPr userDrawn="1"/>
        </p:nvCxnSpPr>
        <p:spPr>
          <a:xfrm>
            <a:off x="579668" y="6276239"/>
            <a:ext cx="7924335" cy="0"/>
          </a:xfrm>
          <a:prstGeom prst="line">
            <a:avLst/>
          </a:prstGeom>
          <a:ln w="3175">
            <a:gradFill flip="none" rotWithShape="1">
              <a:gsLst>
                <a:gs pos="9000">
                  <a:srgbClr val="1B75BC">
                    <a:alpha val="0"/>
                  </a:srgbClr>
                </a:gs>
                <a:gs pos="100000">
                  <a:srgbClr val="1B75BC"/>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6BCCB99-6CC0-4E44-8CB1-FF744DD968D0}"/>
              </a:ext>
            </a:extLst>
          </p:cNvPr>
          <p:cNvSpPr txBox="1"/>
          <p:nvPr userDrawn="1"/>
        </p:nvSpPr>
        <p:spPr>
          <a:xfrm>
            <a:off x="1232733" y="6443385"/>
            <a:ext cx="2858124" cy="246221"/>
          </a:xfrm>
          <a:prstGeom prst="rect">
            <a:avLst/>
          </a:prstGeom>
          <a:noFill/>
        </p:spPr>
        <p:txBody>
          <a:bodyPr wrap="square" lIns="0" rtlCol="0">
            <a:spAutoFit/>
          </a:bodyPr>
          <a:lstStyle/>
          <a:p>
            <a:r>
              <a:rPr lang="en-US" sz="1000" spc="0">
                <a:solidFill>
                  <a:srgbClr val="1B75BC"/>
                </a:solidFill>
                <a:latin typeface="Arial" panose="020B0604020202020204" pitchFamily="34" charset="0"/>
                <a:cs typeface="Arial" panose="020B0604020202020204" pitchFamily="34" charset="0"/>
              </a:rPr>
              <a:t>EPSON CONFIDENTIAL</a:t>
            </a:r>
          </a:p>
        </p:txBody>
      </p:sp>
      <p:sp>
        <p:nvSpPr>
          <p:cNvPr id="2" name="Title 1">
            <a:extLst>
              <a:ext uri="{FF2B5EF4-FFF2-40B4-BE49-F238E27FC236}">
                <a16:creationId xmlns:a16="http://schemas.microsoft.com/office/drawing/2014/main" id="{E2872441-2DFE-8947-A237-61EB928C0AEB}"/>
              </a:ext>
            </a:extLst>
          </p:cNvPr>
          <p:cNvSpPr>
            <a:spLocks noGrp="1"/>
          </p:cNvSpPr>
          <p:nvPr>
            <p:ph type="title"/>
          </p:nvPr>
        </p:nvSpPr>
        <p:spPr>
          <a:xfrm>
            <a:off x="838200" y="246888"/>
            <a:ext cx="10515600" cy="1325563"/>
          </a:xfrm>
        </p:spPr>
        <p:txBody>
          <a:bodyPr>
            <a:noAutofit/>
          </a:bodyPr>
          <a:lstStyle>
            <a:lvl1pPr algn="ctr">
              <a:defRPr sz="3200"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2DB8873-8600-F948-9BA2-3DD5B270BBB2}"/>
              </a:ext>
            </a:extLst>
          </p:cNvPr>
          <p:cNvSpPr>
            <a:spLocks noGrp="1"/>
          </p:cNvSpPr>
          <p:nvPr>
            <p:ph idx="1"/>
          </p:nvPr>
        </p:nvSpPr>
        <p:spPr>
          <a:xfrm>
            <a:off x="1709928" y="1271016"/>
            <a:ext cx="8778240" cy="859536"/>
          </a:xfrm>
        </p:spPr>
        <p:txBody>
          <a:bodyPr>
            <a:noAutofit/>
          </a:bodyPr>
          <a:lstStyle>
            <a:lvl1pPr marL="0" indent="0">
              <a:buNone/>
              <a:defRPr sz="14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Click to edit Master text styles</a:t>
            </a:r>
          </a:p>
        </p:txBody>
      </p:sp>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sp>
        <p:nvSpPr>
          <p:cNvPr id="16" name="Slide Number Placeholder 5">
            <a:extLst>
              <a:ext uri="{FF2B5EF4-FFF2-40B4-BE49-F238E27FC236}">
                <a16:creationId xmlns:a16="http://schemas.microsoft.com/office/drawing/2014/main" id="{546B916E-7831-9A49-9A77-85015792951F}"/>
              </a:ext>
            </a:extLst>
          </p:cNvPr>
          <p:cNvSpPr>
            <a:spLocks noGrp="1"/>
          </p:cNvSpPr>
          <p:nvPr>
            <p:ph type="sldNum" sz="quarter" idx="12"/>
          </p:nvPr>
        </p:nvSpPr>
        <p:spPr>
          <a:xfrm>
            <a:off x="526349" y="6391975"/>
            <a:ext cx="390570" cy="365125"/>
          </a:xfrm>
        </p:spPr>
        <p:txBody>
          <a:bodyPr/>
          <a:lstStyle>
            <a:lvl1pPr algn="ctr">
              <a:defRPr>
                <a:solidFill>
                  <a:schemeClr val="accent1"/>
                </a:solidFill>
              </a:defRPr>
            </a:lvl1pPr>
          </a:lstStyle>
          <a:p>
            <a:fld id="{D6CDAAEE-A9DE-FC47-AAC8-03389D2351D9}" type="slidenum">
              <a:rPr lang="en-US" smtClean="0"/>
              <a:pPr/>
              <a:t>‹#›</a:t>
            </a:fld>
            <a:endParaRPr lang="en-US"/>
          </a:p>
        </p:txBody>
      </p:sp>
      <p:sp>
        <p:nvSpPr>
          <p:cNvPr id="13" name="Oval 12">
            <a:extLst>
              <a:ext uri="{FF2B5EF4-FFF2-40B4-BE49-F238E27FC236}">
                <a16:creationId xmlns:a16="http://schemas.microsoft.com/office/drawing/2014/main" id="{01AE73ED-9813-2041-843D-3548464E54E7}"/>
              </a:ext>
            </a:extLst>
          </p:cNvPr>
          <p:cNvSpPr>
            <a:spLocks noChangeAspect="1"/>
          </p:cNvSpPr>
          <p:nvPr userDrawn="1"/>
        </p:nvSpPr>
        <p:spPr>
          <a:xfrm>
            <a:off x="575330" y="6428233"/>
            <a:ext cx="292608" cy="2926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srgbClr val="1B75BC"/>
              </a:solidFill>
              <a:latin typeface="Arial" panose="020B0604020202020204" pitchFamily="34" charset="0"/>
              <a:ea typeface="Arial"/>
              <a:cs typeface="Arial" panose="020B0604020202020204" pitchFamily="34" charset="0"/>
            </a:endParaRPr>
          </a:p>
        </p:txBody>
      </p:sp>
      <p:pic>
        <p:nvPicPr>
          <p:cNvPr id="12" name="Picture 11">
            <a:extLst>
              <a:ext uri="{FF2B5EF4-FFF2-40B4-BE49-F238E27FC236}">
                <a16:creationId xmlns:a16="http://schemas.microsoft.com/office/drawing/2014/main" id="{A5A8DC14-D014-1B45-A8A2-18BFDAC4A07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21049" y="6393033"/>
            <a:ext cx="495300" cy="330200"/>
          </a:xfrm>
          <a:prstGeom prst="rect">
            <a:avLst/>
          </a:prstGeom>
        </p:spPr>
      </p:pic>
      <p:pic>
        <p:nvPicPr>
          <p:cNvPr id="17" name="Picture 16">
            <a:extLst>
              <a:ext uri="{FF2B5EF4-FFF2-40B4-BE49-F238E27FC236}">
                <a16:creationId xmlns:a16="http://schemas.microsoft.com/office/drawing/2014/main" id="{8B5D6659-8E69-4341-9623-0683F61C77F3}"/>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374016" y="6393033"/>
            <a:ext cx="495300" cy="330200"/>
          </a:xfrm>
          <a:prstGeom prst="rect">
            <a:avLst/>
          </a:prstGeom>
        </p:spPr>
      </p:pic>
      <p:pic>
        <p:nvPicPr>
          <p:cNvPr id="15" name="Picture 14">
            <a:extLst>
              <a:ext uri="{FF2B5EF4-FFF2-40B4-BE49-F238E27FC236}">
                <a16:creationId xmlns:a16="http://schemas.microsoft.com/office/drawing/2014/main" id="{2A04A371-8172-9E4D-9CB1-7E0E64E6ACD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spTree>
    <p:extLst>
      <p:ext uri="{BB962C8B-B14F-4D97-AF65-F5344CB8AC3E}">
        <p14:creationId xmlns:p14="http://schemas.microsoft.com/office/powerpoint/2010/main" val="9116181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9BBF14F-5150-8345-803E-0BB605D2AA8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202736"/>
            <a:ext cx="12192000" cy="5655264"/>
          </a:xfrm>
          <a:prstGeom prst="rect">
            <a:avLst/>
          </a:prstGeom>
        </p:spPr>
      </p:pic>
      <p:pic>
        <p:nvPicPr>
          <p:cNvPr id="20" name="Picture 19">
            <a:extLst>
              <a:ext uri="{FF2B5EF4-FFF2-40B4-BE49-F238E27FC236}">
                <a16:creationId xmlns:a16="http://schemas.microsoft.com/office/drawing/2014/main" id="{CC4D78DC-CE1F-3846-87BC-C1E37BBF6D9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1"/>
            <a:ext cx="12191999" cy="1341912"/>
          </a:xfrm>
          <a:prstGeom prst="rect">
            <a:avLst/>
          </a:prstGeom>
        </p:spPr>
      </p:pic>
      <p:cxnSp>
        <p:nvCxnSpPr>
          <p:cNvPr id="10" name="Straight Connector 9">
            <a:extLst>
              <a:ext uri="{FF2B5EF4-FFF2-40B4-BE49-F238E27FC236}">
                <a16:creationId xmlns:a16="http://schemas.microsoft.com/office/drawing/2014/main" id="{27EC7131-C669-8F44-88D3-55CD45EC74E3}"/>
              </a:ext>
            </a:extLst>
          </p:cNvPr>
          <p:cNvCxnSpPr>
            <a:cxnSpLocks/>
          </p:cNvCxnSpPr>
          <p:nvPr userDrawn="1"/>
        </p:nvCxnSpPr>
        <p:spPr>
          <a:xfrm>
            <a:off x="576072" y="6276239"/>
            <a:ext cx="7924335" cy="0"/>
          </a:xfrm>
          <a:prstGeom prst="line">
            <a:avLst/>
          </a:prstGeom>
          <a:ln w="3175">
            <a:gradFill flip="none" rotWithShape="1">
              <a:gsLst>
                <a:gs pos="9000">
                  <a:srgbClr val="1B75BC">
                    <a:alpha val="0"/>
                  </a:srgbClr>
                </a:gs>
                <a:gs pos="100000">
                  <a:srgbClr val="1B75BC"/>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sp>
        <p:nvSpPr>
          <p:cNvPr id="16" name="Title 1">
            <a:extLst>
              <a:ext uri="{FF2B5EF4-FFF2-40B4-BE49-F238E27FC236}">
                <a16:creationId xmlns:a16="http://schemas.microsoft.com/office/drawing/2014/main" id="{98A79825-CB82-974C-B88F-7A2338822B6B}"/>
              </a:ext>
            </a:extLst>
          </p:cNvPr>
          <p:cNvSpPr>
            <a:spLocks noGrp="1"/>
          </p:cNvSpPr>
          <p:nvPr>
            <p:ph type="title"/>
          </p:nvPr>
        </p:nvSpPr>
        <p:spPr>
          <a:xfrm>
            <a:off x="838200" y="82296"/>
            <a:ext cx="10515600" cy="1325563"/>
          </a:xfrm>
        </p:spPr>
        <p:txBody>
          <a:bodyPr>
            <a:noAutofit/>
          </a:bodyPr>
          <a:lstStyle>
            <a:lvl1pPr algn="ctr">
              <a:defRPr sz="5000" b="1">
                <a:solidFill>
                  <a:schemeClr val="bg1"/>
                </a:solidFill>
              </a:defRPr>
            </a:lvl1pPr>
          </a:lstStyle>
          <a:p>
            <a:r>
              <a:rPr lang="en-US"/>
              <a:t>Click to edit Master title style</a:t>
            </a:r>
          </a:p>
        </p:txBody>
      </p:sp>
      <p:sp>
        <p:nvSpPr>
          <p:cNvPr id="17" name="Content Placeholder 2">
            <a:extLst>
              <a:ext uri="{FF2B5EF4-FFF2-40B4-BE49-F238E27FC236}">
                <a16:creationId xmlns:a16="http://schemas.microsoft.com/office/drawing/2014/main" id="{41D10765-8BE7-874C-A2CA-0E0D720C1A5E}"/>
              </a:ext>
            </a:extLst>
          </p:cNvPr>
          <p:cNvSpPr>
            <a:spLocks noGrp="1"/>
          </p:cNvSpPr>
          <p:nvPr>
            <p:ph idx="1"/>
          </p:nvPr>
        </p:nvSpPr>
        <p:spPr>
          <a:xfrm>
            <a:off x="2221992" y="2167128"/>
            <a:ext cx="8778240" cy="2493579"/>
          </a:xfrm>
        </p:spPr>
        <p:txBody>
          <a:bodyPr>
            <a:noAutofit/>
          </a:bodyPr>
          <a:lstStyle>
            <a:lvl1pPr marL="0" indent="0">
              <a:lnSpc>
                <a:spcPct val="130000"/>
              </a:lnSpc>
              <a:spcBef>
                <a:spcPts val="0"/>
              </a:spcBef>
              <a:buNone/>
              <a:defRPr sz="14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Click to edit Master text styles</a:t>
            </a:r>
          </a:p>
        </p:txBody>
      </p:sp>
      <p:sp>
        <p:nvSpPr>
          <p:cNvPr id="19" name="TextBox 18">
            <a:extLst>
              <a:ext uri="{FF2B5EF4-FFF2-40B4-BE49-F238E27FC236}">
                <a16:creationId xmlns:a16="http://schemas.microsoft.com/office/drawing/2014/main" id="{DD2A9BD9-70FB-714C-ABF3-21BE9453AED8}"/>
              </a:ext>
            </a:extLst>
          </p:cNvPr>
          <p:cNvSpPr txBox="1"/>
          <p:nvPr userDrawn="1"/>
        </p:nvSpPr>
        <p:spPr>
          <a:xfrm>
            <a:off x="1232733" y="6443385"/>
            <a:ext cx="2858124" cy="246221"/>
          </a:xfrm>
          <a:prstGeom prst="rect">
            <a:avLst/>
          </a:prstGeom>
          <a:noFill/>
        </p:spPr>
        <p:txBody>
          <a:bodyPr wrap="square" lIns="0" rtlCol="0">
            <a:spAutoFit/>
          </a:bodyPr>
          <a:lstStyle/>
          <a:p>
            <a:r>
              <a:rPr lang="en-US" sz="1000" spc="0">
                <a:solidFill>
                  <a:srgbClr val="1B75BC"/>
                </a:solidFill>
                <a:latin typeface="Arial" panose="020B0604020202020204" pitchFamily="34" charset="0"/>
                <a:cs typeface="Arial" panose="020B0604020202020204" pitchFamily="34" charset="0"/>
              </a:rPr>
              <a:t>EPSON CONFIDENTIAL</a:t>
            </a:r>
          </a:p>
        </p:txBody>
      </p:sp>
      <p:sp>
        <p:nvSpPr>
          <p:cNvPr id="22" name="Oval 21">
            <a:extLst>
              <a:ext uri="{FF2B5EF4-FFF2-40B4-BE49-F238E27FC236}">
                <a16:creationId xmlns:a16="http://schemas.microsoft.com/office/drawing/2014/main" id="{68DB1835-DC56-F144-92C7-5CC0293F8EDF}"/>
              </a:ext>
            </a:extLst>
          </p:cNvPr>
          <p:cNvSpPr>
            <a:spLocks noChangeAspect="1"/>
          </p:cNvSpPr>
          <p:nvPr userDrawn="1"/>
        </p:nvSpPr>
        <p:spPr>
          <a:xfrm>
            <a:off x="575330" y="6428233"/>
            <a:ext cx="292608" cy="2926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srgbClr val="1B75BC"/>
              </a:solidFill>
              <a:latin typeface="Arial" panose="020B0604020202020204" pitchFamily="34" charset="0"/>
              <a:ea typeface="Arial"/>
              <a:cs typeface="Arial" panose="020B0604020202020204" pitchFamily="34" charset="0"/>
            </a:endParaRPr>
          </a:p>
        </p:txBody>
      </p:sp>
      <p:sp>
        <p:nvSpPr>
          <p:cNvPr id="23" name="Slide Number Placeholder 5">
            <a:extLst>
              <a:ext uri="{FF2B5EF4-FFF2-40B4-BE49-F238E27FC236}">
                <a16:creationId xmlns:a16="http://schemas.microsoft.com/office/drawing/2014/main" id="{C0B3C165-2CCD-7846-A92D-C6168B818A83}"/>
              </a:ext>
            </a:extLst>
          </p:cNvPr>
          <p:cNvSpPr>
            <a:spLocks noGrp="1"/>
          </p:cNvSpPr>
          <p:nvPr>
            <p:ph type="sldNum" sz="quarter" idx="12"/>
          </p:nvPr>
        </p:nvSpPr>
        <p:spPr>
          <a:xfrm>
            <a:off x="526349" y="6391975"/>
            <a:ext cx="390570" cy="365125"/>
          </a:xfrm>
        </p:spPr>
        <p:txBody>
          <a:bodyPr/>
          <a:lstStyle>
            <a:lvl1pPr algn="ctr">
              <a:defRPr>
                <a:solidFill>
                  <a:schemeClr val="accent1"/>
                </a:solidFill>
              </a:defRPr>
            </a:lvl1pPr>
          </a:lstStyle>
          <a:p>
            <a:fld id="{D6CDAAEE-A9DE-FC47-AAC8-03389D2351D9}" type="slidenum">
              <a:rPr lang="en-US" smtClean="0"/>
              <a:pPr/>
              <a:t>‹#›</a:t>
            </a:fld>
            <a:endParaRPr lang="en-US"/>
          </a:p>
        </p:txBody>
      </p:sp>
      <p:pic>
        <p:nvPicPr>
          <p:cNvPr id="12" name="Picture 11">
            <a:extLst>
              <a:ext uri="{FF2B5EF4-FFF2-40B4-BE49-F238E27FC236}">
                <a16:creationId xmlns:a16="http://schemas.microsoft.com/office/drawing/2014/main" id="{29CCC6E4-79EB-F445-A438-512EEBAE0893}"/>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921049" y="6393033"/>
            <a:ext cx="495300" cy="330200"/>
          </a:xfrm>
          <a:prstGeom prst="rect">
            <a:avLst/>
          </a:prstGeom>
        </p:spPr>
      </p:pic>
      <p:pic>
        <p:nvPicPr>
          <p:cNvPr id="18" name="Picture 17">
            <a:extLst>
              <a:ext uri="{FF2B5EF4-FFF2-40B4-BE49-F238E27FC236}">
                <a16:creationId xmlns:a16="http://schemas.microsoft.com/office/drawing/2014/main" id="{0334407D-8487-DA4D-9A3E-3B81A0F6FDD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374016" y="6393033"/>
            <a:ext cx="495300" cy="330200"/>
          </a:xfrm>
          <a:prstGeom prst="rect">
            <a:avLst/>
          </a:prstGeom>
        </p:spPr>
      </p:pic>
      <p:pic>
        <p:nvPicPr>
          <p:cNvPr id="21" name="Picture 20">
            <a:extLst>
              <a:ext uri="{FF2B5EF4-FFF2-40B4-BE49-F238E27FC236}">
                <a16:creationId xmlns:a16="http://schemas.microsoft.com/office/drawing/2014/main" id="{2A04A371-8172-9E4D-9CB1-7E0E64E6ACD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spTree>
    <p:extLst>
      <p:ext uri="{BB962C8B-B14F-4D97-AF65-F5344CB8AC3E}">
        <p14:creationId xmlns:p14="http://schemas.microsoft.com/office/powerpoint/2010/main" val="22367068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9BBF14F-5150-8345-803E-0BB605D2AA8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193114"/>
            <a:ext cx="12192000" cy="5664886"/>
          </a:xfrm>
          <a:prstGeom prst="rect">
            <a:avLst/>
          </a:prstGeom>
        </p:spPr>
      </p:pic>
      <p:pic>
        <p:nvPicPr>
          <p:cNvPr id="21" name="Picture 20">
            <a:extLst>
              <a:ext uri="{FF2B5EF4-FFF2-40B4-BE49-F238E27FC236}">
                <a16:creationId xmlns:a16="http://schemas.microsoft.com/office/drawing/2014/main" id="{2EE1B5AD-4063-4446-87DC-2CE910364B1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0"/>
            <a:ext cx="12192000" cy="1341912"/>
          </a:xfrm>
          <a:prstGeom prst="rect">
            <a:avLst/>
          </a:prstGeom>
        </p:spPr>
      </p:pic>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sp>
        <p:nvSpPr>
          <p:cNvPr id="16" name="Title 1">
            <a:extLst>
              <a:ext uri="{FF2B5EF4-FFF2-40B4-BE49-F238E27FC236}">
                <a16:creationId xmlns:a16="http://schemas.microsoft.com/office/drawing/2014/main" id="{98A79825-CB82-974C-B88F-7A2338822B6B}"/>
              </a:ext>
            </a:extLst>
          </p:cNvPr>
          <p:cNvSpPr>
            <a:spLocks noGrp="1"/>
          </p:cNvSpPr>
          <p:nvPr>
            <p:ph type="title"/>
          </p:nvPr>
        </p:nvSpPr>
        <p:spPr>
          <a:xfrm>
            <a:off x="838200" y="82296"/>
            <a:ext cx="10515600" cy="1325563"/>
          </a:xfrm>
        </p:spPr>
        <p:txBody>
          <a:bodyPr>
            <a:noAutofit/>
          </a:bodyPr>
          <a:lstStyle>
            <a:lvl1pPr algn="ctr">
              <a:defRPr sz="5000" b="1">
                <a:solidFill>
                  <a:schemeClr val="bg1"/>
                </a:solidFill>
              </a:defRPr>
            </a:lvl1pPr>
          </a:lstStyle>
          <a:p>
            <a:r>
              <a:rPr lang="en-US"/>
              <a:t>Click to edit Master title style</a:t>
            </a:r>
          </a:p>
        </p:txBody>
      </p:sp>
      <p:sp>
        <p:nvSpPr>
          <p:cNvPr id="17" name="Content Placeholder 2">
            <a:extLst>
              <a:ext uri="{FF2B5EF4-FFF2-40B4-BE49-F238E27FC236}">
                <a16:creationId xmlns:a16="http://schemas.microsoft.com/office/drawing/2014/main" id="{41D10765-8BE7-874C-A2CA-0E0D720C1A5E}"/>
              </a:ext>
            </a:extLst>
          </p:cNvPr>
          <p:cNvSpPr>
            <a:spLocks noGrp="1"/>
          </p:cNvSpPr>
          <p:nvPr>
            <p:ph idx="1"/>
          </p:nvPr>
        </p:nvSpPr>
        <p:spPr>
          <a:xfrm>
            <a:off x="2221992" y="1956816"/>
            <a:ext cx="8778240" cy="2493579"/>
          </a:xfrm>
        </p:spPr>
        <p:txBody>
          <a:bodyPr>
            <a:noAutofit/>
          </a:bodyPr>
          <a:lstStyle>
            <a:lvl1pPr marL="0" indent="0">
              <a:lnSpc>
                <a:spcPct val="130000"/>
              </a:lnSpc>
              <a:spcBef>
                <a:spcPts val="0"/>
              </a:spcBef>
              <a:buNone/>
              <a:defRPr sz="14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Click to edit Master text styles</a:t>
            </a:r>
          </a:p>
        </p:txBody>
      </p:sp>
      <p:cxnSp>
        <p:nvCxnSpPr>
          <p:cNvPr id="18" name="Straight Connector 17">
            <a:extLst>
              <a:ext uri="{FF2B5EF4-FFF2-40B4-BE49-F238E27FC236}">
                <a16:creationId xmlns:a16="http://schemas.microsoft.com/office/drawing/2014/main" id="{BEA07BE6-354B-574C-888F-7360B4343A5F}"/>
              </a:ext>
            </a:extLst>
          </p:cNvPr>
          <p:cNvCxnSpPr>
            <a:cxnSpLocks/>
          </p:cNvCxnSpPr>
          <p:nvPr userDrawn="1"/>
        </p:nvCxnSpPr>
        <p:spPr>
          <a:xfrm>
            <a:off x="579668" y="6276239"/>
            <a:ext cx="7924335" cy="0"/>
          </a:xfrm>
          <a:prstGeom prst="line">
            <a:avLst/>
          </a:prstGeom>
          <a:ln w="3175">
            <a:gradFill flip="none" rotWithShape="1">
              <a:gsLst>
                <a:gs pos="9000">
                  <a:srgbClr val="1B75BC">
                    <a:alpha val="0"/>
                  </a:srgbClr>
                </a:gs>
                <a:gs pos="100000">
                  <a:srgbClr val="1B75BC"/>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7101A69-5E75-7C4A-8A57-531747A48F9B}"/>
              </a:ext>
            </a:extLst>
          </p:cNvPr>
          <p:cNvSpPr txBox="1"/>
          <p:nvPr userDrawn="1"/>
        </p:nvSpPr>
        <p:spPr>
          <a:xfrm>
            <a:off x="1232733" y="6443385"/>
            <a:ext cx="2858124" cy="246221"/>
          </a:xfrm>
          <a:prstGeom prst="rect">
            <a:avLst/>
          </a:prstGeom>
          <a:noFill/>
        </p:spPr>
        <p:txBody>
          <a:bodyPr wrap="square" lIns="0" rtlCol="0">
            <a:spAutoFit/>
          </a:bodyPr>
          <a:lstStyle/>
          <a:p>
            <a:r>
              <a:rPr lang="en-US" sz="1000" spc="0">
                <a:solidFill>
                  <a:srgbClr val="1B75BC"/>
                </a:solidFill>
                <a:latin typeface="Arial" panose="020B0604020202020204" pitchFamily="34" charset="0"/>
                <a:cs typeface="Arial" panose="020B0604020202020204" pitchFamily="34" charset="0"/>
              </a:rPr>
              <a:t>EPSON CONFIDENTIAL</a:t>
            </a:r>
          </a:p>
        </p:txBody>
      </p:sp>
      <p:sp>
        <p:nvSpPr>
          <p:cNvPr id="22" name="Oval 21">
            <a:extLst>
              <a:ext uri="{FF2B5EF4-FFF2-40B4-BE49-F238E27FC236}">
                <a16:creationId xmlns:a16="http://schemas.microsoft.com/office/drawing/2014/main" id="{0659FA7B-31C6-BA4D-AAAB-EBD0432D2BFF}"/>
              </a:ext>
            </a:extLst>
          </p:cNvPr>
          <p:cNvSpPr>
            <a:spLocks noChangeAspect="1"/>
          </p:cNvSpPr>
          <p:nvPr userDrawn="1"/>
        </p:nvSpPr>
        <p:spPr>
          <a:xfrm>
            <a:off x="575330" y="6428233"/>
            <a:ext cx="292608" cy="2926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srgbClr val="1B75BC"/>
              </a:solidFill>
              <a:latin typeface="Arial" panose="020B0604020202020204" pitchFamily="34" charset="0"/>
              <a:ea typeface="Arial"/>
              <a:cs typeface="Arial" panose="020B0604020202020204" pitchFamily="34" charset="0"/>
            </a:endParaRPr>
          </a:p>
        </p:txBody>
      </p:sp>
      <p:sp>
        <p:nvSpPr>
          <p:cNvPr id="23" name="Slide Number Placeholder 5">
            <a:extLst>
              <a:ext uri="{FF2B5EF4-FFF2-40B4-BE49-F238E27FC236}">
                <a16:creationId xmlns:a16="http://schemas.microsoft.com/office/drawing/2014/main" id="{4CE4266A-5EBF-524E-927F-9AAFD2D61F3B}"/>
              </a:ext>
            </a:extLst>
          </p:cNvPr>
          <p:cNvSpPr>
            <a:spLocks noGrp="1"/>
          </p:cNvSpPr>
          <p:nvPr>
            <p:ph type="sldNum" sz="quarter" idx="12"/>
          </p:nvPr>
        </p:nvSpPr>
        <p:spPr>
          <a:xfrm>
            <a:off x="526349" y="6391975"/>
            <a:ext cx="390570" cy="365125"/>
          </a:xfrm>
        </p:spPr>
        <p:txBody>
          <a:bodyPr/>
          <a:lstStyle>
            <a:lvl1pPr algn="ctr">
              <a:defRPr>
                <a:solidFill>
                  <a:schemeClr val="accent1"/>
                </a:solidFill>
              </a:defRPr>
            </a:lvl1pPr>
          </a:lstStyle>
          <a:p>
            <a:fld id="{D6CDAAEE-A9DE-FC47-AAC8-03389D2351D9}" type="slidenum">
              <a:rPr lang="en-US" smtClean="0"/>
              <a:pPr/>
              <a:t>‹#›</a:t>
            </a:fld>
            <a:endParaRPr lang="en-US"/>
          </a:p>
        </p:txBody>
      </p:sp>
      <p:pic>
        <p:nvPicPr>
          <p:cNvPr id="12" name="Picture 11">
            <a:extLst>
              <a:ext uri="{FF2B5EF4-FFF2-40B4-BE49-F238E27FC236}">
                <a16:creationId xmlns:a16="http://schemas.microsoft.com/office/drawing/2014/main" id="{8C9A6A9D-F651-F348-8CB1-A010413147B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921049" y="6393033"/>
            <a:ext cx="495300" cy="330200"/>
          </a:xfrm>
          <a:prstGeom prst="rect">
            <a:avLst/>
          </a:prstGeom>
        </p:spPr>
      </p:pic>
      <p:pic>
        <p:nvPicPr>
          <p:cNvPr id="20" name="Picture 19">
            <a:extLst>
              <a:ext uri="{FF2B5EF4-FFF2-40B4-BE49-F238E27FC236}">
                <a16:creationId xmlns:a16="http://schemas.microsoft.com/office/drawing/2014/main" id="{A3B53A7D-7B13-EF44-B5A4-1441400F199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374016" y="6393033"/>
            <a:ext cx="495300" cy="330200"/>
          </a:xfrm>
          <a:prstGeom prst="rect">
            <a:avLst/>
          </a:prstGeom>
        </p:spPr>
      </p:pic>
      <p:pic>
        <p:nvPicPr>
          <p:cNvPr id="24" name="Picture 23">
            <a:extLst>
              <a:ext uri="{FF2B5EF4-FFF2-40B4-BE49-F238E27FC236}">
                <a16:creationId xmlns:a16="http://schemas.microsoft.com/office/drawing/2014/main" id="{2A04A371-8172-9E4D-9CB1-7E0E64E6ACD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spTree>
    <p:extLst>
      <p:ext uri="{BB962C8B-B14F-4D97-AF65-F5344CB8AC3E}">
        <p14:creationId xmlns:p14="http://schemas.microsoft.com/office/powerpoint/2010/main" val="1783436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2Title and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DDF4B37-45BA-D941-A7EA-92D8E388834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12191999" cy="1341912"/>
          </a:xfrm>
          <a:prstGeom prst="rect">
            <a:avLst/>
          </a:prstGeom>
        </p:spPr>
      </p:pic>
      <p:sp>
        <p:nvSpPr>
          <p:cNvPr id="22" name="Oval 21">
            <a:extLst>
              <a:ext uri="{FF2B5EF4-FFF2-40B4-BE49-F238E27FC236}">
                <a16:creationId xmlns:a16="http://schemas.microsoft.com/office/drawing/2014/main" id="{68DB1835-DC56-F144-92C7-5CC0293F8EDF}"/>
              </a:ext>
            </a:extLst>
          </p:cNvPr>
          <p:cNvSpPr>
            <a:spLocks noChangeAspect="1"/>
          </p:cNvSpPr>
          <p:nvPr userDrawn="1"/>
        </p:nvSpPr>
        <p:spPr>
          <a:xfrm>
            <a:off x="575330" y="6428233"/>
            <a:ext cx="292608" cy="2926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srgbClr val="1B75BC"/>
              </a:solidFill>
              <a:latin typeface="Arial" panose="020B0604020202020204" pitchFamily="34" charset="0"/>
              <a:ea typeface="Arial"/>
              <a:cs typeface="Arial" panose="020B0604020202020204" pitchFamily="34" charset="0"/>
            </a:endParaRPr>
          </a:p>
        </p:txBody>
      </p:sp>
      <p:sp>
        <p:nvSpPr>
          <p:cNvPr id="23" name="Slide Number Placeholder 5">
            <a:extLst>
              <a:ext uri="{FF2B5EF4-FFF2-40B4-BE49-F238E27FC236}">
                <a16:creationId xmlns:a16="http://schemas.microsoft.com/office/drawing/2014/main" id="{C0B3C165-2CCD-7846-A92D-C6168B818A83}"/>
              </a:ext>
            </a:extLst>
          </p:cNvPr>
          <p:cNvSpPr>
            <a:spLocks noGrp="1"/>
          </p:cNvSpPr>
          <p:nvPr>
            <p:ph type="sldNum" sz="quarter" idx="12"/>
          </p:nvPr>
        </p:nvSpPr>
        <p:spPr>
          <a:xfrm>
            <a:off x="526349" y="6391975"/>
            <a:ext cx="390570" cy="365125"/>
          </a:xfrm>
        </p:spPr>
        <p:txBody>
          <a:bodyPr/>
          <a:lstStyle>
            <a:lvl1pPr algn="ctr">
              <a:defRPr>
                <a:solidFill>
                  <a:schemeClr val="bg1"/>
                </a:solidFill>
              </a:defRPr>
            </a:lvl1pPr>
          </a:lstStyle>
          <a:p>
            <a:fld id="{D6CDAAEE-A9DE-FC47-AAC8-03389D2351D9}" type="slidenum">
              <a:rPr lang="en-US" smtClean="0"/>
              <a:pPr/>
              <a:t>‹#›</a:t>
            </a:fld>
            <a:endParaRPr lang="en-US"/>
          </a:p>
        </p:txBody>
      </p:sp>
      <p:cxnSp>
        <p:nvCxnSpPr>
          <p:cNvPr id="10" name="Straight Connector 9">
            <a:extLst>
              <a:ext uri="{FF2B5EF4-FFF2-40B4-BE49-F238E27FC236}">
                <a16:creationId xmlns:a16="http://schemas.microsoft.com/office/drawing/2014/main" id="{27EC7131-C669-8F44-88D3-55CD45EC74E3}"/>
              </a:ext>
            </a:extLst>
          </p:cNvPr>
          <p:cNvCxnSpPr>
            <a:cxnSpLocks/>
          </p:cNvCxnSpPr>
          <p:nvPr userDrawn="1"/>
        </p:nvCxnSpPr>
        <p:spPr>
          <a:xfrm>
            <a:off x="576072" y="6276239"/>
            <a:ext cx="7924335" cy="0"/>
          </a:xfrm>
          <a:prstGeom prst="line">
            <a:avLst/>
          </a:prstGeom>
          <a:ln w="3175">
            <a:gradFill flip="none" rotWithShape="1">
              <a:gsLst>
                <a:gs pos="9000">
                  <a:srgbClr val="1B75BC">
                    <a:alpha val="0"/>
                  </a:srgbClr>
                </a:gs>
                <a:gs pos="100000">
                  <a:srgbClr val="1B75BC"/>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sp>
        <p:nvSpPr>
          <p:cNvPr id="16" name="Title 1">
            <a:extLst>
              <a:ext uri="{FF2B5EF4-FFF2-40B4-BE49-F238E27FC236}">
                <a16:creationId xmlns:a16="http://schemas.microsoft.com/office/drawing/2014/main" id="{98A79825-CB82-974C-B88F-7A2338822B6B}"/>
              </a:ext>
            </a:extLst>
          </p:cNvPr>
          <p:cNvSpPr>
            <a:spLocks noGrp="1"/>
          </p:cNvSpPr>
          <p:nvPr>
            <p:ph type="title"/>
          </p:nvPr>
        </p:nvSpPr>
        <p:spPr>
          <a:xfrm>
            <a:off x="838200" y="82296"/>
            <a:ext cx="10515600" cy="1325563"/>
          </a:xfrm>
        </p:spPr>
        <p:txBody>
          <a:bodyPr>
            <a:noAutofit/>
          </a:bodyPr>
          <a:lstStyle>
            <a:lvl1pPr algn="ctr">
              <a:defRPr sz="5000" b="1">
                <a:solidFill>
                  <a:schemeClr val="bg1"/>
                </a:solidFill>
              </a:defRPr>
            </a:lvl1pPr>
          </a:lstStyle>
          <a:p>
            <a:r>
              <a:rPr lang="en-US"/>
              <a:t>Click to edit Master title style</a:t>
            </a:r>
          </a:p>
        </p:txBody>
      </p:sp>
      <p:sp>
        <p:nvSpPr>
          <p:cNvPr id="17" name="Content Placeholder 2">
            <a:extLst>
              <a:ext uri="{FF2B5EF4-FFF2-40B4-BE49-F238E27FC236}">
                <a16:creationId xmlns:a16="http://schemas.microsoft.com/office/drawing/2014/main" id="{41D10765-8BE7-874C-A2CA-0E0D720C1A5E}"/>
              </a:ext>
            </a:extLst>
          </p:cNvPr>
          <p:cNvSpPr>
            <a:spLocks noGrp="1"/>
          </p:cNvSpPr>
          <p:nvPr>
            <p:ph idx="1"/>
          </p:nvPr>
        </p:nvSpPr>
        <p:spPr>
          <a:xfrm>
            <a:off x="2221992" y="2167128"/>
            <a:ext cx="8778240" cy="2493579"/>
          </a:xfrm>
        </p:spPr>
        <p:txBody>
          <a:bodyPr>
            <a:noAutofit/>
          </a:bodyPr>
          <a:lstStyle>
            <a:lvl1pPr marL="0" indent="0">
              <a:lnSpc>
                <a:spcPct val="130000"/>
              </a:lnSpc>
              <a:spcBef>
                <a:spcPts val="0"/>
              </a:spcBef>
              <a:buNone/>
              <a:defRPr sz="1400">
                <a:solidFill>
                  <a:srgbClr val="000000"/>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Click to edit Master text styles</a:t>
            </a:r>
          </a:p>
        </p:txBody>
      </p:sp>
      <p:sp>
        <p:nvSpPr>
          <p:cNvPr id="19" name="TextBox 18">
            <a:extLst>
              <a:ext uri="{FF2B5EF4-FFF2-40B4-BE49-F238E27FC236}">
                <a16:creationId xmlns:a16="http://schemas.microsoft.com/office/drawing/2014/main" id="{DD2A9BD9-70FB-714C-ABF3-21BE9453AED8}"/>
              </a:ext>
            </a:extLst>
          </p:cNvPr>
          <p:cNvSpPr txBox="1"/>
          <p:nvPr userDrawn="1"/>
        </p:nvSpPr>
        <p:spPr>
          <a:xfrm>
            <a:off x="1232733" y="6443385"/>
            <a:ext cx="2858124" cy="246221"/>
          </a:xfrm>
          <a:prstGeom prst="rect">
            <a:avLst/>
          </a:prstGeom>
          <a:noFill/>
        </p:spPr>
        <p:txBody>
          <a:bodyPr wrap="square" lIns="0" rtlCol="0">
            <a:spAutoFit/>
          </a:bodyPr>
          <a:lstStyle/>
          <a:p>
            <a:r>
              <a:rPr lang="en-US" sz="1000" spc="0">
                <a:solidFill>
                  <a:srgbClr val="A7A9AC"/>
                </a:solidFill>
                <a:latin typeface="Arial" panose="020B0604020202020204" pitchFamily="34" charset="0"/>
                <a:cs typeface="Arial" panose="020B0604020202020204" pitchFamily="34" charset="0"/>
              </a:rPr>
              <a:t>EPSON CONFIDENTIAL</a:t>
            </a:r>
          </a:p>
        </p:txBody>
      </p:sp>
      <p:pic>
        <p:nvPicPr>
          <p:cNvPr id="11" name="Picture 10">
            <a:extLst>
              <a:ext uri="{FF2B5EF4-FFF2-40B4-BE49-F238E27FC236}">
                <a16:creationId xmlns:a16="http://schemas.microsoft.com/office/drawing/2014/main" id="{F7B5023F-93AA-3C46-93BA-376601057AA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21049" y="6393033"/>
            <a:ext cx="495300" cy="330200"/>
          </a:xfrm>
          <a:prstGeom prst="rect">
            <a:avLst/>
          </a:prstGeom>
        </p:spPr>
      </p:pic>
      <p:pic>
        <p:nvPicPr>
          <p:cNvPr id="12" name="Picture 11">
            <a:extLst>
              <a:ext uri="{FF2B5EF4-FFF2-40B4-BE49-F238E27FC236}">
                <a16:creationId xmlns:a16="http://schemas.microsoft.com/office/drawing/2014/main" id="{AA47B2EE-E048-784B-900E-B298843C08A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374016" y="6393033"/>
            <a:ext cx="495300" cy="330200"/>
          </a:xfrm>
          <a:prstGeom prst="rect">
            <a:avLst/>
          </a:prstGeom>
        </p:spPr>
      </p:pic>
      <p:pic>
        <p:nvPicPr>
          <p:cNvPr id="15" name="Picture 14">
            <a:extLst>
              <a:ext uri="{FF2B5EF4-FFF2-40B4-BE49-F238E27FC236}">
                <a16:creationId xmlns:a16="http://schemas.microsoft.com/office/drawing/2014/main" id="{2A04A371-8172-9E4D-9CB1-7E0E64E6ACD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pic>
        <p:nvPicPr>
          <p:cNvPr id="18" name="Picture 17">
            <a:extLst>
              <a:ext uri="{FF2B5EF4-FFF2-40B4-BE49-F238E27FC236}">
                <a16:creationId xmlns:a16="http://schemas.microsoft.com/office/drawing/2014/main" id="{2E842F4E-9268-45AF-AAB3-A4579EE4707F}"/>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053731" y="548218"/>
            <a:ext cx="2044973" cy="374132"/>
          </a:xfrm>
          <a:prstGeom prst="rect">
            <a:avLst/>
          </a:prstGeom>
        </p:spPr>
      </p:pic>
    </p:spTree>
    <p:extLst>
      <p:ext uri="{BB962C8B-B14F-4D97-AF65-F5344CB8AC3E}">
        <p14:creationId xmlns:p14="http://schemas.microsoft.com/office/powerpoint/2010/main" val="12822062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2_Title and Content_gradient">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27EC7131-C669-8F44-88D3-55CD45EC74E3}"/>
              </a:ext>
            </a:extLst>
          </p:cNvPr>
          <p:cNvCxnSpPr>
            <a:cxnSpLocks/>
          </p:cNvCxnSpPr>
          <p:nvPr userDrawn="1"/>
        </p:nvCxnSpPr>
        <p:spPr>
          <a:xfrm>
            <a:off x="579668" y="6276239"/>
            <a:ext cx="7924335" cy="0"/>
          </a:xfrm>
          <a:prstGeom prst="line">
            <a:avLst/>
          </a:prstGeom>
          <a:ln w="3175">
            <a:gradFill flip="none" rotWithShape="1">
              <a:gsLst>
                <a:gs pos="9000">
                  <a:srgbClr val="1B75BC">
                    <a:alpha val="0"/>
                  </a:srgbClr>
                </a:gs>
                <a:gs pos="100000">
                  <a:srgbClr val="1B75BC"/>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6BCCB99-6CC0-4E44-8CB1-FF744DD968D0}"/>
              </a:ext>
            </a:extLst>
          </p:cNvPr>
          <p:cNvSpPr txBox="1"/>
          <p:nvPr userDrawn="1"/>
        </p:nvSpPr>
        <p:spPr>
          <a:xfrm>
            <a:off x="1232733" y="6443385"/>
            <a:ext cx="2858124" cy="246221"/>
          </a:xfrm>
          <a:prstGeom prst="rect">
            <a:avLst/>
          </a:prstGeom>
          <a:noFill/>
        </p:spPr>
        <p:txBody>
          <a:bodyPr wrap="square" lIns="0" rtlCol="0">
            <a:spAutoFit/>
          </a:bodyPr>
          <a:lstStyle/>
          <a:p>
            <a:r>
              <a:rPr lang="en-US" sz="1000" spc="0">
                <a:solidFill>
                  <a:srgbClr val="A7A9AC"/>
                </a:solidFill>
                <a:latin typeface="Arial" panose="020B0604020202020204" pitchFamily="34" charset="0"/>
                <a:cs typeface="Arial" panose="020B0604020202020204" pitchFamily="34" charset="0"/>
              </a:rPr>
              <a:t>EPSON CONFIDENTIAL</a:t>
            </a:r>
          </a:p>
        </p:txBody>
      </p:sp>
      <p:sp>
        <p:nvSpPr>
          <p:cNvPr id="2" name="Title 1">
            <a:extLst>
              <a:ext uri="{FF2B5EF4-FFF2-40B4-BE49-F238E27FC236}">
                <a16:creationId xmlns:a16="http://schemas.microsoft.com/office/drawing/2014/main" id="{E2872441-2DFE-8947-A237-61EB928C0AEB}"/>
              </a:ext>
            </a:extLst>
          </p:cNvPr>
          <p:cNvSpPr>
            <a:spLocks noGrp="1"/>
          </p:cNvSpPr>
          <p:nvPr>
            <p:ph type="title"/>
          </p:nvPr>
        </p:nvSpPr>
        <p:spPr>
          <a:xfrm>
            <a:off x="838200" y="246888"/>
            <a:ext cx="10515600" cy="1325563"/>
          </a:xfrm>
        </p:spPr>
        <p:txBody>
          <a:bodyPr>
            <a:noAutofit/>
          </a:bodyPr>
          <a:lstStyle>
            <a:lvl1pPr algn="ctr">
              <a:defRPr sz="3200" b="1">
                <a:solidFill>
                  <a:srgbClr val="34343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2DB8873-8600-F948-9BA2-3DD5B270BBB2}"/>
              </a:ext>
            </a:extLst>
          </p:cNvPr>
          <p:cNvSpPr>
            <a:spLocks noGrp="1"/>
          </p:cNvSpPr>
          <p:nvPr>
            <p:ph idx="1"/>
          </p:nvPr>
        </p:nvSpPr>
        <p:spPr>
          <a:xfrm>
            <a:off x="1709928" y="1271016"/>
            <a:ext cx="8778240" cy="859536"/>
          </a:xfrm>
        </p:spPr>
        <p:txBody>
          <a:bodyPr>
            <a:noAutofit/>
          </a:bodyPr>
          <a:lstStyle>
            <a:lvl1pPr marL="0" indent="0">
              <a:buNone/>
              <a:defRPr sz="1400">
                <a:solidFill>
                  <a:srgbClr val="343433"/>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Click to edit Master text styles</a:t>
            </a:r>
          </a:p>
        </p:txBody>
      </p:sp>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sp>
        <p:nvSpPr>
          <p:cNvPr id="13" name="Oval 12">
            <a:extLst>
              <a:ext uri="{FF2B5EF4-FFF2-40B4-BE49-F238E27FC236}">
                <a16:creationId xmlns:a16="http://schemas.microsoft.com/office/drawing/2014/main" id="{01AE73ED-9813-2041-843D-3548464E54E7}"/>
              </a:ext>
            </a:extLst>
          </p:cNvPr>
          <p:cNvSpPr>
            <a:spLocks noChangeAspect="1"/>
          </p:cNvSpPr>
          <p:nvPr userDrawn="1"/>
        </p:nvSpPr>
        <p:spPr>
          <a:xfrm>
            <a:off x="575330" y="6428233"/>
            <a:ext cx="292608" cy="2926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srgbClr val="1B75BC"/>
              </a:solidFill>
              <a:latin typeface="Arial" panose="020B0604020202020204" pitchFamily="34" charset="0"/>
              <a:ea typeface="Arial"/>
              <a:cs typeface="Arial" panose="020B0604020202020204" pitchFamily="34" charset="0"/>
            </a:endParaRPr>
          </a:p>
        </p:txBody>
      </p:sp>
      <p:sp>
        <p:nvSpPr>
          <p:cNvPr id="16" name="Slide Number Placeholder 5">
            <a:extLst>
              <a:ext uri="{FF2B5EF4-FFF2-40B4-BE49-F238E27FC236}">
                <a16:creationId xmlns:a16="http://schemas.microsoft.com/office/drawing/2014/main" id="{546B916E-7831-9A49-9A77-85015792951F}"/>
              </a:ext>
            </a:extLst>
          </p:cNvPr>
          <p:cNvSpPr>
            <a:spLocks noGrp="1"/>
          </p:cNvSpPr>
          <p:nvPr>
            <p:ph type="sldNum" sz="quarter" idx="12"/>
          </p:nvPr>
        </p:nvSpPr>
        <p:spPr>
          <a:xfrm>
            <a:off x="526349" y="6391975"/>
            <a:ext cx="390570" cy="365125"/>
          </a:xfrm>
        </p:spPr>
        <p:txBody>
          <a:bodyPr/>
          <a:lstStyle>
            <a:lvl1pPr algn="ctr">
              <a:defRPr>
                <a:solidFill>
                  <a:schemeClr val="bg1"/>
                </a:solidFill>
              </a:defRPr>
            </a:lvl1pPr>
          </a:lstStyle>
          <a:p>
            <a:fld id="{D6CDAAEE-A9DE-FC47-AAC8-03389D2351D9}" type="slidenum">
              <a:rPr lang="en-US" smtClean="0"/>
              <a:pPr/>
              <a:t>‹#›</a:t>
            </a:fld>
            <a:endParaRPr lang="en-US"/>
          </a:p>
        </p:txBody>
      </p:sp>
      <p:pic>
        <p:nvPicPr>
          <p:cNvPr id="7" name="Picture 6">
            <a:extLst>
              <a:ext uri="{FF2B5EF4-FFF2-40B4-BE49-F238E27FC236}">
                <a16:creationId xmlns:a16="http://schemas.microsoft.com/office/drawing/2014/main" id="{82FB16D0-262A-1248-918A-E887027B668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21049" y="6393033"/>
            <a:ext cx="495300" cy="330200"/>
          </a:xfrm>
          <a:prstGeom prst="rect">
            <a:avLst/>
          </a:prstGeom>
        </p:spPr>
      </p:pic>
      <p:pic>
        <p:nvPicPr>
          <p:cNvPr id="9" name="Picture 8">
            <a:extLst>
              <a:ext uri="{FF2B5EF4-FFF2-40B4-BE49-F238E27FC236}">
                <a16:creationId xmlns:a16="http://schemas.microsoft.com/office/drawing/2014/main" id="{617288AA-EFDF-6F4B-AAC5-2F6DE5B873B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374016" y="6393033"/>
            <a:ext cx="495300" cy="330200"/>
          </a:xfrm>
          <a:prstGeom prst="rect">
            <a:avLst/>
          </a:prstGeom>
        </p:spPr>
      </p:pic>
      <p:pic>
        <p:nvPicPr>
          <p:cNvPr id="15" name="Picture 14">
            <a:extLst>
              <a:ext uri="{FF2B5EF4-FFF2-40B4-BE49-F238E27FC236}">
                <a16:creationId xmlns:a16="http://schemas.microsoft.com/office/drawing/2014/main" id="{2A04A371-8172-9E4D-9CB1-7E0E64E6ACD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spTree>
    <p:extLst>
      <p:ext uri="{BB962C8B-B14F-4D97-AF65-F5344CB8AC3E}">
        <p14:creationId xmlns:p14="http://schemas.microsoft.com/office/powerpoint/2010/main" val="6856161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le">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5316D8BB-6065-DA41-9A76-03A0BCB7EC3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4" name="Rectangle 3">
            <a:extLst>
              <a:ext uri="{FF2B5EF4-FFF2-40B4-BE49-F238E27FC236}">
                <a16:creationId xmlns:a16="http://schemas.microsoft.com/office/drawing/2014/main" id="{73534A9D-F2DF-2048-8DDE-FA3659659570}"/>
              </a:ext>
            </a:extLst>
          </p:cNvPr>
          <p:cNvSpPr/>
          <p:nvPr userDrawn="1"/>
        </p:nvSpPr>
        <p:spPr>
          <a:xfrm>
            <a:off x="1308071" y="785115"/>
            <a:ext cx="9580437" cy="4760027"/>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sp>
        <p:nvSpPr>
          <p:cNvPr id="16" name="Picture Placeholder 2">
            <a:extLst>
              <a:ext uri="{FF2B5EF4-FFF2-40B4-BE49-F238E27FC236}">
                <a16:creationId xmlns:a16="http://schemas.microsoft.com/office/drawing/2014/main" id="{868AADCE-6A4B-4D4E-83E4-77D1B72FBE02}"/>
              </a:ext>
            </a:extLst>
          </p:cNvPr>
          <p:cNvSpPr>
            <a:spLocks noGrp="1"/>
          </p:cNvSpPr>
          <p:nvPr>
            <p:ph type="pic" idx="1"/>
          </p:nvPr>
        </p:nvSpPr>
        <p:spPr>
          <a:xfrm>
            <a:off x="8511068" y="785115"/>
            <a:ext cx="2377440" cy="23774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7" name="Picture Placeholder 2">
            <a:extLst>
              <a:ext uri="{FF2B5EF4-FFF2-40B4-BE49-F238E27FC236}">
                <a16:creationId xmlns:a16="http://schemas.microsoft.com/office/drawing/2014/main" id="{BC4AB22C-8A8D-DF48-82A5-587D455398DE}"/>
              </a:ext>
            </a:extLst>
          </p:cNvPr>
          <p:cNvSpPr>
            <a:spLocks noGrp="1"/>
          </p:cNvSpPr>
          <p:nvPr>
            <p:ph type="pic" idx="13"/>
          </p:nvPr>
        </p:nvSpPr>
        <p:spPr>
          <a:xfrm>
            <a:off x="6101361" y="3167702"/>
            <a:ext cx="2377440" cy="23774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8" name="Picture Placeholder 2">
            <a:extLst>
              <a:ext uri="{FF2B5EF4-FFF2-40B4-BE49-F238E27FC236}">
                <a16:creationId xmlns:a16="http://schemas.microsoft.com/office/drawing/2014/main" id="{417E298D-8EBC-1A4F-8588-F69919FF46E6}"/>
              </a:ext>
            </a:extLst>
          </p:cNvPr>
          <p:cNvSpPr>
            <a:spLocks noGrp="1"/>
          </p:cNvSpPr>
          <p:nvPr>
            <p:ph type="pic" idx="14"/>
          </p:nvPr>
        </p:nvSpPr>
        <p:spPr>
          <a:xfrm>
            <a:off x="1308071" y="3167702"/>
            <a:ext cx="2377440" cy="23774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9" name="Picture Placeholder 2">
            <a:extLst>
              <a:ext uri="{FF2B5EF4-FFF2-40B4-BE49-F238E27FC236}">
                <a16:creationId xmlns:a16="http://schemas.microsoft.com/office/drawing/2014/main" id="{889E4314-E40E-7D47-A278-BD0C2F554213}"/>
              </a:ext>
            </a:extLst>
          </p:cNvPr>
          <p:cNvSpPr>
            <a:spLocks noGrp="1"/>
          </p:cNvSpPr>
          <p:nvPr>
            <p:ph type="pic" idx="15"/>
          </p:nvPr>
        </p:nvSpPr>
        <p:spPr>
          <a:xfrm>
            <a:off x="3717778" y="785115"/>
            <a:ext cx="2377440" cy="23774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cxnSp>
        <p:nvCxnSpPr>
          <p:cNvPr id="20" name="Straight Connector 19">
            <a:extLst>
              <a:ext uri="{FF2B5EF4-FFF2-40B4-BE49-F238E27FC236}">
                <a16:creationId xmlns:a16="http://schemas.microsoft.com/office/drawing/2014/main" id="{BFB3513B-FC48-874F-B740-F0D958C10A14}"/>
              </a:ext>
            </a:extLst>
          </p:cNvPr>
          <p:cNvCxnSpPr>
            <a:cxnSpLocks/>
          </p:cNvCxnSpPr>
          <p:nvPr userDrawn="1"/>
        </p:nvCxnSpPr>
        <p:spPr>
          <a:xfrm>
            <a:off x="579668" y="6276239"/>
            <a:ext cx="7924335" cy="0"/>
          </a:xfrm>
          <a:prstGeom prst="line">
            <a:avLst/>
          </a:prstGeom>
          <a:ln w="3175">
            <a:gradFill flip="none" rotWithShape="1">
              <a:gsLst>
                <a:gs pos="9000">
                  <a:srgbClr val="1B75BC">
                    <a:alpha val="0"/>
                  </a:srgbClr>
                </a:gs>
                <a:gs pos="100000">
                  <a:srgbClr val="1B75BC"/>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CC3E1D0-5258-F741-9D58-2B0815E2CAC7}"/>
              </a:ext>
            </a:extLst>
          </p:cNvPr>
          <p:cNvSpPr txBox="1"/>
          <p:nvPr userDrawn="1"/>
        </p:nvSpPr>
        <p:spPr>
          <a:xfrm>
            <a:off x="1232733" y="6443385"/>
            <a:ext cx="2858124" cy="246221"/>
          </a:xfrm>
          <a:prstGeom prst="rect">
            <a:avLst/>
          </a:prstGeom>
          <a:noFill/>
        </p:spPr>
        <p:txBody>
          <a:bodyPr wrap="square" lIns="0" rtlCol="0">
            <a:spAutoFit/>
          </a:bodyPr>
          <a:lstStyle/>
          <a:p>
            <a:r>
              <a:rPr lang="en-US" sz="1000" spc="0">
                <a:solidFill>
                  <a:srgbClr val="1B75BC"/>
                </a:solidFill>
                <a:latin typeface="Arial" panose="020B0604020202020204" pitchFamily="34" charset="0"/>
                <a:cs typeface="Arial" panose="020B0604020202020204" pitchFamily="34" charset="0"/>
              </a:rPr>
              <a:t>EPSON CONFIDENTIAL</a:t>
            </a:r>
          </a:p>
        </p:txBody>
      </p:sp>
      <p:sp>
        <p:nvSpPr>
          <p:cNvPr id="24" name="Oval 23">
            <a:extLst>
              <a:ext uri="{FF2B5EF4-FFF2-40B4-BE49-F238E27FC236}">
                <a16:creationId xmlns:a16="http://schemas.microsoft.com/office/drawing/2014/main" id="{C39A8AB7-9D13-4C40-B025-16E3025A4DD1}"/>
              </a:ext>
            </a:extLst>
          </p:cNvPr>
          <p:cNvSpPr>
            <a:spLocks noChangeAspect="1"/>
          </p:cNvSpPr>
          <p:nvPr userDrawn="1"/>
        </p:nvSpPr>
        <p:spPr>
          <a:xfrm>
            <a:off x="575330" y="6428233"/>
            <a:ext cx="292608" cy="2926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srgbClr val="1B75BC"/>
              </a:solidFill>
              <a:latin typeface="Arial" panose="020B0604020202020204" pitchFamily="34" charset="0"/>
              <a:ea typeface="Arial"/>
              <a:cs typeface="Arial" panose="020B0604020202020204" pitchFamily="34" charset="0"/>
            </a:endParaRPr>
          </a:p>
        </p:txBody>
      </p:sp>
      <p:sp>
        <p:nvSpPr>
          <p:cNvPr id="25" name="Slide Number Placeholder 5">
            <a:extLst>
              <a:ext uri="{FF2B5EF4-FFF2-40B4-BE49-F238E27FC236}">
                <a16:creationId xmlns:a16="http://schemas.microsoft.com/office/drawing/2014/main" id="{493FB051-0113-8E4A-94AF-46C8C79CFCB6}"/>
              </a:ext>
            </a:extLst>
          </p:cNvPr>
          <p:cNvSpPr>
            <a:spLocks noGrp="1"/>
          </p:cNvSpPr>
          <p:nvPr>
            <p:ph type="sldNum" sz="quarter" idx="12"/>
          </p:nvPr>
        </p:nvSpPr>
        <p:spPr>
          <a:xfrm>
            <a:off x="526349" y="6391975"/>
            <a:ext cx="390570" cy="365125"/>
          </a:xfrm>
        </p:spPr>
        <p:txBody>
          <a:bodyPr/>
          <a:lstStyle>
            <a:lvl1pPr algn="ctr">
              <a:defRPr>
                <a:solidFill>
                  <a:schemeClr val="accent1"/>
                </a:solidFill>
              </a:defRPr>
            </a:lvl1pPr>
          </a:lstStyle>
          <a:p>
            <a:fld id="{D6CDAAEE-A9DE-FC47-AAC8-03389D2351D9}" type="slidenum">
              <a:rPr lang="en-US" smtClean="0"/>
              <a:pPr/>
              <a:t>‹#›</a:t>
            </a:fld>
            <a:endParaRPr lang="en-US"/>
          </a:p>
        </p:txBody>
      </p:sp>
      <p:pic>
        <p:nvPicPr>
          <p:cNvPr id="22" name="Picture 21">
            <a:extLst>
              <a:ext uri="{FF2B5EF4-FFF2-40B4-BE49-F238E27FC236}">
                <a16:creationId xmlns:a16="http://schemas.microsoft.com/office/drawing/2014/main" id="{03DECE22-9EB3-874C-B8AB-55EE1A7280F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21049" y="6393033"/>
            <a:ext cx="495300" cy="330200"/>
          </a:xfrm>
          <a:prstGeom prst="rect">
            <a:avLst/>
          </a:prstGeom>
        </p:spPr>
      </p:pic>
      <p:pic>
        <p:nvPicPr>
          <p:cNvPr id="23" name="Picture 22">
            <a:extLst>
              <a:ext uri="{FF2B5EF4-FFF2-40B4-BE49-F238E27FC236}">
                <a16:creationId xmlns:a16="http://schemas.microsoft.com/office/drawing/2014/main" id="{98787337-3E74-A941-BC8B-08EC3C9EEAE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374016" y="6393033"/>
            <a:ext cx="495300" cy="330200"/>
          </a:xfrm>
          <a:prstGeom prst="rect">
            <a:avLst/>
          </a:prstGeom>
        </p:spPr>
      </p:pic>
      <p:pic>
        <p:nvPicPr>
          <p:cNvPr id="27" name="Picture 26">
            <a:extLst>
              <a:ext uri="{FF2B5EF4-FFF2-40B4-BE49-F238E27FC236}">
                <a16:creationId xmlns:a16="http://schemas.microsoft.com/office/drawing/2014/main" id="{2A04A371-8172-9E4D-9CB1-7E0E64E6ACD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spTree>
    <p:extLst>
      <p:ext uri="{BB962C8B-B14F-4D97-AF65-F5344CB8AC3E}">
        <p14:creationId xmlns:p14="http://schemas.microsoft.com/office/powerpoint/2010/main" val="7787202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Japa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316D8BB-6065-DA41-9A76-03A0BCB7EC37}"/>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cxnSp>
        <p:nvCxnSpPr>
          <p:cNvPr id="18" name="Straight Connector 17">
            <a:extLst>
              <a:ext uri="{FF2B5EF4-FFF2-40B4-BE49-F238E27FC236}">
                <a16:creationId xmlns:a16="http://schemas.microsoft.com/office/drawing/2014/main" id="{46ED5F7F-5D67-7A4B-B791-F52CB80D044A}"/>
              </a:ext>
            </a:extLst>
          </p:cNvPr>
          <p:cNvCxnSpPr>
            <a:cxnSpLocks/>
          </p:cNvCxnSpPr>
          <p:nvPr userDrawn="1"/>
        </p:nvCxnSpPr>
        <p:spPr>
          <a:xfrm>
            <a:off x="579668" y="6276239"/>
            <a:ext cx="7924335" cy="0"/>
          </a:xfrm>
          <a:prstGeom prst="line">
            <a:avLst/>
          </a:prstGeom>
          <a:ln w="3175">
            <a:gradFill flip="none" rotWithShape="1">
              <a:gsLst>
                <a:gs pos="9000">
                  <a:srgbClr val="1B75BC">
                    <a:alpha val="0"/>
                  </a:srgbClr>
                </a:gs>
                <a:gs pos="100000">
                  <a:srgbClr val="1B75BC"/>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BDC9CAA-9CB3-E048-9CF3-3D419D92D005}"/>
              </a:ext>
            </a:extLst>
          </p:cNvPr>
          <p:cNvSpPr txBox="1"/>
          <p:nvPr userDrawn="1"/>
        </p:nvSpPr>
        <p:spPr>
          <a:xfrm>
            <a:off x="1232733" y="6443385"/>
            <a:ext cx="2858124" cy="246221"/>
          </a:xfrm>
          <a:prstGeom prst="rect">
            <a:avLst/>
          </a:prstGeom>
          <a:noFill/>
        </p:spPr>
        <p:txBody>
          <a:bodyPr wrap="square" lIns="0" rtlCol="0">
            <a:spAutoFit/>
          </a:bodyPr>
          <a:lstStyle/>
          <a:p>
            <a:r>
              <a:rPr lang="en-US" sz="1000" spc="0">
                <a:solidFill>
                  <a:srgbClr val="A7A9AC"/>
                </a:solidFill>
                <a:latin typeface="Arial" panose="020B0604020202020204" pitchFamily="34" charset="0"/>
                <a:cs typeface="Arial" panose="020B0604020202020204" pitchFamily="34" charset="0"/>
              </a:rPr>
              <a:t>EPSON CONFIDENTIAL</a:t>
            </a:r>
          </a:p>
        </p:txBody>
      </p:sp>
      <p:sp>
        <p:nvSpPr>
          <p:cNvPr id="22" name="Oval 21">
            <a:extLst>
              <a:ext uri="{FF2B5EF4-FFF2-40B4-BE49-F238E27FC236}">
                <a16:creationId xmlns:a16="http://schemas.microsoft.com/office/drawing/2014/main" id="{39EE2DFA-2D27-A549-989B-BC80551E94E4}"/>
              </a:ext>
            </a:extLst>
          </p:cNvPr>
          <p:cNvSpPr>
            <a:spLocks noChangeAspect="1"/>
          </p:cNvSpPr>
          <p:nvPr userDrawn="1"/>
        </p:nvSpPr>
        <p:spPr>
          <a:xfrm>
            <a:off x="575330" y="6428233"/>
            <a:ext cx="292608" cy="2926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srgbClr val="1B75BC"/>
              </a:solidFill>
              <a:latin typeface="Arial" panose="020B0604020202020204" pitchFamily="34" charset="0"/>
              <a:ea typeface="Arial"/>
              <a:cs typeface="Arial" panose="020B0604020202020204" pitchFamily="34" charset="0"/>
            </a:endParaRPr>
          </a:p>
        </p:txBody>
      </p:sp>
      <p:sp>
        <p:nvSpPr>
          <p:cNvPr id="23" name="Slide Number Placeholder 5">
            <a:extLst>
              <a:ext uri="{FF2B5EF4-FFF2-40B4-BE49-F238E27FC236}">
                <a16:creationId xmlns:a16="http://schemas.microsoft.com/office/drawing/2014/main" id="{CA5C07E4-B53F-0346-BBBE-D767AE29245A}"/>
              </a:ext>
            </a:extLst>
          </p:cNvPr>
          <p:cNvSpPr>
            <a:spLocks noGrp="1"/>
          </p:cNvSpPr>
          <p:nvPr>
            <p:ph type="sldNum" sz="quarter" idx="12"/>
          </p:nvPr>
        </p:nvSpPr>
        <p:spPr>
          <a:xfrm>
            <a:off x="526349" y="6391975"/>
            <a:ext cx="390570" cy="365125"/>
          </a:xfrm>
        </p:spPr>
        <p:txBody>
          <a:bodyPr/>
          <a:lstStyle>
            <a:lvl1pPr algn="ctr">
              <a:defRPr>
                <a:solidFill>
                  <a:schemeClr val="accent1"/>
                </a:solidFill>
              </a:defRPr>
            </a:lvl1pPr>
          </a:lstStyle>
          <a:p>
            <a:fld id="{D6CDAAEE-A9DE-FC47-AAC8-03389D2351D9}" type="slidenum">
              <a:rPr lang="en-US" smtClean="0"/>
              <a:pPr/>
              <a:t>‹#›</a:t>
            </a:fld>
            <a:endParaRPr lang="en-US"/>
          </a:p>
        </p:txBody>
      </p:sp>
      <p:pic>
        <p:nvPicPr>
          <p:cNvPr id="12" name="Picture 11">
            <a:extLst>
              <a:ext uri="{FF2B5EF4-FFF2-40B4-BE49-F238E27FC236}">
                <a16:creationId xmlns:a16="http://schemas.microsoft.com/office/drawing/2014/main" id="{2A04A371-8172-9E4D-9CB1-7E0E64E6ACD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pic>
        <p:nvPicPr>
          <p:cNvPr id="9" name="Picture 8">
            <a:extLst>
              <a:ext uri="{FF2B5EF4-FFF2-40B4-BE49-F238E27FC236}">
                <a16:creationId xmlns:a16="http://schemas.microsoft.com/office/drawing/2014/main" id="{82FB16D0-262A-1248-918A-E887027B668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921049" y="6393033"/>
            <a:ext cx="495300" cy="330200"/>
          </a:xfrm>
          <a:prstGeom prst="rect">
            <a:avLst/>
          </a:prstGeom>
        </p:spPr>
      </p:pic>
      <p:pic>
        <p:nvPicPr>
          <p:cNvPr id="10" name="Picture 9">
            <a:extLst>
              <a:ext uri="{FF2B5EF4-FFF2-40B4-BE49-F238E27FC236}">
                <a16:creationId xmlns:a16="http://schemas.microsoft.com/office/drawing/2014/main" id="{617288AA-EFDF-6F4B-AAC5-2F6DE5B873B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374016" y="6393033"/>
            <a:ext cx="495300" cy="330200"/>
          </a:xfrm>
          <a:prstGeom prst="rect">
            <a:avLst/>
          </a:prstGeom>
        </p:spPr>
      </p:pic>
    </p:spTree>
    <p:extLst>
      <p:ext uri="{BB962C8B-B14F-4D97-AF65-F5344CB8AC3E}">
        <p14:creationId xmlns:p14="http://schemas.microsoft.com/office/powerpoint/2010/main" val="17766747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4A3967C-2770-4B56-8E9C-9D28F11F1A18}" type="datetimeFigureOut">
              <a:rPr kumimoji="1" lang="ja-JP" altLang="en-US" smtClean="0"/>
              <a:t>2023/3/20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157280A-521D-4E05-B17A-EF2E006C2E05}" type="slidenum">
              <a:rPr kumimoji="1" lang="ja-JP" altLang="en-US" smtClean="0"/>
              <a:t>‹#›</a:t>
            </a:fld>
            <a:endParaRPr kumimoji="1" lang="ja-JP" altLang="en-US"/>
          </a:p>
        </p:txBody>
      </p:sp>
    </p:spTree>
    <p:extLst>
      <p:ext uri="{BB962C8B-B14F-4D97-AF65-F5344CB8AC3E}">
        <p14:creationId xmlns:p14="http://schemas.microsoft.com/office/powerpoint/2010/main" val="9874295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F27521E-754E-4135-891A-A60C53327B54}" type="slidenum">
              <a:rPr lang="en-US" altLang="ja-JP"/>
              <a:pPr>
                <a:defRPr/>
              </a:pPr>
              <a:t>‹#›</a:t>
            </a:fld>
            <a:endParaRPr lang="en-US" altLang="ja-JP"/>
          </a:p>
        </p:txBody>
      </p:sp>
      <p:sp>
        <p:nvSpPr>
          <p:cNvPr id="7" name="タイトル 6">
            <a:extLst>
              <a:ext uri="{FF2B5EF4-FFF2-40B4-BE49-F238E27FC236}">
                <a16:creationId xmlns:a16="http://schemas.microsoft.com/office/drawing/2014/main" id="{CE448159-6A91-41CA-B258-6D67370A57CC}"/>
              </a:ext>
            </a:extLst>
          </p:cNvPr>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22039765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Tit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9668A4A-A735-4B48-A8E7-E1F4F9ED54C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10677D22-FD7D-B347-AAEB-31DAAC45CFA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36981" y="946418"/>
            <a:ext cx="1259518" cy="407369"/>
          </a:xfrm>
          <a:prstGeom prst="rect">
            <a:avLst/>
          </a:prstGeom>
        </p:spPr>
      </p:pic>
      <p:sp>
        <p:nvSpPr>
          <p:cNvPr id="2" name="Title 1">
            <a:extLst>
              <a:ext uri="{FF2B5EF4-FFF2-40B4-BE49-F238E27FC236}">
                <a16:creationId xmlns:a16="http://schemas.microsoft.com/office/drawing/2014/main" id="{FAE7B297-C028-954D-AF5A-E867908AE51A}"/>
              </a:ext>
            </a:extLst>
          </p:cNvPr>
          <p:cNvSpPr>
            <a:spLocks noGrp="1"/>
          </p:cNvSpPr>
          <p:nvPr>
            <p:ph type="title"/>
          </p:nvPr>
        </p:nvSpPr>
        <p:spPr>
          <a:xfrm>
            <a:off x="4465123" y="883424"/>
            <a:ext cx="6846702" cy="1113981"/>
          </a:xfrm>
        </p:spPr>
        <p:txBody>
          <a:bodyPr anchor="b">
            <a:noAutofit/>
          </a:bodyPr>
          <a:lstStyle>
            <a:lvl1pPr>
              <a:defRPr sz="4800">
                <a:solidFill>
                  <a:schemeClr val="bg1"/>
                </a:solidFill>
              </a:defRPr>
            </a:lvl1pPr>
          </a:lstStyle>
          <a:p>
            <a:r>
              <a:rPr lang="en-US"/>
              <a:t>Click to edit Master title</a:t>
            </a:r>
          </a:p>
        </p:txBody>
      </p:sp>
      <p:sp>
        <p:nvSpPr>
          <p:cNvPr id="3" name="Text Placeholder 2">
            <a:extLst>
              <a:ext uri="{FF2B5EF4-FFF2-40B4-BE49-F238E27FC236}">
                <a16:creationId xmlns:a16="http://schemas.microsoft.com/office/drawing/2014/main" id="{3031D123-9632-B441-9AD4-8F70283FD995}"/>
              </a:ext>
            </a:extLst>
          </p:cNvPr>
          <p:cNvSpPr>
            <a:spLocks noGrp="1"/>
          </p:cNvSpPr>
          <p:nvPr>
            <p:ph type="body" idx="1"/>
          </p:nvPr>
        </p:nvSpPr>
        <p:spPr>
          <a:xfrm>
            <a:off x="4465122" y="2102643"/>
            <a:ext cx="6846701" cy="1500187"/>
          </a:xfrm>
        </p:spPr>
        <p:txBody>
          <a:bodyPr>
            <a:no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1" name="Straight Connector 10">
            <a:extLst>
              <a:ext uri="{FF2B5EF4-FFF2-40B4-BE49-F238E27FC236}">
                <a16:creationId xmlns:a16="http://schemas.microsoft.com/office/drawing/2014/main" id="{CE72FE5B-2865-A94E-B00B-F30B8F4AA484}"/>
              </a:ext>
            </a:extLst>
          </p:cNvPr>
          <p:cNvCxnSpPr>
            <a:cxnSpLocks/>
          </p:cNvCxnSpPr>
          <p:nvPr userDrawn="1"/>
        </p:nvCxnSpPr>
        <p:spPr>
          <a:xfrm>
            <a:off x="4014850" y="1353787"/>
            <a:ext cx="0" cy="1113981"/>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713F080-65CD-C742-B107-2A6252540645}"/>
              </a:ext>
            </a:extLst>
          </p:cNvPr>
          <p:cNvCxnSpPr>
            <a:cxnSpLocks/>
          </p:cNvCxnSpPr>
          <p:nvPr userDrawn="1"/>
        </p:nvCxnSpPr>
        <p:spPr>
          <a:xfrm>
            <a:off x="11315067" y="369330"/>
            <a:ext cx="0" cy="155448"/>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6709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End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3EF43D-DB15-F64D-B915-AA6B53D59F7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E7B297-C028-954D-AF5A-E867908AE51A}"/>
              </a:ext>
            </a:extLst>
          </p:cNvPr>
          <p:cNvSpPr>
            <a:spLocks noGrp="1"/>
          </p:cNvSpPr>
          <p:nvPr>
            <p:ph type="title"/>
          </p:nvPr>
        </p:nvSpPr>
        <p:spPr>
          <a:xfrm>
            <a:off x="4485443" y="883424"/>
            <a:ext cx="6846702" cy="1113981"/>
          </a:xfrm>
        </p:spPr>
        <p:txBody>
          <a:bodyPr anchor="t">
            <a:noAutofit/>
          </a:bodyPr>
          <a:lstStyle>
            <a:lvl1pPr>
              <a:defRPr sz="4800">
                <a:solidFill>
                  <a:schemeClr val="bg1"/>
                </a:solidFill>
              </a:defRPr>
            </a:lvl1pPr>
          </a:lstStyle>
          <a:p>
            <a:r>
              <a:rPr lang="en-US"/>
              <a:t>Click to edit Master title</a:t>
            </a:r>
          </a:p>
        </p:txBody>
      </p:sp>
      <p:sp>
        <p:nvSpPr>
          <p:cNvPr id="3" name="Text Placeholder 2">
            <a:extLst>
              <a:ext uri="{FF2B5EF4-FFF2-40B4-BE49-F238E27FC236}">
                <a16:creationId xmlns:a16="http://schemas.microsoft.com/office/drawing/2014/main" id="{3031D123-9632-B441-9AD4-8F70283FD995}"/>
              </a:ext>
            </a:extLst>
          </p:cNvPr>
          <p:cNvSpPr>
            <a:spLocks noGrp="1"/>
          </p:cNvSpPr>
          <p:nvPr>
            <p:ph type="body" idx="1" hasCustomPrompt="1"/>
          </p:nvPr>
        </p:nvSpPr>
        <p:spPr>
          <a:xfrm>
            <a:off x="4485443" y="2814320"/>
            <a:ext cx="6846701" cy="798670"/>
          </a:xfrm>
        </p:spPr>
        <p:txBody>
          <a:bodyPr>
            <a:noAutofit/>
          </a:bodyPr>
          <a:lstStyle>
            <a:lvl1pPr marL="0" indent="0">
              <a:buNone/>
              <a:defRPr sz="1600">
                <a:solidFill>
                  <a:srgbClr val="CAD7D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err="1"/>
              <a:t>epson.com</a:t>
            </a:r>
            <a:endParaRPr lang="en-US"/>
          </a:p>
        </p:txBody>
      </p:sp>
      <p:cxnSp>
        <p:nvCxnSpPr>
          <p:cNvPr id="11" name="Straight Connector 10">
            <a:extLst>
              <a:ext uri="{FF2B5EF4-FFF2-40B4-BE49-F238E27FC236}">
                <a16:creationId xmlns:a16="http://schemas.microsoft.com/office/drawing/2014/main" id="{CE72FE5B-2865-A94E-B00B-F30B8F4AA484}"/>
              </a:ext>
            </a:extLst>
          </p:cNvPr>
          <p:cNvCxnSpPr>
            <a:cxnSpLocks/>
          </p:cNvCxnSpPr>
          <p:nvPr userDrawn="1"/>
        </p:nvCxnSpPr>
        <p:spPr>
          <a:xfrm>
            <a:off x="4014850" y="946665"/>
            <a:ext cx="0" cy="2141975"/>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9123646-D037-3249-AAEC-EC6BCC563BF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36981" y="946418"/>
            <a:ext cx="1259518" cy="407369"/>
          </a:xfrm>
          <a:prstGeom prst="rect">
            <a:avLst/>
          </a:prstGeom>
        </p:spPr>
      </p:pic>
    </p:spTree>
    <p:extLst>
      <p:ext uri="{BB962C8B-B14F-4D97-AF65-F5344CB8AC3E}">
        <p14:creationId xmlns:p14="http://schemas.microsoft.com/office/powerpoint/2010/main" val="16802471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1_Title and Content_gradi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316D8BB-6065-DA41-9A76-03A0BCB7EC3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1"/>
          </a:xfrm>
          <a:prstGeom prst="rect">
            <a:avLst/>
          </a:prstGeom>
        </p:spPr>
      </p:pic>
      <p:cxnSp>
        <p:nvCxnSpPr>
          <p:cNvPr id="10" name="Straight Connector 9">
            <a:extLst>
              <a:ext uri="{FF2B5EF4-FFF2-40B4-BE49-F238E27FC236}">
                <a16:creationId xmlns:a16="http://schemas.microsoft.com/office/drawing/2014/main" id="{27EC7131-C669-8F44-88D3-55CD45EC74E3}"/>
              </a:ext>
            </a:extLst>
          </p:cNvPr>
          <p:cNvCxnSpPr>
            <a:cxnSpLocks/>
          </p:cNvCxnSpPr>
          <p:nvPr userDrawn="1"/>
        </p:nvCxnSpPr>
        <p:spPr>
          <a:xfrm>
            <a:off x="579668" y="6276239"/>
            <a:ext cx="7924335" cy="0"/>
          </a:xfrm>
          <a:prstGeom prst="line">
            <a:avLst/>
          </a:prstGeom>
          <a:ln w="3175">
            <a:gradFill flip="none" rotWithShape="1">
              <a:gsLst>
                <a:gs pos="9000">
                  <a:srgbClr val="1B75BC">
                    <a:alpha val="0"/>
                  </a:srgbClr>
                </a:gs>
                <a:gs pos="100000">
                  <a:srgbClr val="1B75BC"/>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6BCCB99-6CC0-4E44-8CB1-FF744DD968D0}"/>
              </a:ext>
            </a:extLst>
          </p:cNvPr>
          <p:cNvSpPr txBox="1"/>
          <p:nvPr userDrawn="1"/>
        </p:nvSpPr>
        <p:spPr>
          <a:xfrm>
            <a:off x="1232733" y="6443385"/>
            <a:ext cx="2858124" cy="246221"/>
          </a:xfrm>
          <a:prstGeom prst="rect">
            <a:avLst/>
          </a:prstGeom>
          <a:noFill/>
        </p:spPr>
        <p:txBody>
          <a:bodyPr wrap="square" lIns="0" rtlCol="0">
            <a:spAutoFit/>
          </a:bodyPr>
          <a:lstStyle/>
          <a:p>
            <a:r>
              <a:rPr lang="en-US" sz="1000" spc="0">
                <a:solidFill>
                  <a:srgbClr val="1B75BC"/>
                </a:solidFill>
                <a:latin typeface="Arial" panose="020B0604020202020204" pitchFamily="34" charset="0"/>
                <a:cs typeface="Arial" panose="020B0604020202020204" pitchFamily="34" charset="0"/>
              </a:rPr>
              <a:t>EPSON CONFIDENTIAL</a:t>
            </a:r>
          </a:p>
        </p:txBody>
      </p:sp>
      <p:sp>
        <p:nvSpPr>
          <p:cNvPr id="2" name="Title 1">
            <a:extLst>
              <a:ext uri="{FF2B5EF4-FFF2-40B4-BE49-F238E27FC236}">
                <a16:creationId xmlns:a16="http://schemas.microsoft.com/office/drawing/2014/main" id="{E2872441-2DFE-8947-A237-61EB928C0AEB}"/>
              </a:ext>
            </a:extLst>
          </p:cNvPr>
          <p:cNvSpPr>
            <a:spLocks noGrp="1"/>
          </p:cNvSpPr>
          <p:nvPr>
            <p:ph type="title"/>
          </p:nvPr>
        </p:nvSpPr>
        <p:spPr>
          <a:xfrm>
            <a:off x="838200" y="246888"/>
            <a:ext cx="10515600" cy="1325563"/>
          </a:xfrm>
        </p:spPr>
        <p:txBody>
          <a:bodyPr>
            <a:noAutofit/>
          </a:bodyPr>
          <a:lstStyle>
            <a:lvl1pPr algn="ctr">
              <a:defRPr sz="3200"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2DB8873-8600-F948-9BA2-3DD5B270BBB2}"/>
              </a:ext>
            </a:extLst>
          </p:cNvPr>
          <p:cNvSpPr>
            <a:spLocks noGrp="1"/>
          </p:cNvSpPr>
          <p:nvPr>
            <p:ph idx="1"/>
          </p:nvPr>
        </p:nvSpPr>
        <p:spPr>
          <a:xfrm>
            <a:off x="1709928" y="1271016"/>
            <a:ext cx="8778240" cy="859536"/>
          </a:xfrm>
        </p:spPr>
        <p:txBody>
          <a:bodyPr>
            <a:noAutofit/>
          </a:bodyPr>
          <a:lstStyle>
            <a:lvl1pPr marL="0" indent="0">
              <a:buNone/>
              <a:defRPr sz="14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Click to edit Master text styles</a:t>
            </a:r>
          </a:p>
        </p:txBody>
      </p:sp>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sp>
        <p:nvSpPr>
          <p:cNvPr id="16" name="Slide Number Placeholder 5">
            <a:extLst>
              <a:ext uri="{FF2B5EF4-FFF2-40B4-BE49-F238E27FC236}">
                <a16:creationId xmlns:a16="http://schemas.microsoft.com/office/drawing/2014/main" id="{546B916E-7831-9A49-9A77-85015792951F}"/>
              </a:ext>
            </a:extLst>
          </p:cNvPr>
          <p:cNvSpPr>
            <a:spLocks noGrp="1"/>
          </p:cNvSpPr>
          <p:nvPr>
            <p:ph type="sldNum" sz="quarter" idx="12"/>
          </p:nvPr>
        </p:nvSpPr>
        <p:spPr>
          <a:xfrm>
            <a:off x="526349" y="6391975"/>
            <a:ext cx="390570" cy="365125"/>
          </a:xfrm>
        </p:spPr>
        <p:txBody>
          <a:bodyPr/>
          <a:lstStyle>
            <a:lvl1pPr algn="ctr">
              <a:defRPr>
                <a:solidFill>
                  <a:schemeClr val="accent1"/>
                </a:solidFill>
              </a:defRPr>
            </a:lvl1pPr>
          </a:lstStyle>
          <a:p>
            <a:fld id="{D6CDAAEE-A9DE-FC47-AAC8-03389D2351D9}" type="slidenum">
              <a:rPr lang="en-US" smtClean="0"/>
              <a:pPr/>
              <a:t>‹#›</a:t>
            </a:fld>
            <a:endParaRPr lang="en-US"/>
          </a:p>
        </p:txBody>
      </p:sp>
      <p:sp>
        <p:nvSpPr>
          <p:cNvPr id="13" name="Oval 12">
            <a:extLst>
              <a:ext uri="{FF2B5EF4-FFF2-40B4-BE49-F238E27FC236}">
                <a16:creationId xmlns:a16="http://schemas.microsoft.com/office/drawing/2014/main" id="{01AE73ED-9813-2041-843D-3548464E54E7}"/>
              </a:ext>
            </a:extLst>
          </p:cNvPr>
          <p:cNvSpPr>
            <a:spLocks noChangeAspect="1"/>
          </p:cNvSpPr>
          <p:nvPr userDrawn="1"/>
        </p:nvSpPr>
        <p:spPr>
          <a:xfrm>
            <a:off x="575330" y="6428233"/>
            <a:ext cx="292608" cy="2926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srgbClr val="1B75BC"/>
              </a:solidFill>
              <a:latin typeface="Arial" panose="020B0604020202020204" pitchFamily="34" charset="0"/>
              <a:ea typeface="Arial"/>
              <a:cs typeface="Arial" panose="020B0604020202020204" pitchFamily="34" charset="0"/>
            </a:endParaRPr>
          </a:p>
        </p:txBody>
      </p:sp>
      <p:pic>
        <p:nvPicPr>
          <p:cNvPr id="12" name="Picture 11">
            <a:extLst>
              <a:ext uri="{FF2B5EF4-FFF2-40B4-BE49-F238E27FC236}">
                <a16:creationId xmlns:a16="http://schemas.microsoft.com/office/drawing/2014/main" id="{A5A8DC14-D014-1B45-A8A2-18BFDAC4A07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21049" y="6393033"/>
            <a:ext cx="495300" cy="330200"/>
          </a:xfrm>
          <a:prstGeom prst="rect">
            <a:avLst/>
          </a:prstGeom>
        </p:spPr>
      </p:pic>
      <p:pic>
        <p:nvPicPr>
          <p:cNvPr id="17" name="Picture 16">
            <a:extLst>
              <a:ext uri="{FF2B5EF4-FFF2-40B4-BE49-F238E27FC236}">
                <a16:creationId xmlns:a16="http://schemas.microsoft.com/office/drawing/2014/main" id="{8B5D6659-8E69-4341-9623-0683F61C77F3}"/>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374016" y="6393033"/>
            <a:ext cx="495300" cy="330200"/>
          </a:xfrm>
          <a:prstGeom prst="rect">
            <a:avLst/>
          </a:prstGeom>
        </p:spPr>
      </p:pic>
      <p:pic>
        <p:nvPicPr>
          <p:cNvPr id="15" name="Picture 14">
            <a:extLst>
              <a:ext uri="{FF2B5EF4-FFF2-40B4-BE49-F238E27FC236}">
                <a16:creationId xmlns:a16="http://schemas.microsoft.com/office/drawing/2014/main" id="{2A04A371-8172-9E4D-9CB1-7E0E64E6ACD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spTree>
    <p:extLst>
      <p:ext uri="{BB962C8B-B14F-4D97-AF65-F5344CB8AC3E}">
        <p14:creationId xmlns:p14="http://schemas.microsoft.com/office/powerpoint/2010/main" val="8324803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9BBF14F-5150-8345-803E-0BB605D2AA8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202736"/>
            <a:ext cx="12192000" cy="5655264"/>
          </a:xfrm>
          <a:prstGeom prst="rect">
            <a:avLst/>
          </a:prstGeom>
        </p:spPr>
      </p:pic>
      <p:pic>
        <p:nvPicPr>
          <p:cNvPr id="20" name="Picture 19">
            <a:extLst>
              <a:ext uri="{FF2B5EF4-FFF2-40B4-BE49-F238E27FC236}">
                <a16:creationId xmlns:a16="http://schemas.microsoft.com/office/drawing/2014/main" id="{CC4D78DC-CE1F-3846-87BC-C1E37BBF6D9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1"/>
            <a:ext cx="12191999" cy="1341912"/>
          </a:xfrm>
          <a:prstGeom prst="rect">
            <a:avLst/>
          </a:prstGeom>
        </p:spPr>
      </p:pic>
      <p:cxnSp>
        <p:nvCxnSpPr>
          <p:cNvPr id="10" name="Straight Connector 9">
            <a:extLst>
              <a:ext uri="{FF2B5EF4-FFF2-40B4-BE49-F238E27FC236}">
                <a16:creationId xmlns:a16="http://schemas.microsoft.com/office/drawing/2014/main" id="{27EC7131-C669-8F44-88D3-55CD45EC74E3}"/>
              </a:ext>
            </a:extLst>
          </p:cNvPr>
          <p:cNvCxnSpPr>
            <a:cxnSpLocks/>
          </p:cNvCxnSpPr>
          <p:nvPr userDrawn="1"/>
        </p:nvCxnSpPr>
        <p:spPr>
          <a:xfrm>
            <a:off x="576072" y="6276239"/>
            <a:ext cx="7924335" cy="0"/>
          </a:xfrm>
          <a:prstGeom prst="line">
            <a:avLst/>
          </a:prstGeom>
          <a:ln w="3175">
            <a:gradFill flip="none" rotWithShape="1">
              <a:gsLst>
                <a:gs pos="9000">
                  <a:srgbClr val="1B75BC">
                    <a:alpha val="0"/>
                  </a:srgbClr>
                </a:gs>
                <a:gs pos="100000">
                  <a:srgbClr val="1B75BC"/>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sp>
        <p:nvSpPr>
          <p:cNvPr id="16" name="Title 1">
            <a:extLst>
              <a:ext uri="{FF2B5EF4-FFF2-40B4-BE49-F238E27FC236}">
                <a16:creationId xmlns:a16="http://schemas.microsoft.com/office/drawing/2014/main" id="{98A79825-CB82-974C-B88F-7A2338822B6B}"/>
              </a:ext>
            </a:extLst>
          </p:cNvPr>
          <p:cNvSpPr>
            <a:spLocks noGrp="1"/>
          </p:cNvSpPr>
          <p:nvPr>
            <p:ph type="title"/>
          </p:nvPr>
        </p:nvSpPr>
        <p:spPr>
          <a:xfrm>
            <a:off x="838200" y="82296"/>
            <a:ext cx="10515600" cy="1325563"/>
          </a:xfrm>
        </p:spPr>
        <p:txBody>
          <a:bodyPr>
            <a:noAutofit/>
          </a:bodyPr>
          <a:lstStyle>
            <a:lvl1pPr algn="ctr">
              <a:defRPr sz="5000" b="1">
                <a:solidFill>
                  <a:schemeClr val="bg1"/>
                </a:solidFill>
              </a:defRPr>
            </a:lvl1pPr>
          </a:lstStyle>
          <a:p>
            <a:r>
              <a:rPr lang="en-US"/>
              <a:t>Click to edit Master title style</a:t>
            </a:r>
          </a:p>
        </p:txBody>
      </p:sp>
      <p:sp>
        <p:nvSpPr>
          <p:cNvPr id="17" name="Content Placeholder 2">
            <a:extLst>
              <a:ext uri="{FF2B5EF4-FFF2-40B4-BE49-F238E27FC236}">
                <a16:creationId xmlns:a16="http://schemas.microsoft.com/office/drawing/2014/main" id="{41D10765-8BE7-874C-A2CA-0E0D720C1A5E}"/>
              </a:ext>
            </a:extLst>
          </p:cNvPr>
          <p:cNvSpPr>
            <a:spLocks noGrp="1"/>
          </p:cNvSpPr>
          <p:nvPr>
            <p:ph idx="1"/>
          </p:nvPr>
        </p:nvSpPr>
        <p:spPr>
          <a:xfrm>
            <a:off x="2221992" y="2167128"/>
            <a:ext cx="8778240" cy="2493579"/>
          </a:xfrm>
        </p:spPr>
        <p:txBody>
          <a:bodyPr>
            <a:noAutofit/>
          </a:bodyPr>
          <a:lstStyle>
            <a:lvl1pPr marL="0" indent="0">
              <a:lnSpc>
                <a:spcPct val="130000"/>
              </a:lnSpc>
              <a:spcBef>
                <a:spcPts val="0"/>
              </a:spcBef>
              <a:buNone/>
              <a:defRPr sz="14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Click to edit Master text styles</a:t>
            </a:r>
          </a:p>
        </p:txBody>
      </p:sp>
      <p:sp>
        <p:nvSpPr>
          <p:cNvPr id="19" name="TextBox 18">
            <a:extLst>
              <a:ext uri="{FF2B5EF4-FFF2-40B4-BE49-F238E27FC236}">
                <a16:creationId xmlns:a16="http://schemas.microsoft.com/office/drawing/2014/main" id="{DD2A9BD9-70FB-714C-ABF3-21BE9453AED8}"/>
              </a:ext>
            </a:extLst>
          </p:cNvPr>
          <p:cNvSpPr txBox="1"/>
          <p:nvPr userDrawn="1"/>
        </p:nvSpPr>
        <p:spPr>
          <a:xfrm>
            <a:off x="1232733" y="6443385"/>
            <a:ext cx="2858124" cy="246221"/>
          </a:xfrm>
          <a:prstGeom prst="rect">
            <a:avLst/>
          </a:prstGeom>
          <a:noFill/>
        </p:spPr>
        <p:txBody>
          <a:bodyPr wrap="square" lIns="0" rtlCol="0">
            <a:spAutoFit/>
          </a:bodyPr>
          <a:lstStyle/>
          <a:p>
            <a:r>
              <a:rPr lang="en-US" sz="1000" spc="0">
                <a:solidFill>
                  <a:srgbClr val="1B75BC"/>
                </a:solidFill>
                <a:latin typeface="Arial" panose="020B0604020202020204" pitchFamily="34" charset="0"/>
                <a:cs typeface="Arial" panose="020B0604020202020204" pitchFamily="34" charset="0"/>
              </a:rPr>
              <a:t>EPSON CONFIDENTIAL</a:t>
            </a:r>
          </a:p>
        </p:txBody>
      </p:sp>
      <p:sp>
        <p:nvSpPr>
          <p:cNvPr id="22" name="Oval 21">
            <a:extLst>
              <a:ext uri="{FF2B5EF4-FFF2-40B4-BE49-F238E27FC236}">
                <a16:creationId xmlns:a16="http://schemas.microsoft.com/office/drawing/2014/main" id="{68DB1835-DC56-F144-92C7-5CC0293F8EDF}"/>
              </a:ext>
            </a:extLst>
          </p:cNvPr>
          <p:cNvSpPr>
            <a:spLocks noChangeAspect="1"/>
          </p:cNvSpPr>
          <p:nvPr userDrawn="1"/>
        </p:nvSpPr>
        <p:spPr>
          <a:xfrm>
            <a:off x="575330" y="6428233"/>
            <a:ext cx="292608" cy="2926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srgbClr val="1B75BC"/>
              </a:solidFill>
              <a:latin typeface="Arial" panose="020B0604020202020204" pitchFamily="34" charset="0"/>
              <a:ea typeface="Arial"/>
              <a:cs typeface="Arial" panose="020B0604020202020204" pitchFamily="34" charset="0"/>
            </a:endParaRPr>
          </a:p>
        </p:txBody>
      </p:sp>
      <p:sp>
        <p:nvSpPr>
          <p:cNvPr id="23" name="Slide Number Placeholder 5">
            <a:extLst>
              <a:ext uri="{FF2B5EF4-FFF2-40B4-BE49-F238E27FC236}">
                <a16:creationId xmlns:a16="http://schemas.microsoft.com/office/drawing/2014/main" id="{C0B3C165-2CCD-7846-A92D-C6168B818A83}"/>
              </a:ext>
            </a:extLst>
          </p:cNvPr>
          <p:cNvSpPr>
            <a:spLocks noGrp="1"/>
          </p:cNvSpPr>
          <p:nvPr>
            <p:ph type="sldNum" sz="quarter" idx="12"/>
          </p:nvPr>
        </p:nvSpPr>
        <p:spPr>
          <a:xfrm>
            <a:off x="526349" y="6391975"/>
            <a:ext cx="390570" cy="365125"/>
          </a:xfrm>
        </p:spPr>
        <p:txBody>
          <a:bodyPr/>
          <a:lstStyle>
            <a:lvl1pPr algn="ctr">
              <a:defRPr>
                <a:solidFill>
                  <a:schemeClr val="accent1"/>
                </a:solidFill>
              </a:defRPr>
            </a:lvl1pPr>
          </a:lstStyle>
          <a:p>
            <a:fld id="{D6CDAAEE-A9DE-FC47-AAC8-03389D2351D9}" type="slidenum">
              <a:rPr lang="en-US" smtClean="0"/>
              <a:pPr/>
              <a:t>‹#›</a:t>
            </a:fld>
            <a:endParaRPr lang="en-US"/>
          </a:p>
        </p:txBody>
      </p:sp>
      <p:pic>
        <p:nvPicPr>
          <p:cNvPr id="12" name="Picture 11">
            <a:extLst>
              <a:ext uri="{FF2B5EF4-FFF2-40B4-BE49-F238E27FC236}">
                <a16:creationId xmlns:a16="http://schemas.microsoft.com/office/drawing/2014/main" id="{29CCC6E4-79EB-F445-A438-512EEBAE0893}"/>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921049" y="6393033"/>
            <a:ext cx="495300" cy="330200"/>
          </a:xfrm>
          <a:prstGeom prst="rect">
            <a:avLst/>
          </a:prstGeom>
        </p:spPr>
      </p:pic>
      <p:pic>
        <p:nvPicPr>
          <p:cNvPr id="18" name="Picture 17">
            <a:extLst>
              <a:ext uri="{FF2B5EF4-FFF2-40B4-BE49-F238E27FC236}">
                <a16:creationId xmlns:a16="http://schemas.microsoft.com/office/drawing/2014/main" id="{0334407D-8487-DA4D-9A3E-3B81A0F6FDD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374016" y="6393033"/>
            <a:ext cx="495300" cy="330200"/>
          </a:xfrm>
          <a:prstGeom prst="rect">
            <a:avLst/>
          </a:prstGeom>
        </p:spPr>
      </p:pic>
      <p:pic>
        <p:nvPicPr>
          <p:cNvPr id="21" name="Picture 20">
            <a:extLst>
              <a:ext uri="{FF2B5EF4-FFF2-40B4-BE49-F238E27FC236}">
                <a16:creationId xmlns:a16="http://schemas.microsoft.com/office/drawing/2014/main" id="{2A04A371-8172-9E4D-9CB1-7E0E64E6ACD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spTree>
    <p:extLst>
      <p:ext uri="{BB962C8B-B14F-4D97-AF65-F5344CB8AC3E}">
        <p14:creationId xmlns:p14="http://schemas.microsoft.com/office/powerpoint/2010/main" val="15110444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9BBF14F-5150-8345-803E-0BB605D2AA8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193114"/>
            <a:ext cx="12192000" cy="5664886"/>
          </a:xfrm>
          <a:prstGeom prst="rect">
            <a:avLst/>
          </a:prstGeom>
        </p:spPr>
      </p:pic>
      <p:pic>
        <p:nvPicPr>
          <p:cNvPr id="21" name="Picture 20">
            <a:extLst>
              <a:ext uri="{FF2B5EF4-FFF2-40B4-BE49-F238E27FC236}">
                <a16:creationId xmlns:a16="http://schemas.microsoft.com/office/drawing/2014/main" id="{2EE1B5AD-4063-4446-87DC-2CE910364B1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0"/>
            <a:ext cx="12192000" cy="1341912"/>
          </a:xfrm>
          <a:prstGeom prst="rect">
            <a:avLst/>
          </a:prstGeom>
        </p:spPr>
      </p:pic>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sp>
        <p:nvSpPr>
          <p:cNvPr id="16" name="Title 1">
            <a:extLst>
              <a:ext uri="{FF2B5EF4-FFF2-40B4-BE49-F238E27FC236}">
                <a16:creationId xmlns:a16="http://schemas.microsoft.com/office/drawing/2014/main" id="{98A79825-CB82-974C-B88F-7A2338822B6B}"/>
              </a:ext>
            </a:extLst>
          </p:cNvPr>
          <p:cNvSpPr>
            <a:spLocks noGrp="1"/>
          </p:cNvSpPr>
          <p:nvPr>
            <p:ph type="title"/>
          </p:nvPr>
        </p:nvSpPr>
        <p:spPr>
          <a:xfrm>
            <a:off x="838200" y="82296"/>
            <a:ext cx="10515600" cy="1325563"/>
          </a:xfrm>
        </p:spPr>
        <p:txBody>
          <a:bodyPr>
            <a:noAutofit/>
          </a:bodyPr>
          <a:lstStyle>
            <a:lvl1pPr algn="ctr">
              <a:defRPr sz="5000" b="1">
                <a:solidFill>
                  <a:schemeClr val="bg1"/>
                </a:solidFill>
              </a:defRPr>
            </a:lvl1pPr>
          </a:lstStyle>
          <a:p>
            <a:r>
              <a:rPr lang="en-US"/>
              <a:t>Click to edit Master title style</a:t>
            </a:r>
          </a:p>
        </p:txBody>
      </p:sp>
      <p:sp>
        <p:nvSpPr>
          <p:cNvPr id="17" name="Content Placeholder 2">
            <a:extLst>
              <a:ext uri="{FF2B5EF4-FFF2-40B4-BE49-F238E27FC236}">
                <a16:creationId xmlns:a16="http://schemas.microsoft.com/office/drawing/2014/main" id="{41D10765-8BE7-874C-A2CA-0E0D720C1A5E}"/>
              </a:ext>
            </a:extLst>
          </p:cNvPr>
          <p:cNvSpPr>
            <a:spLocks noGrp="1"/>
          </p:cNvSpPr>
          <p:nvPr>
            <p:ph idx="1"/>
          </p:nvPr>
        </p:nvSpPr>
        <p:spPr>
          <a:xfrm>
            <a:off x="2221992" y="1956816"/>
            <a:ext cx="8778240" cy="2493579"/>
          </a:xfrm>
        </p:spPr>
        <p:txBody>
          <a:bodyPr>
            <a:noAutofit/>
          </a:bodyPr>
          <a:lstStyle>
            <a:lvl1pPr marL="0" indent="0">
              <a:lnSpc>
                <a:spcPct val="130000"/>
              </a:lnSpc>
              <a:spcBef>
                <a:spcPts val="0"/>
              </a:spcBef>
              <a:buNone/>
              <a:defRPr sz="14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Click to edit Master text styles</a:t>
            </a:r>
          </a:p>
        </p:txBody>
      </p:sp>
      <p:cxnSp>
        <p:nvCxnSpPr>
          <p:cNvPr id="18" name="Straight Connector 17">
            <a:extLst>
              <a:ext uri="{FF2B5EF4-FFF2-40B4-BE49-F238E27FC236}">
                <a16:creationId xmlns:a16="http://schemas.microsoft.com/office/drawing/2014/main" id="{BEA07BE6-354B-574C-888F-7360B4343A5F}"/>
              </a:ext>
            </a:extLst>
          </p:cNvPr>
          <p:cNvCxnSpPr>
            <a:cxnSpLocks/>
          </p:cNvCxnSpPr>
          <p:nvPr userDrawn="1"/>
        </p:nvCxnSpPr>
        <p:spPr>
          <a:xfrm>
            <a:off x="579668" y="6276239"/>
            <a:ext cx="7924335" cy="0"/>
          </a:xfrm>
          <a:prstGeom prst="line">
            <a:avLst/>
          </a:prstGeom>
          <a:ln w="3175">
            <a:gradFill flip="none" rotWithShape="1">
              <a:gsLst>
                <a:gs pos="9000">
                  <a:srgbClr val="1B75BC">
                    <a:alpha val="0"/>
                  </a:srgbClr>
                </a:gs>
                <a:gs pos="100000">
                  <a:srgbClr val="1B75BC"/>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7101A69-5E75-7C4A-8A57-531747A48F9B}"/>
              </a:ext>
            </a:extLst>
          </p:cNvPr>
          <p:cNvSpPr txBox="1"/>
          <p:nvPr userDrawn="1"/>
        </p:nvSpPr>
        <p:spPr>
          <a:xfrm>
            <a:off x="1232733" y="6443385"/>
            <a:ext cx="2858124" cy="246221"/>
          </a:xfrm>
          <a:prstGeom prst="rect">
            <a:avLst/>
          </a:prstGeom>
          <a:noFill/>
        </p:spPr>
        <p:txBody>
          <a:bodyPr wrap="square" lIns="0" rtlCol="0">
            <a:spAutoFit/>
          </a:bodyPr>
          <a:lstStyle/>
          <a:p>
            <a:r>
              <a:rPr lang="en-US" sz="1000" spc="0">
                <a:solidFill>
                  <a:srgbClr val="1B75BC"/>
                </a:solidFill>
                <a:latin typeface="Arial" panose="020B0604020202020204" pitchFamily="34" charset="0"/>
                <a:cs typeface="Arial" panose="020B0604020202020204" pitchFamily="34" charset="0"/>
              </a:rPr>
              <a:t>EPSON CONFIDENTIAL</a:t>
            </a:r>
          </a:p>
        </p:txBody>
      </p:sp>
      <p:sp>
        <p:nvSpPr>
          <p:cNvPr id="22" name="Oval 21">
            <a:extLst>
              <a:ext uri="{FF2B5EF4-FFF2-40B4-BE49-F238E27FC236}">
                <a16:creationId xmlns:a16="http://schemas.microsoft.com/office/drawing/2014/main" id="{0659FA7B-31C6-BA4D-AAAB-EBD0432D2BFF}"/>
              </a:ext>
            </a:extLst>
          </p:cNvPr>
          <p:cNvSpPr>
            <a:spLocks noChangeAspect="1"/>
          </p:cNvSpPr>
          <p:nvPr userDrawn="1"/>
        </p:nvSpPr>
        <p:spPr>
          <a:xfrm>
            <a:off x="575330" y="6428233"/>
            <a:ext cx="292608" cy="2926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srgbClr val="1B75BC"/>
              </a:solidFill>
              <a:latin typeface="Arial" panose="020B0604020202020204" pitchFamily="34" charset="0"/>
              <a:ea typeface="Arial"/>
              <a:cs typeface="Arial" panose="020B0604020202020204" pitchFamily="34" charset="0"/>
            </a:endParaRPr>
          </a:p>
        </p:txBody>
      </p:sp>
      <p:sp>
        <p:nvSpPr>
          <p:cNvPr id="23" name="Slide Number Placeholder 5">
            <a:extLst>
              <a:ext uri="{FF2B5EF4-FFF2-40B4-BE49-F238E27FC236}">
                <a16:creationId xmlns:a16="http://schemas.microsoft.com/office/drawing/2014/main" id="{4CE4266A-5EBF-524E-927F-9AAFD2D61F3B}"/>
              </a:ext>
            </a:extLst>
          </p:cNvPr>
          <p:cNvSpPr>
            <a:spLocks noGrp="1"/>
          </p:cNvSpPr>
          <p:nvPr>
            <p:ph type="sldNum" sz="quarter" idx="12"/>
          </p:nvPr>
        </p:nvSpPr>
        <p:spPr>
          <a:xfrm>
            <a:off x="526349" y="6391975"/>
            <a:ext cx="390570" cy="365125"/>
          </a:xfrm>
        </p:spPr>
        <p:txBody>
          <a:bodyPr/>
          <a:lstStyle>
            <a:lvl1pPr algn="ctr">
              <a:defRPr>
                <a:solidFill>
                  <a:schemeClr val="accent1"/>
                </a:solidFill>
              </a:defRPr>
            </a:lvl1pPr>
          </a:lstStyle>
          <a:p>
            <a:fld id="{D6CDAAEE-A9DE-FC47-AAC8-03389D2351D9}" type="slidenum">
              <a:rPr lang="en-US" smtClean="0"/>
              <a:pPr/>
              <a:t>‹#›</a:t>
            </a:fld>
            <a:endParaRPr lang="en-US"/>
          </a:p>
        </p:txBody>
      </p:sp>
      <p:pic>
        <p:nvPicPr>
          <p:cNvPr id="12" name="Picture 11">
            <a:extLst>
              <a:ext uri="{FF2B5EF4-FFF2-40B4-BE49-F238E27FC236}">
                <a16:creationId xmlns:a16="http://schemas.microsoft.com/office/drawing/2014/main" id="{8C9A6A9D-F651-F348-8CB1-A010413147B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921049" y="6393033"/>
            <a:ext cx="495300" cy="330200"/>
          </a:xfrm>
          <a:prstGeom prst="rect">
            <a:avLst/>
          </a:prstGeom>
        </p:spPr>
      </p:pic>
      <p:pic>
        <p:nvPicPr>
          <p:cNvPr id="20" name="Picture 19">
            <a:extLst>
              <a:ext uri="{FF2B5EF4-FFF2-40B4-BE49-F238E27FC236}">
                <a16:creationId xmlns:a16="http://schemas.microsoft.com/office/drawing/2014/main" id="{A3B53A7D-7B13-EF44-B5A4-1441400F199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374016" y="6393033"/>
            <a:ext cx="495300" cy="330200"/>
          </a:xfrm>
          <a:prstGeom prst="rect">
            <a:avLst/>
          </a:prstGeom>
        </p:spPr>
      </p:pic>
      <p:pic>
        <p:nvPicPr>
          <p:cNvPr id="24" name="Picture 23">
            <a:extLst>
              <a:ext uri="{FF2B5EF4-FFF2-40B4-BE49-F238E27FC236}">
                <a16:creationId xmlns:a16="http://schemas.microsoft.com/office/drawing/2014/main" id="{2A04A371-8172-9E4D-9CB1-7E0E64E6ACD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spTree>
    <p:extLst>
      <p:ext uri="{BB962C8B-B14F-4D97-AF65-F5344CB8AC3E}">
        <p14:creationId xmlns:p14="http://schemas.microsoft.com/office/powerpoint/2010/main" val="1223054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2Title and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316D8BB-6065-DA41-9A76-03A0BCB7EC3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12191999" cy="1341912"/>
          </a:xfrm>
          <a:prstGeom prst="rect">
            <a:avLst/>
          </a:prstGeom>
        </p:spPr>
      </p:pic>
      <p:sp>
        <p:nvSpPr>
          <p:cNvPr id="22" name="Oval 21">
            <a:extLst>
              <a:ext uri="{FF2B5EF4-FFF2-40B4-BE49-F238E27FC236}">
                <a16:creationId xmlns:a16="http://schemas.microsoft.com/office/drawing/2014/main" id="{68DB1835-DC56-F144-92C7-5CC0293F8EDF}"/>
              </a:ext>
            </a:extLst>
          </p:cNvPr>
          <p:cNvSpPr>
            <a:spLocks noChangeAspect="1"/>
          </p:cNvSpPr>
          <p:nvPr userDrawn="1"/>
        </p:nvSpPr>
        <p:spPr>
          <a:xfrm>
            <a:off x="575330" y="6428233"/>
            <a:ext cx="292608" cy="2926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srgbClr val="1B75BC"/>
              </a:solidFill>
              <a:latin typeface="Arial" panose="020B0604020202020204" pitchFamily="34" charset="0"/>
              <a:ea typeface="Arial"/>
              <a:cs typeface="Arial" panose="020B0604020202020204" pitchFamily="34" charset="0"/>
            </a:endParaRPr>
          </a:p>
        </p:txBody>
      </p:sp>
      <p:sp>
        <p:nvSpPr>
          <p:cNvPr id="23" name="Slide Number Placeholder 5">
            <a:extLst>
              <a:ext uri="{FF2B5EF4-FFF2-40B4-BE49-F238E27FC236}">
                <a16:creationId xmlns:a16="http://schemas.microsoft.com/office/drawing/2014/main" id="{C0B3C165-2CCD-7846-A92D-C6168B818A83}"/>
              </a:ext>
            </a:extLst>
          </p:cNvPr>
          <p:cNvSpPr>
            <a:spLocks noGrp="1"/>
          </p:cNvSpPr>
          <p:nvPr>
            <p:ph type="sldNum" sz="quarter" idx="12"/>
          </p:nvPr>
        </p:nvSpPr>
        <p:spPr>
          <a:xfrm>
            <a:off x="526349" y="6391975"/>
            <a:ext cx="390570" cy="365125"/>
          </a:xfrm>
        </p:spPr>
        <p:txBody>
          <a:bodyPr/>
          <a:lstStyle>
            <a:lvl1pPr algn="ctr">
              <a:defRPr>
                <a:solidFill>
                  <a:schemeClr val="bg1"/>
                </a:solidFill>
              </a:defRPr>
            </a:lvl1pPr>
          </a:lstStyle>
          <a:p>
            <a:fld id="{D6CDAAEE-A9DE-FC47-AAC8-03389D2351D9}" type="slidenum">
              <a:rPr lang="en-US" smtClean="0"/>
              <a:pPr/>
              <a:t>‹#›</a:t>
            </a:fld>
            <a:endParaRPr lang="en-US"/>
          </a:p>
        </p:txBody>
      </p:sp>
      <p:cxnSp>
        <p:nvCxnSpPr>
          <p:cNvPr id="10" name="Straight Connector 9">
            <a:extLst>
              <a:ext uri="{FF2B5EF4-FFF2-40B4-BE49-F238E27FC236}">
                <a16:creationId xmlns:a16="http://schemas.microsoft.com/office/drawing/2014/main" id="{27EC7131-C669-8F44-88D3-55CD45EC74E3}"/>
              </a:ext>
            </a:extLst>
          </p:cNvPr>
          <p:cNvCxnSpPr>
            <a:cxnSpLocks/>
          </p:cNvCxnSpPr>
          <p:nvPr userDrawn="1"/>
        </p:nvCxnSpPr>
        <p:spPr>
          <a:xfrm>
            <a:off x="576072" y="6276239"/>
            <a:ext cx="7924335" cy="0"/>
          </a:xfrm>
          <a:prstGeom prst="line">
            <a:avLst/>
          </a:prstGeom>
          <a:ln w="3175">
            <a:gradFill flip="none" rotWithShape="1">
              <a:gsLst>
                <a:gs pos="9000">
                  <a:srgbClr val="1B75BC">
                    <a:alpha val="0"/>
                  </a:srgbClr>
                </a:gs>
                <a:gs pos="100000">
                  <a:srgbClr val="1B75BC"/>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sp>
        <p:nvSpPr>
          <p:cNvPr id="16" name="Title 1">
            <a:extLst>
              <a:ext uri="{FF2B5EF4-FFF2-40B4-BE49-F238E27FC236}">
                <a16:creationId xmlns:a16="http://schemas.microsoft.com/office/drawing/2014/main" id="{98A79825-CB82-974C-B88F-7A2338822B6B}"/>
              </a:ext>
            </a:extLst>
          </p:cNvPr>
          <p:cNvSpPr>
            <a:spLocks noGrp="1"/>
          </p:cNvSpPr>
          <p:nvPr>
            <p:ph type="title"/>
          </p:nvPr>
        </p:nvSpPr>
        <p:spPr>
          <a:xfrm>
            <a:off x="838200" y="82296"/>
            <a:ext cx="10515600" cy="1325563"/>
          </a:xfrm>
        </p:spPr>
        <p:txBody>
          <a:bodyPr>
            <a:noAutofit/>
          </a:bodyPr>
          <a:lstStyle>
            <a:lvl1pPr algn="ctr">
              <a:defRPr sz="5000" b="1">
                <a:solidFill>
                  <a:schemeClr val="bg1"/>
                </a:solidFill>
              </a:defRPr>
            </a:lvl1pPr>
          </a:lstStyle>
          <a:p>
            <a:r>
              <a:rPr lang="en-US"/>
              <a:t>Click to edit Master title style</a:t>
            </a:r>
          </a:p>
        </p:txBody>
      </p:sp>
      <p:sp>
        <p:nvSpPr>
          <p:cNvPr id="19" name="TextBox 18">
            <a:extLst>
              <a:ext uri="{FF2B5EF4-FFF2-40B4-BE49-F238E27FC236}">
                <a16:creationId xmlns:a16="http://schemas.microsoft.com/office/drawing/2014/main" id="{DD2A9BD9-70FB-714C-ABF3-21BE9453AED8}"/>
              </a:ext>
            </a:extLst>
          </p:cNvPr>
          <p:cNvSpPr txBox="1"/>
          <p:nvPr userDrawn="1"/>
        </p:nvSpPr>
        <p:spPr>
          <a:xfrm>
            <a:off x="1232733" y="6443385"/>
            <a:ext cx="2858124" cy="246221"/>
          </a:xfrm>
          <a:prstGeom prst="rect">
            <a:avLst/>
          </a:prstGeom>
          <a:noFill/>
        </p:spPr>
        <p:txBody>
          <a:bodyPr wrap="square" lIns="0" rtlCol="0">
            <a:spAutoFit/>
          </a:bodyPr>
          <a:lstStyle/>
          <a:p>
            <a:r>
              <a:rPr lang="en-US" sz="1000" spc="0">
                <a:solidFill>
                  <a:srgbClr val="A7A9AC"/>
                </a:solidFill>
                <a:latin typeface="Arial" panose="020B0604020202020204" pitchFamily="34" charset="0"/>
                <a:cs typeface="Arial" panose="020B0604020202020204" pitchFamily="34" charset="0"/>
              </a:rPr>
              <a:t>EPSON CONFIDENTIAL</a:t>
            </a:r>
          </a:p>
        </p:txBody>
      </p:sp>
      <p:pic>
        <p:nvPicPr>
          <p:cNvPr id="11" name="Picture 10">
            <a:extLst>
              <a:ext uri="{FF2B5EF4-FFF2-40B4-BE49-F238E27FC236}">
                <a16:creationId xmlns:a16="http://schemas.microsoft.com/office/drawing/2014/main" id="{851007F7-C1AC-1848-9BF3-62F3D7B6CC9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21049" y="6393033"/>
            <a:ext cx="495300" cy="330200"/>
          </a:xfrm>
          <a:prstGeom prst="rect">
            <a:avLst/>
          </a:prstGeom>
        </p:spPr>
      </p:pic>
      <p:pic>
        <p:nvPicPr>
          <p:cNvPr id="12" name="Picture 11">
            <a:extLst>
              <a:ext uri="{FF2B5EF4-FFF2-40B4-BE49-F238E27FC236}">
                <a16:creationId xmlns:a16="http://schemas.microsoft.com/office/drawing/2014/main" id="{8D71FE31-19E4-0441-8729-D6B1F76561C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374016" y="6393033"/>
            <a:ext cx="495300" cy="330200"/>
          </a:xfrm>
          <a:prstGeom prst="rect">
            <a:avLst/>
          </a:prstGeom>
        </p:spPr>
      </p:pic>
      <p:pic>
        <p:nvPicPr>
          <p:cNvPr id="15" name="Picture 14">
            <a:extLst>
              <a:ext uri="{FF2B5EF4-FFF2-40B4-BE49-F238E27FC236}">
                <a16:creationId xmlns:a16="http://schemas.microsoft.com/office/drawing/2014/main" id="{2A04A371-8172-9E4D-9CB1-7E0E64E6ACD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spTree>
    <p:extLst>
      <p:ext uri="{BB962C8B-B14F-4D97-AF65-F5344CB8AC3E}">
        <p14:creationId xmlns:p14="http://schemas.microsoft.com/office/powerpoint/2010/main" val="20523685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2_Title and Content_gradient">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27EC7131-C669-8F44-88D3-55CD45EC74E3}"/>
              </a:ext>
            </a:extLst>
          </p:cNvPr>
          <p:cNvCxnSpPr>
            <a:cxnSpLocks/>
          </p:cNvCxnSpPr>
          <p:nvPr userDrawn="1"/>
        </p:nvCxnSpPr>
        <p:spPr>
          <a:xfrm>
            <a:off x="579668" y="6276239"/>
            <a:ext cx="7924335" cy="0"/>
          </a:xfrm>
          <a:prstGeom prst="line">
            <a:avLst/>
          </a:prstGeom>
          <a:ln w="3175">
            <a:gradFill flip="none" rotWithShape="1">
              <a:gsLst>
                <a:gs pos="9000">
                  <a:srgbClr val="1B75BC">
                    <a:alpha val="0"/>
                  </a:srgbClr>
                </a:gs>
                <a:gs pos="100000">
                  <a:srgbClr val="1B75BC"/>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6BCCB99-6CC0-4E44-8CB1-FF744DD968D0}"/>
              </a:ext>
            </a:extLst>
          </p:cNvPr>
          <p:cNvSpPr txBox="1"/>
          <p:nvPr userDrawn="1"/>
        </p:nvSpPr>
        <p:spPr>
          <a:xfrm>
            <a:off x="1232733" y="6443385"/>
            <a:ext cx="2858124" cy="246221"/>
          </a:xfrm>
          <a:prstGeom prst="rect">
            <a:avLst/>
          </a:prstGeom>
          <a:noFill/>
        </p:spPr>
        <p:txBody>
          <a:bodyPr wrap="square" lIns="0" rtlCol="0">
            <a:spAutoFit/>
          </a:bodyPr>
          <a:lstStyle/>
          <a:p>
            <a:r>
              <a:rPr lang="en-US" sz="1000" spc="0">
                <a:solidFill>
                  <a:srgbClr val="A7A9AC"/>
                </a:solidFill>
                <a:latin typeface="Arial" panose="020B0604020202020204" pitchFamily="34" charset="0"/>
                <a:cs typeface="Arial" panose="020B0604020202020204" pitchFamily="34" charset="0"/>
              </a:rPr>
              <a:t>EPSON CONFIDENTIAL</a:t>
            </a:r>
          </a:p>
        </p:txBody>
      </p:sp>
      <p:sp>
        <p:nvSpPr>
          <p:cNvPr id="2" name="Title 1">
            <a:extLst>
              <a:ext uri="{FF2B5EF4-FFF2-40B4-BE49-F238E27FC236}">
                <a16:creationId xmlns:a16="http://schemas.microsoft.com/office/drawing/2014/main" id="{E2872441-2DFE-8947-A237-61EB928C0AEB}"/>
              </a:ext>
            </a:extLst>
          </p:cNvPr>
          <p:cNvSpPr>
            <a:spLocks noGrp="1"/>
          </p:cNvSpPr>
          <p:nvPr>
            <p:ph type="title"/>
          </p:nvPr>
        </p:nvSpPr>
        <p:spPr>
          <a:xfrm>
            <a:off x="838200" y="246888"/>
            <a:ext cx="10515600" cy="1325563"/>
          </a:xfrm>
        </p:spPr>
        <p:txBody>
          <a:bodyPr>
            <a:noAutofit/>
          </a:bodyPr>
          <a:lstStyle>
            <a:lvl1pPr algn="ctr">
              <a:defRPr sz="3200" b="1">
                <a:solidFill>
                  <a:srgbClr val="34343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2DB8873-8600-F948-9BA2-3DD5B270BBB2}"/>
              </a:ext>
            </a:extLst>
          </p:cNvPr>
          <p:cNvSpPr>
            <a:spLocks noGrp="1"/>
          </p:cNvSpPr>
          <p:nvPr>
            <p:ph idx="1"/>
          </p:nvPr>
        </p:nvSpPr>
        <p:spPr>
          <a:xfrm>
            <a:off x="1709928" y="1271016"/>
            <a:ext cx="8778240" cy="859536"/>
          </a:xfrm>
        </p:spPr>
        <p:txBody>
          <a:bodyPr>
            <a:noAutofit/>
          </a:bodyPr>
          <a:lstStyle>
            <a:lvl1pPr marL="0" indent="0">
              <a:buNone/>
              <a:defRPr sz="1400">
                <a:solidFill>
                  <a:srgbClr val="343433"/>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Click to edit Master text styles</a:t>
            </a:r>
          </a:p>
        </p:txBody>
      </p:sp>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sp>
        <p:nvSpPr>
          <p:cNvPr id="13" name="Oval 12">
            <a:extLst>
              <a:ext uri="{FF2B5EF4-FFF2-40B4-BE49-F238E27FC236}">
                <a16:creationId xmlns:a16="http://schemas.microsoft.com/office/drawing/2014/main" id="{01AE73ED-9813-2041-843D-3548464E54E7}"/>
              </a:ext>
            </a:extLst>
          </p:cNvPr>
          <p:cNvSpPr>
            <a:spLocks noChangeAspect="1"/>
          </p:cNvSpPr>
          <p:nvPr userDrawn="1"/>
        </p:nvSpPr>
        <p:spPr>
          <a:xfrm>
            <a:off x="575330" y="6428233"/>
            <a:ext cx="292608" cy="2926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srgbClr val="1B75BC"/>
              </a:solidFill>
              <a:latin typeface="Arial" panose="020B0604020202020204" pitchFamily="34" charset="0"/>
              <a:ea typeface="Arial"/>
              <a:cs typeface="Arial" panose="020B0604020202020204" pitchFamily="34" charset="0"/>
            </a:endParaRPr>
          </a:p>
        </p:txBody>
      </p:sp>
      <p:sp>
        <p:nvSpPr>
          <p:cNvPr id="16" name="Slide Number Placeholder 5">
            <a:extLst>
              <a:ext uri="{FF2B5EF4-FFF2-40B4-BE49-F238E27FC236}">
                <a16:creationId xmlns:a16="http://schemas.microsoft.com/office/drawing/2014/main" id="{546B916E-7831-9A49-9A77-85015792951F}"/>
              </a:ext>
            </a:extLst>
          </p:cNvPr>
          <p:cNvSpPr>
            <a:spLocks noGrp="1"/>
          </p:cNvSpPr>
          <p:nvPr>
            <p:ph type="sldNum" sz="quarter" idx="12"/>
          </p:nvPr>
        </p:nvSpPr>
        <p:spPr>
          <a:xfrm>
            <a:off x="526349" y="6391975"/>
            <a:ext cx="390570" cy="365125"/>
          </a:xfrm>
        </p:spPr>
        <p:txBody>
          <a:bodyPr/>
          <a:lstStyle>
            <a:lvl1pPr algn="ctr">
              <a:defRPr>
                <a:solidFill>
                  <a:schemeClr val="bg1"/>
                </a:solidFill>
              </a:defRPr>
            </a:lvl1pPr>
          </a:lstStyle>
          <a:p>
            <a:fld id="{D6CDAAEE-A9DE-FC47-AAC8-03389D2351D9}" type="slidenum">
              <a:rPr lang="en-US" smtClean="0"/>
              <a:pPr/>
              <a:t>‹#›</a:t>
            </a:fld>
            <a:endParaRPr lang="en-US"/>
          </a:p>
        </p:txBody>
      </p:sp>
      <p:pic>
        <p:nvPicPr>
          <p:cNvPr id="7" name="Picture 6">
            <a:extLst>
              <a:ext uri="{FF2B5EF4-FFF2-40B4-BE49-F238E27FC236}">
                <a16:creationId xmlns:a16="http://schemas.microsoft.com/office/drawing/2014/main" id="{82FB16D0-262A-1248-918A-E887027B668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21049" y="6393033"/>
            <a:ext cx="495300" cy="330200"/>
          </a:xfrm>
          <a:prstGeom prst="rect">
            <a:avLst/>
          </a:prstGeom>
        </p:spPr>
      </p:pic>
      <p:pic>
        <p:nvPicPr>
          <p:cNvPr id="9" name="Picture 8">
            <a:extLst>
              <a:ext uri="{FF2B5EF4-FFF2-40B4-BE49-F238E27FC236}">
                <a16:creationId xmlns:a16="http://schemas.microsoft.com/office/drawing/2014/main" id="{617288AA-EFDF-6F4B-AAC5-2F6DE5B873B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374016" y="6393033"/>
            <a:ext cx="495300" cy="330200"/>
          </a:xfrm>
          <a:prstGeom prst="rect">
            <a:avLst/>
          </a:prstGeom>
        </p:spPr>
      </p:pic>
      <p:pic>
        <p:nvPicPr>
          <p:cNvPr id="15" name="Picture 14">
            <a:extLst>
              <a:ext uri="{FF2B5EF4-FFF2-40B4-BE49-F238E27FC236}">
                <a16:creationId xmlns:a16="http://schemas.microsoft.com/office/drawing/2014/main" id="{2A04A371-8172-9E4D-9CB1-7E0E64E6ACD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spTree>
    <p:extLst>
      <p:ext uri="{BB962C8B-B14F-4D97-AF65-F5344CB8AC3E}">
        <p14:creationId xmlns:p14="http://schemas.microsoft.com/office/powerpoint/2010/main" val="30098639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le">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5316D8BB-6065-DA41-9A76-03A0BCB7EC3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4" name="Rectangle 3">
            <a:extLst>
              <a:ext uri="{FF2B5EF4-FFF2-40B4-BE49-F238E27FC236}">
                <a16:creationId xmlns:a16="http://schemas.microsoft.com/office/drawing/2014/main" id="{73534A9D-F2DF-2048-8DDE-FA3659659570}"/>
              </a:ext>
            </a:extLst>
          </p:cNvPr>
          <p:cNvSpPr/>
          <p:nvPr userDrawn="1"/>
        </p:nvSpPr>
        <p:spPr>
          <a:xfrm>
            <a:off x="1308071" y="785115"/>
            <a:ext cx="9580437" cy="4760027"/>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sp>
        <p:nvSpPr>
          <p:cNvPr id="16" name="Picture Placeholder 2">
            <a:extLst>
              <a:ext uri="{FF2B5EF4-FFF2-40B4-BE49-F238E27FC236}">
                <a16:creationId xmlns:a16="http://schemas.microsoft.com/office/drawing/2014/main" id="{868AADCE-6A4B-4D4E-83E4-77D1B72FBE02}"/>
              </a:ext>
            </a:extLst>
          </p:cNvPr>
          <p:cNvSpPr>
            <a:spLocks noGrp="1"/>
          </p:cNvSpPr>
          <p:nvPr>
            <p:ph type="pic" idx="1"/>
          </p:nvPr>
        </p:nvSpPr>
        <p:spPr>
          <a:xfrm>
            <a:off x="8511068" y="785115"/>
            <a:ext cx="2377440" cy="23774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7" name="Picture Placeholder 2">
            <a:extLst>
              <a:ext uri="{FF2B5EF4-FFF2-40B4-BE49-F238E27FC236}">
                <a16:creationId xmlns:a16="http://schemas.microsoft.com/office/drawing/2014/main" id="{BC4AB22C-8A8D-DF48-82A5-587D455398DE}"/>
              </a:ext>
            </a:extLst>
          </p:cNvPr>
          <p:cNvSpPr>
            <a:spLocks noGrp="1"/>
          </p:cNvSpPr>
          <p:nvPr>
            <p:ph type="pic" idx="13"/>
          </p:nvPr>
        </p:nvSpPr>
        <p:spPr>
          <a:xfrm>
            <a:off x="6101361" y="3167702"/>
            <a:ext cx="2377440" cy="23774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8" name="Picture Placeholder 2">
            <a:extLst>
              <a:ext uri="{FF2B5EF4-FFF2-40B4-BE49-F238E27FC236}">
                <a16:creationId xmlns:a16="http://schemas.microsoft.com/office/drawing/2014/main" id="{417E298D-8EBC-1A4F-8588-F69919FF46E6}"/>
              </a:ext>
            </a:extLst>
          </p:cNvPr>
          <p:cNvSpPr>
            <a:spLocks noGrp="1"/>
          </p:cNvSpPr>
          <p:nvPr>
            <p:ph type="pic" idx="14"/>
          </p:nvPr>
        </p:nvSpPr>
        <p:spPr>
          <a:xfrm>
            <a:off x="1308071" y="3167702"/>
            <a:ext cx="2377440" cy="23774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9" name="Picture Placeholder 2">
            <a:extLst>
              <a:ext uri="{FF2B5EF4-FFF2-40B4-BE49-F238E27FC236}">
                <a16:creationId xmlns:a16="http://schemas.microsoft.com/office/drawing/2014/main" id="{889E4314-E40E-7D47-A278-BD0C2F554213}"/>
              </a:ext>
            </a:extLst>
          </p:cNvPr>
          <p:cNvSpPr>
            <a:spLocks noGrp="1"/>
          </p:cNvSpPr>
          <p:nvPr>
            <p:ph type="pic" idx="15"/>
          </p:nvPr>
        </p:nvSpPr>
        <p:spPr>
          <a:xfrm>
            <a:off x="3717778" y="785115"/>
            <a:ext cx="2377440" cy="23774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cxnSp>
        <p:nvCxnSpPr>
          <p:cNvPr id="20" name="Straight Connector 19">
            <a:extLst>
              <a:ext uri="{FF2B5EF4-FFF2-40B4-BE49-F238E27FC236}">
                <a16:creationId xmlns:a16="http://schemas.microsoft.com/office/drawing/2014/main" id="{BFB3513B-FC48-874F-B740-F0D958C10A14}"/>
              </a:ext>
            </a:extLst>
          </p:cNvPr>
          <p:cNvCxnSpPr>
            <a:cxnSpLocks/>
          </p:cNvCxnSpPr>
          <p:nvPr userDrawn="1"/>
        </p:nvCxnSpPr>
        <p:spPr>
          <a:xfrm>
            <a:off x="579668" y="6276239"/>
            <a:ext cx="7924335" cy="0"/>
          </a:xfrm>
          <a:prstGeom prst="line">
            <a:avLst/>
          </a:prstGeom>
          <a:ln w="3175">
            <a:gradFill flip="none" rotWithShape="1">
              <a:gsLst>
                <a:gs pos="9000">
                  <a:srgbClr val="1B75BC">
                    <a:alpha val="0"/>
                  </a:srgbClr>
                </a:gs>
                <a:gs pos="100000">
                  <a:srgbClr val="1B75BC"/>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CC3E1D0-5258-F741-9D58-2B0815E2CAC7}"/>
              </a:ext>
            </a:extLst>
          </p:cNvPr>
          <p:cNvSpPr txBox="1"/>
          <p:nvPr userDrawn="1"/>
        </p:nvSpPr>
        <p:spPr>
          <a:xfrm>
            <a:off x="1232733" y="6443385"/>
            <a:ext cx="2858124" cy="246221"/>
          </a:xfrm>
          <a:prstGeom prst="rect">
            <a:avLst/>
          </a:prstGeom>
          <a:noFill/>
        </p:spPr>
        <p:txBody>
          <a:bodyPr wrap="square" lIns="0" rtlCol="0">
            <a:spAutoFit/>
          </a:bodyPr>
          <a:lstStyle/>
          <a:p>
            <a:r>
              <a:rPr lang="en-US" sz="1000" spc="0">
                <a:solidFill>
                  <a:srgbClr val="1B75BC"/>
                </a:solidFill>
                <a:latin typeface="Arial" panose="020B0604020202020204" pitchFamily="34" charset="0"/>
                <a:cs typeface="Arial" panose="020B0604020202020204" pitchFamily="34" charset="0"/>
              </a:rPr>
              <a:t>EPSON CONFIDENTIAL</a:t>
            </a:r>
          </a:p>
        </p:txBody>
      </p:sp>
      <p:sp>
        <p:nvSpPr>
          <p:cNvPr id="24" name="Oval 23">
            <a:extLst>
              <a:ext uri="{FF2B5EF4-FFF2-40B4-BE49-F238E27FC236}">
                <a16:creationId xmlns:a16="http://schemas.microsoft.com/office/drawing/2014/main" id="{C39A8AB7-9D13-4C40-B025-16E3025A4DD1}"/>
              </a:ext>
            </a:extLst>
          </p:cNvPr>
          <p:cNvSpPr>
            <a:spLocks noChangeAspect="1"/>
          </p:cNvSpPr>
          <p:nvPr userDrawn="1"/>
        </p:nvSpPr>
        <p:spPr>
          <a:xfrm>
            <a:off x="575330" y="6428233"/>
            <a:ext cx="292608" cy="2926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srgbClr val="1B75BC"/>
              </a:solidFill>
              <a:latin typeface="Arial" panose="020B0604020202020204" pitchFamily="34" charset="0"/>
              <a:ea typeface="Arial"/>
              <a:cs typeface="Arial" panose="020B0604020202020204" pitchFamily="34" charset="0"/>
            </a:endParaRPr>
          </a:p>
        </p:txBody>
      </p:sp>
      <p:sp>
        <p:nvSpPr>
          <p:cNvPr id="25" name="Slide Number Placeholder 5">
            <a:extLst>
              <a:ext uri="{FF2B5EF4-FFF2-40B4-BE49-F238E27FC236}">
                <a16:creationId xmlns:a16="http://schemas.microsoft.com/office/drawing/2014/main" id="{493FB051-0113-8E4A-94AF-46C8C79CFCB6}"/>
              </a:ext>
            </a:extLst>
          </p:cNvPr>
          <p:cNvSpPr>
            <a:spLocks noGrp="1"/>
          </p:cNvSpPr>
          <p:nvPr>
            <p:ph type="sldNum" sz="quarter" idx="12"/>
          </p:nvPr>
        </p:nvSpPr>
        <p:spPr>
          <a:xfrm>
            <a:off x="526349" y="6391975"/>
            <a:ext cx="390570" cy="365125"/>
          </a:xfrm>
        </p:spPr>
        <p:txBody>
          <a:bodyPr/>
          <a:lstStyle>
            <a:lvl1pPr algn="ctr">
              <a:defRPr>
                <a:solidFill>
                  <a:schemeClr val="accent1"/>
                </a:solidFill>
              </a:defRPr>
            </a:lvl1pPr>
          </a:lstStyle>
          <a:p>
            <a:fld id="{D6CDAAEE-A9DE-FC47-AAC8-03389D2351D9}" type="slidenum">
              <a:rPr lang="en-US" smtClean="0"/>
              <a:pPr/>
              <a:t>‹#›</a:t>
            </a:fld>
            <a:endParaRPr lang="en-US"/>
          </a:p>
        </p:txBody>
      </p:sp>
      <p:pic>
        <p:nvPicPr>
          <p:cNvPr id="22" name="Picture 21">
            <a:extLst>
              <a:ext uri="{FF2B5EF4-FFF2-40B4-BE49-F238E27FC236}">
                <a16:creationId xmlns:a16="http://schemas.microsoft.com/office/drawing/2014/main" id="{03DECE22-9EB3-874C-B8AB-55EE1A7280F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21049" y="6393033"/>
            <a:ext cx="495300" cy="330200"/>
          </a:xfrm>
          <a:prstGeom prst="rect">
            <a:avLst/>
          </a:prstGeom>
        </p:spPr>
      </p:pic>
      <p:pic>
        <p:nvPicPr>
          <p:cNvPr id="23" name="Picture 22">
            <a:extLst>
              <a:ext uri="{FF2B5EF4-FFF2-40B4-BE49-F238E27FC236}">
                <a16:creationId xmlns:a16="http://schemas.microsoft.com/office/drawing/2014/main" id="{98787337-3E74-A941-BC8B-08EC3C9EEAE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374016" y="6393033"/>
            <a:ext cx="495300" cy="330200"/>
          </a:xfrm>
          <a:prstGeom prst="rect">
            <a:avLst/>
          </a:prstGeom>
        </p:spPr>
      </p:pic>
      <p:pic>
        <p:nvPicPr>
          <p:cNvPr id="27" name="Picture 26">
            <a:extLst>
              <a:ext uri="{FF2B5EF4-FFF2-40B4-BE49-F238E27FC236}">
                <a16:creationId xmlns:a16="http://schemas.microsoft.com/office/drawing/2014/main" id="{2A04A371-8172-9E4D-9CB1-7E0E64E6ACD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spTree>
    <p:extLst>
      <p:ext uri="{BB962C8B-B14F-4D97-AF65-F5344CB8AC3E}">
        <p14:creationId xmlns:p14="http://schemas.microsoft.com/office/powerpoint/2010/main" val="20373539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Japa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316D8BB-6065-DA41-9A76-03A0BCB7EC37}"/>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cxnSp>
        <p:nvCxnSpPr>
          <p:cNvPr id="18" name="Straight Connector 17">
            <a:extLst>
              <a:ext uri="{FF2B5EF4-FFF2-40B4-BE49-F238E27FC236}">
                <a16:creationId xmlns:a16="http://schemas.microsoft.com/office/drawing/2014/main" id="{46ED5F7F-5D67-7A4B-B791-F52CB80D044A}"/>
              </a:ext>
            </a:extLst>
          </p:cNvPr>
          <p:cNvCxnSpPr>
            <a:cxnSpLocks/>
          </p:cNvCxnSpPr>
          <p:nvPr userDrawn="1"/>
        </p:nvCxnSpPr>
        <p:spPr>
          <a:xfrm>
            <a:off x="579668" y="6276239"/>
            <a:ext cx="7924335" cy="0"/>
          </a:xfrm>
          <a:prstGeom prst="line">
            <a:avLst/>
          </a:prstGeom>
          <a:ln w="3175">
            <a:gradFill flip="none" rotWithShape="1">
              <a:gsLst>
                <a:gs pos="9000">
                  <a:srgbClr val="1B75BC">
                    <a:alpha val="0"/>
                  </a:srgbClr>
                </a:gs>
                <a:gs pos="100000">
                  <a:srgbClr val="1B75BC"/>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BDC9CAA-9CB3-E048-9CF3-3D419D92D005}"/>
              </a:ext>
            </a:extLst>
          </p:cNvPr>
          <p:cNvSpPr txBox="1"/>
          <p:nvPr userDrawn="1"/>
        </p:nvSpPr>
        <p:spPr>
          <a:xfrm>
            <a:off x="1232733" y="6443385"/>
            <a:ext cx="2858124" cy="246221"/>
          </a:xfrm>
          <a:prstGeom prst="rect">
            <a:avLst/>
          </a:prstGeom>
          <a:noFill/>
        </p:spPr>
        <p:txBody>
          <a:bodyPr wrap="square" lIns="0" rtlCol="0">
            <a:spAutoFit/>
          </a:bodyPr>
          <a:lstStyle/>
          <a:p>
            <a:r>
              <a:rPr lang="en-US" sz="1000" spc="0">
                <a:solidFill>
                  <a:srgbClr val="A7A9AC"/>
                </a:solidFill>
                <a:latin typeface="Arial" panose="020B0604020202020204" pitchFamily="34" charset="0"/>
                <a:cs typeface="Arial" panose="020B0604020202020204" pitchFamily="34" charset="0"/>
              </a:rPr>
              <a:t>EPSON CONFIDENTIAL</a:t>
            </a:r>
          </a:p>
        </p:txBody>
      </p:sp>
      <p:sp>
        <p:nvSpPr>
          <p:cNvPr id="22" name="Oval 21">
            <a:extLst>
              <a:ext uri="{FF2B5EF4-FFF2-40B4-BE49-F238E27FC236}">
                <a16:creationId xmlns:a16="http://schemas.microsoft.com/office/drawing/2014/main" id="{39EE2DFA-2D27-A549-989B-BC80551E94E4}"/>
              </a:ext>
            </a:extLst>
          </p:cNvPr>
          <p:cNvSpPr>
            <a:spLocks noChangeAspect="1"/>
          </p:cNvSpPr>
          <p:nvPr userDrawn="1"/>
        </p:nvSpPr>
        <p:spPr>
          <a:xfrm>
            <a:off x="575330" y="6428233"/>
            <a:ext cx="292608" cy="2926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srgbClr val="1B75BC"/>
              </a:solidFill>
              <a:latin typeface="Arial" panose="020B0604020202020204" pitchFamily="34" charset="0"/>
              <a:ea typeface="Arial"/>
              <a:cs typeface="Arial" panose="020B0604020202020204" pitchFamily="34" charset="0"/>
            </a:endParaRPr>
          </a:p>
        </p:txBody>
      </p:sp>
      <p:sp>
        <p:nvSpPr>
          <p:cNvPr id="23" name="Slide Number Placeholder 5">
            <a:extLst>
              <a:ext uri="{FF2B5EF4-FFF2-40B4-BE49-F238E27FC236}">
                <a16:creationId xmlns:a16="http://schemas.microsoft.com/office/drawing/2014/main" id="{CA5C07E4-B53F-0346-BBBE-D767AE29245A}"/>
              </a:ext>
            </a:extLst>
          </p:cNvPr>
          <p:cNvSpPr>
            <a:spLocks noGrp="1"/>
          </p:cNvSpPr>
          <p:nvPr>
            <p:ph type="sldNum" sz="quarter" idx="12"/>
          </p:nvPr>
        </p:nvSpPr>
        <p:spPr>
          <a:xfrm>
            <a:off x="526349" y="6391975"/>
            <a:ext cx="390570" cy="365125"/>
          </a:xfrm>
        </p:spPr>
        <p:txBody>
          <a:bodyPr/>
          <a:lstStyle>
            <a:lvl1pPr algn="ctr">
              <a:defRPr>
                <a:solidFill>
                  <a:schemeClr val="accent1"/>
                </a:solidFill>
              </a:defRPr>
            </a:lvl1pPr>
          </a:lstStyle>
          <a:p>
            <a:fld id="{D6CDAAEE-A9DE-FC47-AAC8-03389D2351D9}" type="slidenum">
              <a:rPr lang="en-US" smtClean="0"/>
              <a:pPr/>
              <a:t>‹#›</a:t>
            </a:fld>
            <a:endParaRPr lang="en-US"/>
          </a:p>
        </p:txBody>
      </p:sp>
      <p:pic>
        <p:nvPicPr>
          <p:cNvPr id="12" name="Picture 11">
            <a:extLst>
              <a:ext uri="{FF2B5EF4-FFF2-40B4-BE49-F238E27FC236}">
                <a16:creationId xmlns:a16="http://schemas.microsoft.com/office/drawing/2014/main" id="{2A04A371-8172-9E4D-9CB1-7E0E64E6ACD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pic>
        <p:nvPicPr>
          <p:cNvPr id="9" name="Picture 8">
            <a:extLst>
              <a:ext uri="{FF2B5EF4-FFF2-40B4-BE49-F238E27FC236}">
                <a16:creationId xmlns:a16="http://schemas.microsoft.com/office/drawing/2014/main" id="{82FB16D0-262A-1248-918A-E887027B668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921049" y="6393033"/>
            <a:ext cx="495300" cy="330200"/>
          </a:xfrm>
          <a:prstGeom prst="rect">
            <a:avLst/>
          </a:prstGeom>
        </p:spPr>
      </p:pic>
      <p:pic>
        <p:nvPicPr>
          <p:cNvPr id="10" name="Picture 9">
            <a:extLst>
              <a:ext uri="{FF2B5EF4-FFF2-40B4-BE49-F238E27FC236}">
                <a16:creationId xmlns:a16="http://schemas.microsoft.com/office/drawing/2014/main" id="{617288AA-EFDF-6F4B-AAC5-2F6DE5B873B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374016" y="6393033"/>
            <a:ext cx="495300" cy="330200"/>
          </a:xfrm>
          <a:prstGeom prst="rect">
            <a:avLst/>
          </a:prstGeom>
        </p:spPr>
      </p:pic>
    </p:spTree>
    <p:extLst>
      <p:ext uri="{BB962C8B-B14F-4D97-AF65-F5344CB8AC3E}">
        <p14:creationId xmlns:p14="http://schemas.microsoft.com/office/powerpoint/2010/main" val="2786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4A3967C-2770-4B56-8E9C-9D28F11F1A18}" type="datetimeFigureOut">
              <a:rPr kumimoji="1" lang="ja-JP" altLang="en-US" smtClean="0"/>
              <a:t>2023/3/20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157280A-521D-4E05-B17A-EF2E006C2E05}" type="slidenum">
              <a:rPr kumimoji="1" lang="ja-JP" altLang="en-US" smtClean="0"/>
              <a:t>‹#›</a:t>
            </a:fld>
            <a:endParaRPr kumimoji="1" lang="ja-JP" altLang="en-US"/>
          </a:p>
        </p:txBody>
      </p:sp>
    </p:spTree>
    <p:extLst>
      <p:ext uri="{BB962C8B-B14F-4D97-AF65-F5344CB8AC3E}">
        <p14:creationId xmlns:p14="http://schemas.microsoft.com/office/powerpoint/2010/main" val="2180882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F27521E-754E-4135-891A-A60C53327B54}" type="slidenum">
              <a:rPr lang="en-US" altLang="ja-JP"/>
              <a:pPr>
                <a:defRPr/>
              </a:pPr>
              <a:t>‹#›</a:t>
            </a:fld>
            <a:endParaRPr lang="en-US" altLang="ja-JP"/>
          </a:p>
        </p:txBody>
      </p:sp>
      <p:sp>
        <p:nvSpPr>
          <p:cNvPr id="7" name="タイトル 6">
            <a:extLst>
              <a:ext uri="{FF2B5EF4-FFF2-40B4-BE49-F238E27FC236}">
                <a16:creationId xmlns:a16="http://schemas.microsoft.com/office/drawing/2014/main" id="{CE448159-6A91-41CA-B258-6D67370A57CC}"/>
              </a:ext>
            </a:extLst>
          </p:cNvPr>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27334680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Basic Content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2118" y="1906"/>
          <a:ext cx="2116" cy="1904"/>
        </p:xfrm>
        <a:graphic>
          <a:graphicData uri="http://schemas.openxmlformats.org/presentationml/2006/ole">
            <mc:AlternateContent xmlns:mc="http://schemas.openxmlformats.org/markup-compatibility/2006">
              <mc:Choice xmlns:v="urn:schemas-microsoft-com:vml" Requires="v">
                <p:oleObj spid="_x0000_s6146"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2118" y="1906"/>
                        <a:ext cx="2116" cy="1904"/>
                      </a:xfrm>
                      <a:prstGeom prst="rect">
                        <a:avLst/>
                      </a:prstGeom>
                    </p:spPr>
                  </p:pic>
                </p:oleObj>
              </mc:Fallback>
            </mc:AlternateContent>
          </a:graphicData>
        </a:graphic>
      </p:graphicFrame>
      <p:pic>
        <p:nvPicPr>
          <p:cNvPr id="5" name="Picture 9" descr="WHITE BKGD.png"/>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6351" y="855346"/>
            <a:ext cx="749301" cy="5113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0"/>
          </p:nvPr>
        </p:nvSpPr>
        <p:spPr>
          <a:xfrm>
            <a:off x="1117600" y="1874520"/>
            <a:ext cx="9448800" cy="40938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459360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C45E-339E-4DB0-845C-3E8133ED32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10E0D5-4C33-476E-B034-9D6856C890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E58192-C1AB-4460-B704-40C9A5165E62}"/>
              </a:ext>
            </a:extLst>
          </p:cNvPr>
          <p:cNvSpPr>
            <a:spLocks noGrp="1"/>
          </p:cNvSpPr>
          <p:nvPr>
            <p:ph type="dt" sz="half" idx="10"/>
          </p:nvPr>
        </p:nvSpPr>
        <p:spPr/>
        <p:txBody>
          <a:bodyPr/>
          <a:lstStyle/>
          <a:p>
            <a:fld id="{C9326E6C-5B1E-4D0C-9ECF-8D4BD4BD801A}" type="datetimeFigureOut">
              <a:rPr lang="en-US" smtClean="0"/>
              <a:t>3/20/2023</a:t>
            </a:fld>
            <a:endParaRPr lang="en-US"/>
          </a:p>
        </p:txBody>
      </p:sp>
      <p:sp>
        <p:nvSpPr>
          <p:cNvPr id="5" name="Footer Placeholder 4">
            <a:extLst>
              <a:ext uri="{FF2B5EF4-FFF2-40B4-BE49-F238E27FC236}">
                <a16:creationId xmlns:a16="http://schemas.microsoft.com/office/drawing/2014/main" id="{EAB314B5-CEF2-468F-87BC-50E2ADDF51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1583D1-4885-48E1-A861-83624B5D1FCF}"/>
              </a:ext>
            </a:extLst>
          </p:cNvPr>
          <p:cNvSpPr>
            <a:spLocks noGrp="1"/>
          </p:cNvSpPr>
          <p:nvPr>
            <p:ph type="sldNum" sz="quarter" idx="12"/>
          </p:nvPr>
        </p:nvSpPr>
        <p:spPr/>
        <p:txBody>
          <a:bodyPr/>
          <a:lstStyle/>
          <a:p>
            <a:fld id="{7AB83CFB-674D-4689-BBB2-17591E951A0A}" type="slidenum">
              <a:rPr lang="en-US" smtClean="0"/>
              <a:t>‹#›</a:t>
            </a:fld>
            <a:endParaRPr lang="en-US"/>
          </a:p>
        </p:txBody>
      </p:sp>
    </p:spTree>
    <p:extLst>
      <p:ext uri="{BB962C8B-B14F-4D97-AF65-F5344CB8AC3E}">
        <p14:creationId xmlns:p14="http://schemas.microsoft.com/office/powerpoint/2010/main" val="17231483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9F9D9-3123-43A4-835B-26CC956152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68E097-F9FB-455C-A4F3-71C3BAAFA5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D84C43-CDFE-4791-BAC1-409532D8E837}"/>
              </a:ext>
            </a:extLst>
          </p:cNvPr>
          <p:cNvSpPr>
            <a:spLocks noGrp="1"/>
          </p:cNvSpPr>
          <p:nvPr>
            <p:ph type="dt" sz="half" idx="10"/>
          </p:nvPr>
        </p:nvSpPr>
        <p:spPr/>
        <p:txBody>
          <a:bodyPr/>
          <a:lstStyle/>
          <a:p>
            <a:fld id="{C9326E6C-5B1E-4D0C-9ECF-8D4BD4BD801A}" type="datetimeFigureOut">
              <a:rPr lang="en-US" smtClean="0"/>
              <a:t>3/20/2023</a:t>
            </a:fld>
            <a:endParaRPr lang="en-US"/>
          </a:p>
        </p:txBody>
      </p:sp>
      <p:sp>
        <p:nvSpPr>
          <p:cNvPr id="5" name="Footer Placeholder 4">
            <a:extLst>
              <a:ext uri="{FF2B5EF4-FFF2-40B4-BE49-F238E27FC236}">
                <a16:creationId xmlns:a16="http://schemas.microsoft.com/office/drawing/2014/main" id="{F81A3FD4-0035-4B98-9967-15E3330519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46E568-3483-4116-A6CA-DCA1FD5F2DFB}"/>
              </a:ext>
            </a:extLst>
          </p:cNvPr>
          <p:cNvSpPr>
            <a:spLocks noGrp="1"/>
          </p:cNvSpPr>
          <p:nvPr>
            <p:ph type="sldNum" sz="quarter" idx="12"/>
          </p:nvPr>
        </p:nvSpPr>
        <p:spPr/>
        <p:txBody>
          <a:bodyPr/>
          <a:lstStyle/>
          <a:p>
            <a:fld id="{7AB83CFB-674D-4689-BBB2-17591E951A0A}" type="slidenum">
              <a:rPr lang="en-US" smtClean="0"/>
              <a:t>‹#›</a:t>
            </a:fld>
            <a:endParaRPr lang="en-US"/>
          </a:p>
        </p:txBody>
      </p:sp>
    </p:spTree>
    <p:extLst>
      <p:ext uri="{BB962C8B-B14F-4D97-AF65-F5344CB8AC3E}">
        <p14:creationId xmlns:p14="http://schemas.microsoft.com/office/powerpoint/2010/main" val="37898233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43BC9-AF62-4A87-92E4-B5A25E4ACC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4E89E5-D7FD-4296-A9AA-886657D6AA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54EE5F-2313-4570-A19F-2CF68E51B02D}"/>
              </a:ext>
            </a:extLst>
          </p:cNvPr>
          <p:cNvSpPr>
            <a:spLocks noGrp="1"/>
          </p:cNvSpPr>
          <p:nvPr>
            <p:ph type="dt" sz="half" idx="10"/>
          </p:nvPr>
        </p:nvSpPr>
        <p:spPr/>
        <p:txBody>
          <a:bodyPr/>
          <a:lstStyle/>
          <a:p>
            <a:fld id="{C9326E6C-5B1E-4D0C-9ECF-8D4BD4BD801A}" type="datetimeFigureOut">
              <a:rPr lang="en-US" smtClean="0"/>
              <a:t>3/20/2023</a:t>
            </a:fld>
            <a:endParaRPr lang="en-US"/>
          </a:p>
        </p:txBody>
      </p:sp>
      <p:sp>
        <p:nvSpPr>
          <p:cNvPr id="5" name="Footer Placeholder 4">
            <a:extLst>
              <a:ext uri="{FF2B5EF4-FFF2-40B4-BE49-F238E27FC236}">
                <a16:creationId xmlns:a16="http://schemas.microsoft.com/office/drawing/2014/main" id="{0BACC6F7-4F6E-4C9E-B071-D43C0F11EB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CDA129-70DB-489F-A057-93CBDC42A20C}"/>
              </a:ext>
            </a:extLst>
          </p:cNvPr>
          <p:cNvSpPr>
            <a:spLocks noGrp="1"/>
          </p:cNvSpPr>
          <p:nvPr>
            <p:ph type="sldNum" sz="quarter" idx="12"/>
          </p:nvPr>
        </p:nvSpPr>
        <p:spPr/>
        <p:txBody>
          <a:bodyPr/>
          <a:lstStyle/>
          <a:p>
            <a:fld id="{7AB83CFB-674D-4689-BBB2-17591E951A0A}" type="slidenum">
              <a:rPr lang="en-US" smtClean="0"/>
              <a:t>‹#›</a:t>
            </a:fld>
            <a:endParaRPr lang="en-US"/>
          </a:p>
        </p:txBody>
      </p:sp>
    </p:spTree>
    <p:extLst>
      <p:ext uri="{BB962C8B-B14F-4D97-AF65-F5344CB8AC3E}">
        <p14:creationId xmlns:p14="http://schemas.microsoft.com/office/powerpoint/2010/main" val="3496973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5E05E-1238-49F2-ADD2-B1984B0F59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625BF4-0954-4ED6-AE9A-07A301AC63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10AED4-31B7-492A-848F-5C8A4019F7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8167AF-5DE4-4174-95BB-133AC43FD1CA}"/>
              </a:ext>
            </a:extLst>
          </p:cNvPr>
          <p:cNvSpPr>
            <a:spLocks noGrp="1"/>
          </p:cNvSpPr>
          <p:nvPr>
            <p:ph type="dt" sz="half" idx="10"/>
          </p:nvPr>
        </p:nvSpPr>
        <p:spPr/>
        <p:txBody>
          <a:bodyPr/>
          <a:lstStyle/>
          <a:p>
            <a:fld id="{C9326E6C-5B1E-4D0C-9ECF-8D4BD4BD801A}" type="datetimeFigureOut">
              <a:rPr lang="en-US" smtClean="0"/>
              <a:t>3/20/2023</a:t>
            </a:fld>
            <a:endParaRPr lang="en-US"/>
          </a:p>
        </p:txBody>
      </p:sp>
      <p:sp>
        <p:nvSpPr>
          <p:cNvPr id="6" name="Footer Placeholder 5">
            <a:extLst>
              <a:ext uri="{FF2B5EF4-FFF2-40B4-BE49-F238E27FC236}">
                <a16:creationId xmlns:a16="http://schemas.microsoft.com/office/drawing/2014/main" id="{589886A2-2F5F-445A-91DC-D20946D0DB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480DC0-AB11-4D56-8DF6-1C5FBF54AA64}"/>
              </a:ext>
            </a:extLst>
          </p:cNvPr>
          <p:cNvSpPr>
            <a:spLocks noGrp="1"/>
          </p:cNvSpPr>
          <p:nvPr>
            <p:ph type="sldNum" sz="quarter" idx="12"/>
          </p:nvPr>
        </p:nvSpPr>
        <p:spPr/>
        <p:txBody>
          <a:bodyPr/>
          <a:lstStyle/>
          <a:p>
            <a:fld id="{7AB83CFB-674D-4689-BBB2-17591E951A0A}" type="slidenum">
              <a:rPr lang="en-US" smtClean="0"/>
              <a:t>‹#›</a:t>
            </a:fld>
            <a:endParaRPr lang="en-US"/>
          </a:p>
        </p:txBody>
      </p:sp>
    </p:spTree>
    <p:extLst>
      <p:ext uri="{BB962C8B-B14F-4D97-AF65-F5344CB8AC3E}">
        <p14:creationId xmlns:p14="http://schemas.microsoft.com/office/powerpoint/2010/main" val="2774170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_white">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316D8BB-6065-DA41-9A76-03A0BCB7EC3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0" cy="1341912"/>
          </a:xfrm>
          <a:prstGeom prst="rect">
            <a:avLst/>
          </a:prstGeom>
        </p:spPr>
      </p:pic>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sp>
        <p:nvSpPr>
          <p:cNvPr id="16" name="Title 1">
            <a:extLst>
              <a:ext uri="{FF2B5EF4-FFF2-40B4-BE49-F238E27FC236}">
                <a16:creationId xmlns:a16="http://schemas.microsoft.com/office/drawing/2014/main" id="{98A79825-CB82-974C-B88F-7A2338822B6B}"/>
              </a:ext>
            </a:extLst>
          </p:cNvPr>
          <p:cNvSpPr>
            <a:spLocks noGrp="1"/>
          </p:cNvSpPr>
          <p:nvPr>
            <p:ph type="title"/>
          </p:nvPr>
        </p:nvSpPr>
        <p:spPr>
          <a:xfrm>
            <a:off x="838200" y="82296"/>
            <a:ext cx="10515600" cy="1325563"/>
          </a:xfrm>
        </p:spPr>
        <p:txBody>
          <a:bodyPr>
            <a:noAutofit/>
          </a:bodyPr>
          <a:lstStyle>
            <a:lvl1pPr algn="ctr">
              <a:defRPr sz="5000" b="1">
                <a:solidFill>
                  <a:schemeClr val="bg1"/>
                </a:solidFill>
              </a:defRPr>
            </a:lvl1pPr>
          </a:lstStyle>
          <a:p>
            <a:r>
              <a:rPr lang="en-US"/>
              <a:t>Click to edit Master title style</a:t>
            </a:r>
          </a:p>
        </p:txBody>
      </p:sp>
      <p:sp>
        <p:nvSpPr>
          <p:cNvPr id="17" name="Content Placeholder 2">
            <a:extLst>
              <a:ext uri="{FF2B5EF4-FFF2-40B4-BE49-F238E27FC236}">
                <a16:creationId xmlns:a16="http://schemas.microsoft.com/office/drawing/2014/main" id="{41D10765-8BE7-874C-A2CA-0E0D720C1A5E}"/>
              </a:ext>
            </a:extLst>
          </p:cNvPr>
          <p:cNvSpPr>
            <a:spLocks noGrp="1"/>
          </p:cNvSpPr>
          <p:nvPr>
            <p:ph idx="1"/>
          </p:nvPr>
        </p:nvSpPr>
        <p:spPr>
          <a:xfrm>
            <a:off x="2221992" y="2167128"/>
            <a:ext cx="8778240" cy="2493579"/>
          </a:xfrm>
        </p:spPr>
        <p:txBody>
          <a:bodyPr>
            <a:noAutofit/>
          </a:bodyPr>
          <a:lstStyle>
            <a:lvl1pPr marL="0" indent="0">
              <a:buNone/>
              <a:defRPr sz="1400">
                <a:solidFill>
                  <a:srgbClr val="343433"/>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Click to edit Master text styles</a:t>
            </a:r>
          </a:p>
        </p:txBody>
      </p:sp>
      <p:cxnSp>
        <p:nvCxnSpPr>
          <p:cNvPr id="13" name="Straight Connector 12">
            <a:extLst>
              <a:ext uri="{FF2B5EF4-FFF2-40B4-BE49-F238E27FC236}">
                <a16:creationId xmlns:a16="http://schemas.microsoft.com/office/drawing/2014/main" id="{A3B6C3C5-297F-3446-B917-5B60193B4984}"/>
              </a:ext>
            </a:extLst>
          </p:cNvPr>
          <p:cNvCxnSpPr>
            <a:cxnSpLocks/>
          </p:cNvCxnSpPr>
          <p:nvPr userDrawn="1"/>
        </p:nvCxnSpPr>
        <p:spPr>
          <a:xfrm>
            <a:off x="579668" y="6276239"/>
            <a:ext cx="7924335" cy="0"/>
          </a:xfrm>
          <a:prstGeom prst="line">
            <a:avLst/>
          </a:prstGeom>
          <a:ln w="3175">
            <a:gradFill flip="none" rotWithShape="1">
              <a:gsLst>
                <a:gs pos="9000">
                  <a:srgbClr val="1B75BC">
                    <a:alpha val="0"/>
                  </a:srgbClr>
                </a:gs>
                <a:gs pos="100000">
                  <a:srgbClr val="1B75BC"/>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9A03843-5912-0F4B-8D8C-36E497D3E8E2}"/>
              </a:ext>
            </a:extLst>
          </p:cNvPr>
          <p:cNvSpPr txBox="1"/>
          <p:nvPr userDrawn="1"/>
        </p:nvSpPr>
        <p:spPr>
          <a:xfrm>
            <a:off x="1232733" y="6443385"/>
            <a:ext cx="2858124" cy="246221"/>
          </a:xfrm>
          <a:prstGeom prst="rect">
            <a:avLst/>
          </a:prstGeom>
          <a:noFill/>
        </p:spPr>
        <p:txBody>
          <a:bodyPr wrap="square" lIns="0" rtlCol="0">
            <a:spAutoFit/>
          </a:bodyPr>
          <a:lstStyle/>
          <a:p>
            <a:r>
              <a:rPr lang="en-US" sz="1000" spc="0">
                <a:solidFill>
                  <a:srgbClr val="A7A9AC"/>
                </a:solidFill>
                <a:latin typeface="Arial" panose="020B0604020202020204" pitchFamily="34" charset="0"/>
                <a:cs typeface="Arial" panose="020B0604020202020204" pitchFamily="34" charset="0"/>
              </a:rPr>
              <a:t>EPSON CONFIDENTIAL</a:t>
            </a:r>
          </a:p>
        </p:txBody>
      </p:sp>
      <p:sp>
        <p:nvSpPr>
          <p:cNvPr id="21" name="Oval 20">
            <a:extLst>
              <a:ext uri="{FF2B5EF4-FFF2-40B4-BE49-F238E27FC236}">
                <a16:creationId xmlns:a16="http://schemas.microsoft.com/office/drawing/2014/main" id="{604403B2-07F9-DA45-873D-5D5A01F3CDC1}"/>
              </a:ext>
            </a:extLst>
          </p:cNvPr>
          <p:cNvSpPr>
            <a:spLocks noChangeAspect="1"/>
          </p:cNvSpPr>
          <p:nvPr userDrawn="1"/>
        </p:nvSpPr>
        <p:spPr>
          <a:xfrm>
            <a:off x="575330" y="6428233"/>
            <a:ext cx="292608" cy="2926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schemeClr val="bg1"/>
              </a:solidFill>
              <a:latin typeface="Arial" panose="020B0604020202020204" pitchFamily="34" charset="0"/>
              <a:ea typeface="Arial"/>
              <a:cs typeface="Arial" panose="020B0604020202020204" pitchFamily="34" charset="0"/>
            </a:endParaRPr>
          </a:p>
        </p:txBody>
      </p:sp>
      <p:sp>
        <p:nvSpPr>
          <p:cNvPr id="22" name="Slide Number Placeholder 5">
            <a:extLst>
              <a:ext uri="{FF2B5EF4-FFF2-40B4-BE49-F238E27FC236}">
                <a16:creationId xmlns:a16="http://schemas.microsoft.com/office/drawing/2014/main" id="{3FFB4F45-A02B-BA4C-BAB3-0C812456FAC4}"/>
              </a:ext>
            </a:extLst>
          </p:cNvPr>
          <p:cNvSpPr>
            <a:spLocks noGrp="1"/>
          </p:cNvSpPr>
          <p:nvPr>
            <p:ph type="sldNum" sz="quarter" idx="12"/>
          </p:nvPr>
        </p:nvSpPr>
        <p:spPr>
          <a:xfrm>
            <a:off x="526349" y="6391975"/>
            <a:ext cx="390570" cy="365125"/>
          </a:xfrm>
        </p:spPr>
        <p:txBody>
          <a:bodyPr/>
          <a:lstStyle>
            <a:lvl1pPr algn="ctr">
              <a:defRPr>
                <a:solidFill>
                  <a:schemeClr val="bg1"/>
                </a:solidFill>
              </a:defRPr>
            </a:lvl1pPr>
          </a:lstStyle>
          <a:p>
            <a:fld id="{D6CDAAEE-A9DE-FC47-AAC8-03389D2351D9}" type="slidenum">
              <a:rPr lang="en-US" smtClean="0"/>
              <a:pPr/>
              <a:t>‹#›</a:t>
            </a:fld>
            <a:endParaRPr lang="en-US"/>
          </a:p>
        </p:txBody>
      </p:sp>
      <p:pic>
        <p:nvPicPr>
          <p:cNvPr id="11" name="Picture 10">
            <a:extLst>
              <a:ext uri="{FF2B5EF4-FFF2-40B4-BE49-F238E27FC236}">
                <a16:creationId xmlns:a16="http://schemas.microsoft.com/office/drawing/2014/main" id="{A24E003A-2D61-2148-A443-82005985D85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21049" y="6393033"/>
            <a:ext cx="495300" cy="330200"/>
          </a:xfrm>
          <a:prstGeom prst="rect">
            <a:avLst/>
          </a:prstGeom>
        </p:spPr>
      </p:pic>
      <p:pic>
        <p:nvPicPr>
          <p:cNvPr id="12" name="Picture 11">
            <a:extLst>
              <a:ext uri="{FF2B5EF4-FFF2-40B4-BE49-F238E27FC236}">
                <a16:creationId xmlns:a16="http://schemas.microsoft.com/office/drawing/2014/main" id="{F906263E-C2B5-0644-8721-9986B6536A7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374016" y="6393033"/>
            <a:ext cx="495300" cy="330200"/>
          </a:xfrm>
          <a:prstGeom prst="rect">
            <a:avLst/>
          </a:prstGeom>
        </p:spPr>
      </p:pic>
      <p:pic>
        <p:nvPicPr>
          <p:cNvPr id="15" name="Picture 14">
            <a:extLst>
              <a:ext uri="{FF2B5EF4-FFF2-40B4-BE49-F238E27FC236}">
                <a16:creationId xmlns:a16="http://schemas.microsoft.com/office/drawing/2014/main" id="{2A04A371-8172-9E4D-9CB1-7E0E64E6ACD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spTree>
    <p:extLst>
      <p:ext uri="{BB962C8B-B14F-4D97-AF65-F5344CB8AC3E}">
        <p14:creationId xmlns:p14="http://schemas.microsoft.com/office/powerpoint/2010/main" val="3072744045"/>
      </p:ext>
    </p:extLst>
  </p:cSld>
  <p:clrMapOvr>
    <a:masterClrMapping/>
  </p:clrMapOvr>
  <p:extLst>
    <p:ext uri="{DCECCB84-F9BA-43D5-87BE-67443E8EF086}">
      <p15:sldGuideLst xmlns:p15="http://schemas.microsoft.com/office/powerpoint/2012/main">
        <p15:guide id="1" orient="horz" pos="840" userDrawn="1">
          <p15:clr>
            <a:srgbClr val="FBAE40"/>
          </p15:clr>
        </p15:guide>
        <p15:guide id="2" pos="3840"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D0934-DE68-4AC7-B758-B81FB92EAA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250610-5D10-4D76-AFCF-28BDA644DB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135915-6215-4576-BB57-4E7516615B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FDDAF8-28AD-4634-B7DC-C262EC7D90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E11A31-8B40-4BC2-8ED4-40AC0AE1E0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E3F464-E2D9-41FA-A5FB-6E5031D8F056}"/>
              </a:ext>
            </a:extLst>
          </p:cNvPr>
          <p:cNvSpPr>
            <a:spLocks noGrp="1"/>
          </p:cNvSpPr>
          <p:nvPr>
            <p:ph type="dt" sz="half" idx="10"/>
          </p:nvPr>
        </p:nvSpPr>
        <p:spPr/>
        <p:txBody>
          <a:bodyPr/>
          <a:lstStyle/>
          <a:p>
            <a:fld id="{C9326E6C-5B1E-4D0C-9ECF-8D4BD4BD801A}" type="datetimeFigureOut">
              <a:rPr lang="en-US" smtClean="0"/>
              <a:t>3/20/2023</a:t>
            </a:fld>
            <a:endParaRPr lang="en-US"/>
          </a:p>
        </p:txBody>
      </p:sp>
      <p:sp>
        <p:nvSpPr>
          <p:cNvPr id="8" name="Footer Placeholder 7">
            <a:extLst>
              <a:ext uri="{FF2B5EF4-FFF2-40B4-BE49-F238E27FC236}">
                <a16:creationId xmlns:a16="http://schemas.microsoft.com/office/drawing/2014/main" id="{0E06865F-A2BE-45DF-945E-3F1C1D3673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CEC4E0-29C3-4BC6-B592-8CB2E4F3E652}"/>
              </a:ext>
            </a:extLst>
          </p:cNvPr>
          <p:cNvSpPr>
            <a:spLocks noGrp="1"/>
          </p:cNvSpPr>
          <p:nvPr>
            <p:ph type="sldNum" sz="quarter" idx="12"/>
          </p:nvPr>
        </p:nvSpPr>
        <p:spPr/>
        <p:txBody>
          <a:bodyPr/>
          <a:lstStyle/>
          <a:p>
            <a:fld id="{7AB83CFB-674D-4689-BBB2-17591E951A0A}" type="slidenum">
              <a:rPr lang="en-US" smtClean="0"/>
              <a:t>‹#›</a:t>
            </a:fld>
            <a:endParaRPr lang="en-US"/>
          </a:p>
        </p:txBody>
      </p:sp>
    </p:spTree>
    <p:extLst>
      <p:ext uri="{BB962C8B-B14F-4D97-AF65-F5344CB8AC3E}">
        <p14:creationId xmlns:p14="http://schemas.microsoft.com/office/powerpoint/2010/main" val="304709059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E1881-4473-43EE-8C2C-3C9F1D204E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BB5644-3A58-474A-ACEF-62643DB953D4}"/>
              </a:ext>
            </a:extLst>
          </p:cNvPr>
          <p:cNvSpPr>
            <a:spLocks noGrp="1"/>
          </p:cNvSpPr>
          <p:nvPr>
            <p:ph type="dt" sz="half" idx="10"/>
          </p:nvPr>
        </p:nvSpPr>
        <p:spPr/>
        <p:txBody>
          <a:bodyPr/>
          <a:lstStyle/>
          <a:p>
            <a:fld id="{C9326E6C-5B1E-4D0C-9ECF-8D4BD4BD801A}" type="datetimeFigureOut">
              <a:rPr lang="en-US" smtClean="0"/>
              <a:t>3/20/2023</a:t>
            </a:fld>
            <a:endParaRPr lang="en-US"/>
          </a:p>
        </p:txBody>
      </p:sp>
      <p:sp>
        <p:nvSpPr>
          <p:cNvPr id="4" name="Footer Placeholder 3">
            <a:extLst>
              <a:ext uri="{FF2B5EF4-FFF2-40B4-BE49-F238E27FC236}">
                <a16:creationId xmlns:a16="http://schemas.microsoft.com/office/drawing/2014/main" id="{20914DF6-97E5-4FE2-99DD-7654FA58D8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910306-AC2D-470E-BA8D-D3D61BD5AF93}"/>
              </a:ext>
            </a:extLst>
          </p:cNvPr>
          <p:cNvSpPr>
            <a:spLocks noGrp="1"/>
          </p:cNvSpPr>
          <p:nvPr>
            <p:ph type="sldNum" sz="quarter" idx="12"/>
          </p:nvPr>
        </p:nvSpPr>
        <p:spPr/>
        <p:txBody>
          <a:bodyPr/>
          <a:lstStyle/>
          <a:p>
            <a:fld id="{7AB83CFB-674D-4689-BBB2-17591E951A0A}" type="slidenum">
              <a:rPr lang="en-US" smtClean="0"/>
              <a:t>‹#›</a:t>
            </a:fld>
            <a:endParaRPr lang="en-US"/>
          </a:p>
        </p:txBody>
      </p:sp>
    </p:spTree>
    <p:extLst>
      <p:ext uri="{BB962C8B-B14F-4D97-AF65-F5344CB8AC3E}">
        <p14:creationId xmlns:p14="http://schemas.microsoft.com/office/powerpoint/2010/main" val="39070119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F37802-A7D9-4329-BFC9-DDEA8DB83274}"/>
              </a:ext>
            </a:extLst>
          </p:cNvPr>
          <p:cNvSpPr>
            <a:spLocks noGrp="1"/>
          </p:cNvSpPr>
          <p:nvPr>
            <p:ph type="dt" sz="half" idx="10"/>
          </p:nvPr>
        </p:nvSpPr>
        <p:spPr/>
        <p:txBody>
          <a:bodyPr/>
          <a:lstStyle/>
          <a:p>
            <a:fld id="{C9326E6C-5B1E-4D0C-9ECF-8D4BD4BD801A}" type="datetimeFigureOut">
              <a:rPr lang="en-US" smtClean="0"/>
              <a:t>3/20/2023</a:t>
            </a:fld>
            <a:endParaRPr lang="en-US"/>
          </a:p>
        </p:txBody>
      </p:sp>
      <p:sp>
        <p:nvSpPr>
          <p:cNvPr id="3" name="Footer Placeholder 2">
            <a:extLst>
              <a:ext uri="{FF2B5EF4-FFF2-40B4-BE49-F238E27FC236}">
                <a16:creationId xmlns:a16="http://schemas.microsoft.com/office/drawing/2014/main" id="{6950E01D-C851-4561-9447-2233E131FA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E5A0A5-E799-4C9E-9386-DDC8C896B797}"/>
              </a:ext>
            </a:extLst>
          </p:cNvPr>
          <p:cNvSpPr>
            <a:spLocks noGrp="1"/>
          </p:cNvSpPr>
          <p:nvPr>
            <p:ph type="sldNum" sz="quarter" idx="12"/>
          </p:nvPr>
        </p:nvSpPr>
        <p:spPr/>
        <p:txBody>
          <a:bodyPr/>
          <a:lstStyle/>
          <a:p>
            <a:fld id="{7AB83CFB-674D-4689-BBB2-17591E951A0A}" type="slidenum">
              <a:rPr lang="en-US" smtClean="0"/>
              <a:t>‹#›</a:t>
            </a:fld>
            <a:endParaRPr lang="en-US"/>
          </a:p>
        </p:txBody>
      </p:sp>
    </p:spTree>
    <p:extLst>
      <p:ext uri="{BB962C8B-B14F-4D97-AF65-F5344CB8AC3E}">
        <p14:creationId xmlns:p14="http://schemas.microsoft.com/office/powerpoint/2010/main" val="221948825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F98D-D2FF-42C9-AA6C-589230B7C7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9B40E5-CB42-49EF-8699-A7335132E1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B4C479-499D-48A7-AE66-C2CD7BFA5E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519750-6277-4C5A-A787-7FC8631BAEC3}"/>
              </a:ext>
            </a:extLst>
          </p:cNvPr>
          <p:cNvSpPr>
            <a:spLocks noGrp="1"/>
          </p:cNvSpPr>
          <p:nvPr>
            <p:ph type="dt" sz="half" idx="10"/>
          </p:nvPr>
        </p:nvSpPr>
        <p:spPr/>
        <p:txBody>
          <a:bodyPr/>
          <a:lstStyle/>
          <a:p>
            <a:fld id="{C9326E6C-5B1E-4D0C-9ECF-8D4BD4BD801A}" type="datetimeFigureOut">
              <a:rPr lang="en-US" smtClean="0"/>
              <a:t>3/20/2023</a:t>
            </a:fld>
            <a:endParaRPr lang="en-US"/>
          </a:p>
        </p:txBody>
      </p:sp>
      <p:sp>
        <p:nvSpPr>
          <p:cNvPr id="6" name="Footer Placeholder 5">
            <a:extLst>
              <a:ext uri="{FF2B5EF4-FFF2-40B4-BE49-F238E27FC236}">
                <a16:creationId xmlns:a16="http://schemas.microsoft.com/office/drawing/2014/main" id="{F054DE64-CA55-478E-95FC-EFD27ED36C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FD837F-CD31-4EFA-8502-75929AE6B02C}"/>
              </a:ext>
            </a:extLst>
          </p:cNvPr>
          <p:cNvSpPr>
            <a:spLocks noGrp="1"/>
          </p:cNvSpPr>
          <p:nvPr>
            <p:ph type="sldNum" sz="quarter" idx="12"/>
          </p:nvPr>
        </p:nvSpPr>
        <p:spPr/>
        <p:txBody>
          <a:bodyPr/>
          <a:lstStyle/>
          <a:p>
            <a:fld id="{7AB83CFB-674D-4689-BBB2-17591E951A0A}" type="slidenum">
              <a:rPr lang="en-US" smtClean="0"/>
              <a:t>‹#›</a:t>
            </a:fld>
            <a:endParaRPr lang="en-US"/>
          </a:p>
        </p:txBody>
      </p:sp>
    </p:spTree>
    <p:extLst>
      <p:ext uri="{BB962C8B-B14F-4D97-AF65-F5344CB8AC3E}">
        <p14:creationId xmlns:p14="http://schemas.microsoft.com/office/powerpoint/2010/main" val="25675033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2A0C6-710F-4470-99A9-2829B01EC6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817D3F-0E78-4ED2-8602-0EDACAFAA1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8D5EE5-1924-4A94-B241-ABA099DBC8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091A97-E4BE-4715-B1D9-7652A790A50F}"/>
              </a:ext>
            </a:extLst>
          </p:cNvPr>
          <p:cNvSpPr>
            <a:spLocks noGrp="1"/>
          </p:cNvSpPr>
          <p:nvPr>
            <p:ph type="dt" sz="half" idx="10"/>
          </p:nvPr>
        </p:nvSpPr>
        <p:spPr/>
        <p:txBody>
          <a:bodyPr/>
          <a:lstStyle/>
          <a:p>
            <a:fld id="{C9326E6C-5B1E-4D0C-9ECF-8D4BD4BD801A}" type="datetimeFigureOut">
              <a:rPr lang="en-US" smtClean="0"/>
              <a:t>3/20/2023</a:t>
            </a:fld>
            <a:endParaRPr lang="en-US"/>
          </a:p>
        </p:txBody>
      </p:sp>
      <p:sp>
        <p:nvSpPr>
          <p:cNvPr id="6" name="Footer Placeholder 5">
            <a:extLst>
              <a:ext uri="{FF2B5EF4-FFF2-40B4-BE49-F238E27FC236}">
                <a16:creationId xmlns:a16="http://schemas.microsoft.com/office/drawing/2014/main" id="{AFD81AE9-B85E-47FD-B80E-82340C1806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319332-6ACB-4A76-A30B-4B5C98035BA7}"/>
              </a:ext>
            </a:extLst>
          </p:cNvPr>
          <p:cNvSpPr>
            <a:spLocks noGrp="1"/>
          </p:cNvSpPr>
          <p:nvPr>
            <p:ph type="sldNum" sz="quarter" idx="12"/>
          </p:nvPr>
        </p:nvSpPr>
        <p:spPr/>
        <p:txBody>
          <a:bodyPr/>
          <a:lstStyle/>
          <a:p>
            <a:fld id="{7AB83CFB-674D-4689-BBB2-17591E951A0A}" type="slidenum">
              <a:rPr lang="en-US" smtClean="0"/>
              <a:t>‹#›</a:t>
            </a:fld>
            <a:endParaRPr lang="en-US"/>
          </a:p>
        </p:txBody>
      </p:sp>
    </p:spTree>
    <p:extLst>
      <p:ext uri="{BB962C8B-B14F-4D97-AF65-F5344CB8AC3E}">
        <p14:creationId xmlns:p14="http://schemas.microsoft.com/office/powerpoint/2010/main" val="22692041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7E28F-5EAC-4906-BD57-E5299373C0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D574E4-5434-4FF7-918E-816E22EEB4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1361CD-7CE4-43BB-B072-058BF56FDDB0}"/>
              </a:ext>
            </a:extLst>
          </p:cNvPr>
          <p:cNvSpPr>
            <a:spLocks noGrp="1"/>
          </p:cNvSpPr>
          <p:nvPr>
            <p:ph type="dt" sz="half" idx="10"/>
          </p:nvPr>
        </p:nvSpPr>
        <p:spPr/>
        <p:txBody>
          <a:bodyPr/>
          <a:lstStyle/>
          <a:p>
            <a:fld id="{C9326E6C-5B1E-4D0C-9ECF-8D4BD4BD801A}" type="datetimeFigureOut">
              <a:rPr lang="en-US" smtClean="0"/>
              <a:t>3/20/2023</a:t>
            </a:fld>
            <a:endParaRPr lang="en-US"/>
          </a:p>
        </p:txBody>
      </p:sp>
      <p:sp>
        <p:nvSpPr>
          <p:cNvPr id="5" name="Footer Placeholder 4">
            <a:extLst>
              <a:ext uri="{FF2B5EF4-FFF2-40B4-BE49-F238E27FC236}">
                <a16:creationId xmlns:a16="http://schemas.microsoft.com/office/drawing/2014/main" id="{3A5C9CB0-7CC6-4FCE-A9B8-8D2FEFDF1F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9F2925-A18E-4491-A0B0-6CBBC6570693}"/>
              </a:ext>
            </a:extLst>
          </p:cNvPr>
          <p:cNvSpPr>
            <a:spLocks noGrp="1"/>
          </p:cNvSpPr>
          <p:nvPr>
            <p:ph type="sldNum" sz="quarter" idx="12"/>
          </p:nvPr>
        </p:nvSpPr>
        <p:spPr/>
        <p:txBody>
          <a:bodyPr/>
          <a:lstStyle/>
          <a:p>
            <a:fld id="{7AB83CFB-674D-4689-BBB2-17591E951A0A}" type="slidenum">
              <a:rPr lang="en-US" smtClean="0"/>
              <a:t>‹#›</a:t>
            </a:fld>
            <a:endParaRPr lang="en-US"/>
          </a:p>
        </p:txBody>
      </p:sp>
    </p:spTree>
    <p:extLst>
      <p:ext uri="{BB962C8B-B14F-4D97-AF65-F5344CB8AC3E}">
        <p14:creationId xmlns:p14="http://schemas.microsoft.com/office/powerpoint/2010/main" val="36355195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C9281B-D118-4232-9531-2114747295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1A5151-13C2-4C2C-9672-F4A06C18C0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F0A506-8383-41E3-8686-1968F1BD4A21}"/>
              </a:ext>
            </a:extLst>
          </p:cNvPr>
          <p:cNvSpPr>
            <a:spLocks noGrp="1"/>
          </p:cNvSpPr>
          <p:nvPr>
            <p:ph type="dt" sz="half" idx="10"/>
          </p:nvPr>
        </p:nvSpPr>
        <p:spPr/>
        <p:txBody>
          <a:bodyPr/>
          <a:lstStyle/>
          <a:p>
            <a:fld id="{C9326E6C-5B1E-4D0C-9ECF-8D4BD4BD801A}" type="datetimeFigureOut">
              <a:rPr lang="en-US" smtClean="0"/>
              <a:t>3/20/2023</a:t>
            </a:fld>
            <a:endParaRPr lang="en-US"/>
          </a:p>
        </p:txBody>
      </p:sp>
      <p:sp>
        <p:nvSpPr>
          <p:cNvPr id="5" name="Footer Placeholder 4">
            <a:extLst>
              <a:ext uri="{FF2B5EF4-FFF2-40B4-BE49-F238E27FC236}">
                <a16:creationId xmlns:a16="http://schemas.microsoft.com/office/drawing/2014/main" id="{F544F65F-68EF-4797-8D61-EC3A3AAF33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31D698-CA61-4A3A-A37A-C7B47A16BA30}"/>
              </a:ext>
            </a:extLst>
          </p:cNvPr>
          <p:cNvSpPr>
            <a:spLocks noGrp="1"/>
          </p:cNvSpPr>
          <p:nvPr>
            <p:ph type="sldNum" sz="quarter" idx="12"/>
          </p:nvPr>
        </p:nvSpPr>
        <p:spPr/>
        <p:txBody>
          <a:bodyPr/>
          <a:lstStyle/>
          <a:p>
            <a:fld id="{7AB83CFB-674D-4689-BBB2-17591E951A0A}" type="slidenum">
              <a:rPr lang="en-US" smtClean="0"/>
              <a:t>‹#›</a:t>
            </a:fld>
            <a:endParaRPr lang="en-US"/>
          </a:p>
        </p:txBody>
      </p:sp>
    </p:spTree>
    <p:extLst>
      <p:ext uri="{BB962C8B-B14F-4D97-AF65-F5344CB8AC3E}">
        <p14:creationId xmlns:p14="http://schemas.microsoft.com/office/powerpoint/2010/main" val="23595170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9BBF14F-5150-8345-803E-0BB605D2AA8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193114"/>
            <a:ext cx="12192000" cy="5664886"/>
          </a:xfrm>
          <a:prstGeom prst="rect">
            <a:avLst/>
          </a:prstGeom>
        </p:spPr>
      </p:pic>
      <p:pic>
        <p:nvPicPr>
          <p:cNvPr id="21" name="Picture 20">
            <a:extLst>
              <a:ext uri="{FF2B5EF4-FFF2-40B4-BE49-F238E27FC236}">
                <a16:creationId xmlns:a16="http://schemas.microsoft.com/office/drawing/2014/main" id="{2EE1B5AD-4063-4446-87DC-2CE910364B1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0"/>
            <a:ext cx="12192000" cy="1341912"/>
          </a:xfrm>
          <a:prstGeom prst="rect">
            <a:avLst/>
          </a:prstGeom>
        </p:spPr>
      </p:pic>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sp>
        <p:nvSpPr>
          <p:cNvPr id="16" name="Title 1">
            <a:extLst>
              <a:ext uri="{FF2B5EF4-FFF2-40B4-BE49-F238E27FC236}">
                <a16:creationId xmlns:a16="http://schemas.microsoft.com/office/drawing/2014/main" id="{98A79825-CB82-974C-B88F-7A2338822B6B}"/>
              </a:ext>
            </a:extLst>
          </p:cNvPr>
          <p:cNvSpPr>
            <a:spLocks noGrp="1"/>
          </p:cNvSpPr>
          <p:nvPr>
            <p:ph type="title"/>
          </p:nvPr>
        </p:nvSpPr>
        <p:spPr>
          <a:xfrm>
            <a:off x="838200" y="82296"/>
            <a:ext cx="10515600" cy="1325563"/>
          </a:xfrm>
        </p:spPr>
        <p:txBody>
          <a:bodyPr>
            <a:noAutofit/>
          </a:bodyPr>
          <a:lstStyle>
            <a:lvl1pPr algn="ctr">
              <a:defRPr sz="5000" b="1">
                <a:solidFill>
                  <a:schemeClr val="bg1"/>
                </a:solidFill>
              </a:defRPr>
            </a:lvl1pPr>
          </a:lstStyle>
          <a:p>
            <a:r>
              <a:rPr lang="en-US"/>
              <a:t>Click to edit Master title style</a:t>
            </a:r>
          </a:p>
        </p:txBody>
      </p:sp>
      <p:sp>
        <p:nvSpPr>
          <p:cNvPr id="17" name="Content Placeholder 2">
            <a:extLst>
              <a:ext uri="{FF2B5EF4-FFF2-40B4-BE49-F238E27FC236}">
                <a16:creationId xmlns:a16="http://schemas.microsoft.com/office/drawing/2014/main" id="{41D10765-8BE7-874C-A2CA-0E0D720C1A5E}"/>
              </a:ext>
            </a:extLst>
          </p:cNvPr>
          <p:cNvSpPr>
            <a:spLocks noGrp="1"/>
          </p:cNvSpPr>
          <p:nvPr>
            <p:ph idx="1"/>
          </p:nvPr>
        </p:nvSpPr>
        <p:spPr>
          <a:xfrm>
            <a:off x="2221992" y="1956816"/>
            <a:ext cx="8778240" cy="2493579"/>
          </a:xfrm>
        </p:spPr>
        <p:txBody>
          <a:bodyPr>
            <a:noAutofit/>
          </a:bodyPr>
          <a:lstStyle>
            <a:lvl1pPr marL="0" indent="0">
              <a:lnSpc>
                <a:spcPct val="130000"/>
              </a:lnSpc>
              <a:spcBef>
                <a:spcPts val="0"/>
              </a:spcBef>
              <a:buNone/>
              <a:defRPr sz="14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Click to edit Master text styles</a:t>
            </a:r>
          </a:p>
        </p:txBody>
      </p:sp>
      <p:cxnSp>
        <p:nvCxnSpPr>
          <p:cNvPr id="18" name="Straight Connector 17">
            <a:extLst>
              <a:ext uri="{FF2B5EF4-FFF2-40B4-BE49-F238E27FC236}">
                <a16:creationId xmlns:a16="http://schemas.microsoft.com/office/drawing/2014/main" id="{BEA07BE6-354B-574C-888F-7360B4343A5F}"/>
              </a:ext>
            </a:extLst>
          </p:cNvPr>
          <p:cNvCxnSpPr>
            <a:cxnSpLocks/>
          </p:cNvCxnSpPr>
          <p:nvPr userDrawn="1"/>
        </p:nvCxnSpPr>
        <p:spPr>
          <a:xfrm>
            <a:off x="579668" y="6276239"/>
            <a:ext cx="7924335" cy="0"/>
          </a:xfrm>
          <a:prstGeom prst="line">
            <a:avLst/>
          </a:prstGeom>
          <a:ln w="3175">
            <a:gradFill flip="none" rotWithShape="1">
              <a:gsLst>
                <a:gs pos="9000">
                  <a:srgbClr val="1B75BC">
                    <a:alpha val="0"/>
                  </a:srgbClr>
                </a:gs>
                <a:gs pos="100000">
                  <a:srgbClr val="1B75BC"/>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7101A69-5E75-7C4A-8A57-531747A48F9B}"/>
              </a:ext>
            </a:extLst>
          </p:cNvPr>
          <p:cNvSpPr txBox="1"/>
          <p:nvPr userDrawn="1"/>
        </p:nvSpPr>
        <p:spPr>
          <a:xfrm>
            <a:off x="1232733" y="6443385"/>
            <a:ext cx="2858124" cy="246221"/>
          </a:xfrm>
          <a:prstGeom prst="rect">
            <a:avLst/>
          </a:prstGeom>
          <a:noFill/>
        </p:spPr>
        <p:txBody>
          <a:bodyPr wrap="square" lIns="0" rtlCol="0">
            <a:spAutoFit/>
          </a:bodyPr>
          <a:lstStyle/>
          <a:p>
            <a:r>
              <a:rPr lang="en-US" sz="1000" spc="0">
                <a:solidFill>
                  <a:srgbClr val="1B75BC"/>
                </a:solidFill>
                <a:latin typeface="Arial" panose="020B0604020202020204" pitchFamily="34" charset="0"/>
                <a:cs typeface="Arial" panose="020B0604020202020204" pitchFamily="34" charset="0"/>
              </a:rPr>
              <a:t>EPSON CONFIDENTIAL</a:t>
            </a:r>
          </a:p>
        </p:txBody>
      </p:sp>
      <p:sp>
        <p:nvSpPr>
          <p:cNvPr id="22" name="Oval 21">
            <a:extLst>
              <a:ext uri="{FF2B5EF4-FFF2-40B4-BE49-F238E27FC236}">
                <a16:creationId xmlns:a16="http://schemas.microsoft.com/office/drawing/2014/main" id="{0659FA7B-31C6-BA4D-AAAB-EBD0432D2BFF}"/>
              </a:ext>
            </a:extLst>
          </p:cNvPr>
          <p:cNvSpPr>
            <a:spLocks noChangeAspect="1"/>
          </p:cNvSpPr>
          <p:nvPr userDrawn="1"/>
        </p:nvSpPr>
        <p:spPr>
          <a:xfrm>
            <a:off x="575330" y="6428233"/>
            <a:ext cx="292608" cy="2926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srgbClr val="1B75BC"/>
              </a:solidFill>
              <a:latin typeface="Arial" panose="020B0604020202020204" pitchFamily="34" charset="0"/>
              <a:ea typeface="Arial"/>
              <a:cs typeface="Arial" panose="020B0604020202020204" pitchFamily="34" charset="0"/>
            </a:endParaRPr>
          </a:p>
        </p:txBody>
      </p:sp>
      <p:sp>
        <p:nvSpPr>
          <p:cNvPr id="23" name="Slide Number Placeholder 5">
            <a:extLst>
              <a:ext uri="{FF2B5EF4-FFF2-40B4-BE49-F238E27FC236}">
                <a16:creationId xmlns:a16="http://schemas.microsoft.com/office/drawing/2014/main" id="{4CE4266A-5EBF-524E-927F-9AAFD2D61F3B}"/>
              </a:ext>
            </a:extLst>
          </p:cNvPr>
          <p:cNvSpPr>
            <a:spLocks noGrp="1"/>
          </p:cNvSpPr>
          <p:nvPr>
            <p:ph type="sldNum" sz="quarter" idx="12"/>
          </p:nvPr>
        </p:nvSpPr>
        <p:spPr>
          <a:xfrm>
            <a:off x="526349" y="6391975"/>
            <a:ext cx="390570" cy="365125"/>
          </a:xfrm>
        </p:spPr>
        <p:txBody>
          <a:bodyPr/>
          <a:lstStyle>
            <a:lvl1pPr algn="ctr">
              <a:defRPr>
                <a:solidFill>
                  <a:schemeClr val="accent1"/>
                </a:solidFill>
              </a:defRPr>
            </a:lvl1pPr>
          </a:lstStyle>
          <a:p>
            <a:fld id="{D6CDAAEE-A9DE-FC47-AAC8-03389D2351D9}" type="slidenum">
              <a:rPr lang="en-US" smtClean="0"/>
              <a:pPr/>
              <a:t>‹#›</a:t>
            </a:fld>
            <a:endParaRPr lang="en-US"/>
          </a:p>
        </p:txBody>
      </p:sp>
      <p:pic>
        <p:nvPicPr>
          <p:cNvPr id="12" name="Picture 11">
            <a:extLst>
              <a:ext uri="{FF2B5EF4-FFF2-40B4-BE49-F238E27FC236}">
                <a16:creationId xmlns:a16="http://schemas.microsoft.com/office/drawing/2014/main" id="{8C9A6A9D-F651-F348-8CB1-A010413147B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921049" y="6393033"/>
            <a:ext cx="495300" cy="330200"/>
          </a:xfrm>
          <a:prstGeom prst="rect">
            <a:avLst/>
          </a:prstGeom>
        </p:spPr>
      </p:pic>
      <p:pic>
        <p:nvPicPr>
          <p:cNvPr id="20" name="Picture 19">
            <a:extLst>
              <a:ext uri="{FF2B5EF4-FFF2-40B4-BE49-F238E27FC236}">
                <a16:creationId xmlns:a16="http://schemas.microsoft.com/office/drawing/2014/main" id="{A3B53A7D-7B13-EF44-B5A4-1441400F199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374016" y="6393033"/>
            <a:ext cx="495300" cy="330200"/>
          </a:xfrm>
          <a:prstGeom prst="rect">
            <a:avLst/>
          </a:prstGeom>
        </p:spPr>
      </p:pic>
      <p:pic>
        <p:nvPicPr>
          <p:cNvPr id="24" name="Picture 23">
            <a:extLst>
              <a:ext uri="{FF2B5EF4-FFF2-40B4-BE49-F238E27FC236}">
                <a16:creationId xmlns:a16="http://schemas.microsoft.com/office/drawing/2014/main" id="{2A04A371-8172-9E4D-9CB1-7E0E64E6ACD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spTree>
    <p:extLst>
      <p:ext uri="{BB962C8B-B14F-4D97-AF65-F5344CB8AC3E}">
        <p14:creationId xmlns:p14="http://schemas.microsoft.com/office/powerpoint/2010/main" val="2630160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_whi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316D8BB-6065-DA41-9A76-03A0BCB7EC3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6276239"/>
            <a:ext cx="12192000" cy="581762"/>
          </a:xfrm>
          <a:prstGeom prst="rect">
            <a:avLst/>
          </a:prstGeom>
        </p:spPr>
      </p:pic>
      <p:sp>
        <p:nvSpPr>
          <p:cNvPr id="2" name="Title 1">
            <a:extLst>
              <a:ext uri="{FF2B5EF4-FFF2-40B4-BE49-F238E27FC236}">
                <a16:creationId xmlns:a16="http://schemas.microsoft.com/office/drawing/2014/main" id="{E2872441-2DFE-8947-A237-61EB928C0AEB}"/>
              </a:ext>
            </a:extLst>
          </p:cNvPr>
          <p:cNvSpPr>
            <a:spLocks noGrp="1"/>
          </p:cNvSpPr>
          <p:nvPr>
            <p:ph type="title"/>
          </p:nvPr>
        </p:nvSpPr>
        <p:spPr>
          <a:xfrm>
            <a:off x="838200" y="246888"/>
            <a:ext cx="10515600" cy="1325563"/>
          </a:xfrm>
        </p:spPr>
        <p:txBody>
          <a:bodyPr>
            <a:noAutofit/>
          </a:bodyPr>
          <a:lstStyle>
            <a:lvl1pPr algn="ctr">
              <a:defRPr sz="3200" b="1">
                <a:solidFill>
                  <a:srgbClr val="343433"/>
                </a:solidFill>
              </a:defRPr>
            </a:lvl1pPr>
          </a:lstStyle>
          <a:p>
            <a:r>
              <a:rPr lang="en-US"/>
              <a:t>Click to edit Master title style</a:t>
            </a:r>
          </a:p>
        </p:txBody>
      </p:sp>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sp>
        <p:nvSpPr>
          <p:cNvPr id="13" name="Content Placeholder 2">
            <a:extLst>
              <a:ext uri="{FF2B5EF4-FFF2-40B4-BE49-F238E27FC236}">
                <a16:creationId xmlns:a16="http://schemas.microsoft.com/office/drawing/2014/main" id="{6F3A81B5-F8FB-E64D-A519-677C6D6F6F04}"/>
              </a:ext>
            </a:extLst>
          </p:cNvPr>
          <p:cNvSpPr>
            <a:spLocks noGrp="1"/>
          </p:cNvSpPr>
          <p:nvPr>
            <p:ph sz="half" idx="1"/>
          </p:nvPr>
        </p:nvSpPr>
        <p:spPr>
          <a:xfrm>
            <a:off x="1764792" y="1773936"/>
            <a:ext cx="4255009" cy="3354898"/>
          </a:xfrm>
        </p:spPr>
        <p:txBody>
          <a:bodyPr>
            <a:noAutofit/>
          </a:bodyPr>
          <a:lstStyle>
            <a:lvl1pPr indent="-182880">
              <a:lnSpc>
                <a:spcPct val="130000"/>
              </a:lnSpc>
              <a:spcBef>
                <a:spcPts val="0"/>
              </a:spcBef>
              <a:defRPr sz="1400">
                <a:solidFill>
                  <a:srgbClr val="343433"/>
                </a:solidFill>
              </a:defRPr>
            </a:lvl1pPr>
            <a:lvl2pPr indent="-182880">
              <a:lnSpc>
                <a:spcPct val="130000"/>
              </a:lnSpc>
              <a:spcBef>
                <a:spcPts val="0"/>
              </a:spcBef>
              <a:defRPr sz="1400">
                <a:solidFill>
                  <a:srgbClr val="343433"/>
                </a:solidFill>
              </a:defRPr>
            </a:lvl2pPr>
            <a:lvl3pPr indent="-182880">
              <a:lnSpc>
                <a:spcPct val="130000"/>
              </a:lnSpc>
              <a:spcBef>
                <a:spcPts val="0"/>
              </a:spcBef>
              <a:defRPr sz="1400">
                <a:solidFill>
                  <a:srgbClr val="343433"/>
                </a:solidFill>
              </a:defRPr>
            </a:lvl3pPr>
            <a:lvl4pPr indent="-182880">
              <a:lnSpc>
                <a:spcPct val="130000"/>
              </a:lnSpc>
              <a:spcBef>
                <a:spcPts val="0"/>
              </a:spcBef>
              <a:defRPr sz="1400">
                <a:solidFill>
                  <a:srgbClr val="343433"/>
                </a:solidFill>
              </a:defRPr>
            </a:lvl4pPr>
            <a:lvl5pPr indent="-182880">
              <a:lnSpc>
                <a:spcPct val="130000"/>
              </a:lnSpc>
              <a:spcBef>
                <a:spcPts val="0"/>
              </a:spcBef>
              <a:defRPr sz="1400">
                <a:solidFill>
                  <a:srgbClr val="3434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26DD5B0E-3964-E541-9A6F-985B9076240D}"/>
              </a:ext>
            </a:extLst>
          </p:cNvPr>
          <p:cNvSpPr>
            <a:spLocks noGrp="1"/>
          </p:cNvSpPr>
          <p:nvPr>
            <p:ph sz="half" idx="2"/>
          </p:nvPr>
        </p:nvSpPr>
        <p:spPr>
          <a:xfrm>
            <a:off x="6355080" y="1773936"/>
            <a:ext cx="4255009" cy="3354898"/>
          </a:xfrm>
        </p:spPr>
        <p:txBody>
          <a:bodyPr>
            <a:noAutofit/>
          </a:bodyPr>
          <a:lstStyle>
            <a:lvl1pPr indent="-182880">
              <a:lnSpc>
                <a:spcPct val="130000"/>
              </a:lnSpc>
              <a:spcBef>
                <a:spcPts val="0"/>
              </a:spcBef>
              <a:defRPr sz="1400">
                <a:solidFill>
                  <a:srgbClr val="343433"/>
                </a:solidFill>
              </a:defRPr>
            </a:lvl1pPr>
            <a:lvl2pPr indent="-182880">
              <a:lnSpc>
                <a:spcPct val="130000"/>
              </a:lnSpc>
              <a:spcBef>
                <a:spcPts val="0"/>
              </a:spcBef>
              <a:defRPr sz="1400">
                <a:solidFill>
                  <a:srgbClr val="343433"/>
                </a:solidFill>
              </a:defRPr>
            </a:lvl2pPr>
            <a:lvl3pPr indent="-182880">
              <a:lnSpc>
                <a:spcPct val="130000"/>
              </a:lnSpc>
              <a:spcBef>
                <a:spcPts val="0"/>
              </a:spcBef>
              <a:defRPr sz="1400">
                <a:solidFill>
                  <a:srgbClr val="343433"/>
                </a:solidFill>
              </a:defRPr>
            </a:lvl3pPr>
            <a:lvl4pPr indent="-182880">
              <a:lnSpc>
                <a:spcPct val="130000"/>
              </a:lnSpc>
              <a:spcBef>
                <a:spcPts val="0"/>
              </a:spcBef>
              <a:defRPr sz="1400">
                <a:solidFill>
                  <a:srgbClr val="343433"/>
                </a:solidFill>
              </a:defRPr>
            </a:lvl4pPr>
            <a:lvl5pPr indent="-182880">
              <a:lnSpc>
                <a:spcPct val="130000"/>
              </a:lnSpc>
              <a:spcBef>
                <a:spcPts val="0"/>
              </a:spcBef>
              <a:defRPr sz="1400">
                <a:solidFill>
                  <a:srgbClr val="3434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Box 17">
            <a:extLst>
              <a:ext uri="{FF2B5EF4-FFF2-40B4-BE49-F238E27FC236}">
                <a16:creationId xmlns:a16="http://schemas.microsoft.com/office/drawing/2014/main" id="{628B3951-BC56-B349-90B3-FD09FDDF6B04}"/>
              </a:ext>
            </a:extLst>
          </p:cNvPr>
          <p:cNvSpPr txBox="1"/>
          <p:nvPr userDrawn="1"/>
        </p:nvSpPr>
        <p:spPr>
          <a:xfrm>
            <a:off x="1232733" y="6443385"/>
            <a:ext cx="2858124" cy="246221"/>
          </a:xfrm>
          <a:prstGeom prst="rect">
            <a:avLst/>
          </a:prstGeom>
          <a:noFill/>
        </p:spPr>
        <p:txBody>
          <a:bodyPr wrap="square" lIns="0" rtlCol="0">
            <a:spAutoFit/>
          </a:bodyPr>
          <a:lstStyle/>
          <a:p>
            <a:r>
              <a:rPr lang="en-US" sz="1000" spc="0">
                <a:solidFill>
                  <a:srgbClr val="1B75BC"/>
                </a:solidFill>
                <a:latin typeface="Arial" panose="020B0604020202020204" pitchFamily="34" charset="0"/>
                <a:cs typeface="Arial" panose="020B0604020202020204" pitchFamily="34" charset="0"/>
              </a:rPr>
              <a:t>EPSON CONFIDENTIAL</a:t>
            </a:r>
          </a:p>
        </p:txBody>
      </p:sp>
      <p:sp>
        <p:nvSpPr>
          <p:cNvPr id="21" name="Oval 20">
            <a:extLst>
              <a:ext uri="{FF2B5EF4-FFF2-40B4-BE49-F238E27FC236}">
                <a16:creationId xmlns:a16="http://schemas.microsoft.com/office/drawing/2014/main" id="{E52B6C79-FE27-4C44-974B-0836EF03A643}"/>
              </a:ext>
            </a:extLst>
          </p:cNvPr>
          <p:cNvSpPr>
            <a:spLocks noChangeAspect="1"/>
          </p:cNvSpPr>
          <p:nvPr userDrawn="1"/>
        </p:nvSpPr>
        <p:spPr>
          <a:xfrm>
            <a:off x="575330" y="6428233"/>
            <a:ext cx="292608" cy="2926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srgbClr val="1B75BC"/>
              </a:solidFill>
              <a:latin typeface="Arial" panose="020B0604020202020204" pitchFamily="34" charset="0"/>
              <a:ea typeface="Arial"/>
              <a:cs typeface="Arial" panose="020B0604020202020204" pitchFamily="34" charset="0"/>
            </a:endParaRPr>
          </a:p>
        </p:txBody>
      </p:sp>
      <p:sp>
        <p:nvSpPr>
          <p:cNvPr id="22" name="Slide Number Placeholder 5">
            <a:extLst>
              <a:ext uri="{FF2B5EF4-FFF2-40B4-BE49-F238E27FC236}">
                <a16:creationId xmlns:a16="http://schemas.microsoft.com/office/drawing/2014/main" id="{FF7591F3-15B1-D743-98E5-0012749AEE2C}"/>
              </a:ext>
            </a:extLst>
          </p:cNvPr>
          <p:cNvSpPr>
            <a:spLocks noGrp="1"/>
          </p:cNvSpPr>
          <p:nvPr>
            <p:ph type="sldNum" sz="quarter" idx="12"/>
          </p:nvPr>
        </p:nvSpPr>
        <p:spPr>
          <a:xfrm>
            <a:off x="526349" y="6391975"/>
            <a:ext cx="390570" cy="365125"/>
          </a:xfrm>
        </p:spPr>
        <p:txBody>
          <a:bodyPr/>
          <a:lstStyle>
            <a:lvl1pPr algn="ctr">
              <a:defRPr>
                <a:solidFill>
                  <a:schemeClr val="accent1"/>
                </a:solidFill>
              </a:defRPr>
            </a:lvl1pPr>
          </a:lstStyle>
          <a:p>
            <a:fld id="{D6CDAAEE-A9DE-FC47-AAC8-03389D2351D9}" type="slidenum">
              <a:rPr lang="en-US" smtClean="0"/>
              <a:pPr/>
              <a:t>‹#›</a:t>
            </a:fld>
            <a:endParaRPr lang="en-US"/>
          </a:p>
        </p:txBody>
      </p:sp>
      <p:pic>
        <p:nvPicPr>
          <p:cNvPr id="11" name="Picture 10">
            <a:extLst>
              <a:ext uri="{FF2B5EF4-FFF2-40B4-BE49-F238E27FC236}">
                <a16:creationId xmlns:a16="http://schemas.microsoft.com/office/drawing/2014/main" id="{281AB461-1109-1E4C-8DEF-E826FDD3DE8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21049" y="6393033"/>
            <a:ext cx="495300" cy="330200"/>
          </a:xfrm>
          <a:prstGeom prst="rect">
            <a:avLst/>
          </a:prstGeom>
        </p:spPr>
      </p:pic>
      <p:pic>
        <p:nvPicPr>
          <p:cNvPr id="12" name="Picture 11">
            <a:extLst>
              <a:ext uri="{FF2B5EF4-FFF2-40B4-BE49-F238E27FC236}">
                <a16:creationId xmlns:a16="http://schemas.microsoft.com/office/drawing/2014/main" id="{2193C0ED-70F6-114F-90E6-1D23188E720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374016" y="6393033"/>
            <a:ext cx="495300" cy="330200"/>
          </a:xfrm>
          <a:prstGeom prst="rect">
            <a:avLst/>
          </a:prstGeom>
        </p:spPr>
      </p:pic>
      <p:pic>
        <p:nvPicPr>
          <p:cNvPr id="15" name="Picture 14">
            <a:extLst>
              <a:ext uri="{FF2B5EF4-FFF2-40B4-BE49-F238E27FC236}">
                <a16:creationId xmlns:a16="http://schemas.microsoft.com/office/drawing/2014/main" id="{2A04A371-8172-9E4D-9CB1-7E0E64E6ACD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spTree>
    <p:extLst>
      <p:ext uri="{BB962C8B-B14F-4D97-AF65-F5344CB8AC3E}">
        <p14:creationId xmlns:p14="http://schemas.microsoft.com/office/powerpoint/2010/main" val="2543888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34" Type="http://schemas.openxmlformats.org/officeDocument/2006/relationships/oleObject" Target="../embeddings/oleObject1.bin"/><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33" Type="http://schemas.openxmlformats.org/officeDocument/2006/relationships/tags" Target="../tags/tag1.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29" Type="http://schemas.openxmlformats.org/officeDocument/2006/relationships/slideLayout" Target="../slideLayouts/slideLayout49.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32" Type="http://schemas.openxmlformats.org/officeDocument/2006/relationships/vmlDrawing" Target="../drawings/vmlDrawing1.v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slideLayout" Target="../slideLayouts/slideLayout48.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31" Type="http://schemas.openxmlformats.org/officeDocument/2006/relationships/theme" Target="../theme/theme2.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 Id="rId30" Type="http://schemas.openxmlformats.org/officeDocument/2006/relationships/slideLayout" Target="../slideLayouts/slideLayout50.xml"/><Relationship Id="rId35" Type="http://schemas.openxmlformats.org/officeDocument/2006/relationships/image" Target="../media/image17.emf"/><Relationship Id="rId8"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slideLayout" Target="../slideLayouts/slideLayout53.xml"/><Relationship Id="rId7" Type="http://schemas.openxmlformats.org/officeDocument/2006/relationships/oleObject" Target="../embeddings/oleObject4.bin"/><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tags" Target="../tags/tag4.xml"/><Relationship Id="rId5" Type="http://schemas.openxmlformats.org/officeDocument/2006/relationships/vmlDrawing" Target="../drawings/vmlDrawing4.v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vmlDrawing" Target="../drawings/vmlDrawing5.vml"/><Relationship Id="rId2" Type="http://schemas.openxmlformats.org/officeDocument/2006/relationships/theme" Target="../theme/theme4.xml"/><Relationship Id="rId1" Type="http://schemas.openxmlformats.org/officeDocument/2006/relationships/slideLayout" Target="../slideLayouts/slideLayout54.xml"/><Relationship Id="rId6" Type="http://schemas.openxmlformats.org/officeDocument/2006/relationships/image" Target="../media/image17.emf"/><Relationship Id="rId5" Type="http://schemas.openxmlformats.org/officeDocument/2006/relationships/oleObject" Target="../embeddings/oleObject5.bin"/><Relationship Id="rId4" Type="http://schemas.openxmlformats.org/officeDocument/2006/relationships/tags" Target="../tags/tag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theme" Target="../theme/theme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theme" Target="../theme/theme7.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82D2E0-F9C2-C84D-9771-49CA7B3271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9FF447-C5BD-C04E-AA68-E12A0A83CAE0}"/>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C9E6A4-12CF-3B4C-9B9A-CC78F03635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5" name="Footer Placeholder 4">
            <a:extLst>
              <a:ext uri="{FF2B5EF4-FFF2-40B4-BE49-F238E27FC236}">
                <a16:creationId xmlns:a16="http://schemas.microsoft.com/office/drawing/2014/main" id="{9FF0E8A9-A5AD-6B4C-85AD-9318CE5746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D770076A-1356-BA41-8BFC-2CEBB182E9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6CDAAEE-A9DE-FC47-AAC8-03389D2351D9}" type="slidenum">
              <a:rPr lang="en-US" smtClean="0"/>
              <a:pPr/>
              <a:t>‹#›</a:t>
            </a:fld>
            <a:endParaRPr lang="en-US"/>
          </a:p>
        </p:txBody>
      </p:sp>
    </p:spTree>
    <p:extLst>
      <p:ext uri="{BB962C8B-B14F-4D97-AF65-F5344CB8AC3E}">
        <p14:creationId xmlns:p14="http://schemas.microsoft.com/office/powerpoint/2010/main" val="1359807102"/>
      </p:ext>
    </p:extLst>
  </p:cSld>
  <p:clrMap bg1="lt1" tx1="dk1" bg2="lt2" tx2="dk2" accent1="accent1" accent2="accent2" accent3="accent3" accent4="accent4" accent5="accent5" accent6="accent6" hlink="hlink" folHlink="folHlink"/>
  <p:sldLayoutIdLst>
    <p:sldLayoutId id="2147483651" r:id="rId1"/>
    <p:sldLayoutId id="2147483676" r:id="rId2"/>
    <p:sldLayoutId id="2147483660" r:id="rId3"/>
    <p:sldLayoutId id="2147483666" r:id="rId4"/>
    <p:sldLayoutId id="2147483667" r:id="rId5"/>
    <p:sldLayoutId id="2147483671" r:id="rId6"/>
    <p:sldLayoutId id="2147483675" r:id="rId7"/>
    <p:sldLayoutId id="2147483668" r:id="rId8"/>
    <p:sldLayoutId id="2147483669" r:id="rId9"/>
    <p:sldLayoutId id="2147483678" r:id="rId10"/>
    <p:sldLayoutId id="2147483677" r:id="rId11"/>
    <p:sldLayoutId id="2147483672" r:id="rId12"/>
    <p:sldLayoutId id="2147483674" r:id="rId13"/>
    <p:sldLayoutId id="2147483670" r:id="rId14"/>
    <p:sldLayoutId id="2147483673" r:id="rId15"/>
    <p:sldLayoutId id="2147483664" r:id="rId16"/>
    <p:sldLayoutId id="2147483661" r:id="rId17"/>
    <p:sldLayoutId id="2147483662" r:id="rId18"/>
    <p:sldLayoutId id="2147483663" r:id="rId19"/>
    <p:sldLayoutId id="2147483665"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E1844B0-1153-4B2D-8B5B-A07191265D4E}"/>
              </a:ext>
            </a:extLst>
          </p:cNvPr>
          <p:cNvGraphicFramePr>
            <a:graphicFrameLocks noChangeAspect="1"/>
          </p:cNvGraphicFramePr>
          <p:nvPr userDrawn="1">
            <p:custDataLst>
              <p:tags r:id="rId33"/>
            </p:custDataLst>
            <p:extLst>
              <p:ext uri="{D42A27DB-BD31-4B8C-83A1-F6EECF244321}">
                <p14:modId xmlns:p14="http://schemas.microsoft.com/office/powerpoint/2010/main" val="17447384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34" imgW="463" imgH="463" progId="TCLayout.ActiveDocument.1">
                  <p:embed/>
                </p:oleObj>
              </mc:Choice>
              <mc:Fallback>
                <p:oleObj name="think-cell Slide" r:id="rId34" imgW="463" imgH="463" progId="TCLayout.ActiveDocument.1">
                  <p:embed/>
                  <p:pic>
                    <p:nvPicPr>
                      <p:cNvPr id="8" name="Object 7" hidden="1">
                        <a:extLst>
                          <a:ext uri="{FF2B5EF4-FFF2-40B4-BE49-F238E27FC236}">
                            <a16:creationId xmlns:a16="http://schemas.microsoft.com/office/drawing/2014/main" id="{0E1844B0-1153-4B2D-8B5B-A07191265D4E}"/>
                          </a:ext>
                        </a:extLst>
                      </p:cNvPr>
                      <p:cNvPicPr/>
                      <p:nvPr/>
                    </p:nvPicPr>
                    <p:blipFill>
                      <a:blip r:embed="rId35"/>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7682D2E0-F9C2-C84D-9771-49CA7B3271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9FF447-C5BD-C04E-AA68-E12A0A83CAE0}"/>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C9E6A4-12CF-3B4C-9B9A-CC78F03635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5" name="Footer Placeholder 4">
            <a:extLst>
              <a:ext uri="{FF2B5EF4-FFF2-40B4-BE49-F238E27FC236}">
                <a16:creationId xmlns:a16="http://schemas.microsoft.com/office/drawing/2014/main" id="{9FF0E8A9-A5AD-6B4C-85AD-9318CE5746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D770076A-1356-BA41-8BFC-2CEBB182E9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6CDAAEE-A9DE-FC47-AAC8-03389D2351D9}" type="slidenum">
              <a:rPr lang="en-US" smtClean="0"/>
              <a:pPr/>
              <a:t>‹#›</a:t>
            </a:fld>
            <a:endParaRPr lang="en-US"/>
          </a:p>
        </p:txBody>
      </p:sp>
    </p:spTree>
    <p:extLst>
      <p:ext uri="{BB962C8B-B14F-4D97-AF65-F5344CB8AC3E}">
        <p14:creationId xmlns:p14="http://schemas.microsoft.com/office/powerpoint/2010/main" val="104086042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 id="2147483717" r:id="rId23"/>
    <p:sldLayoutId id="2147483718" r:id="rId24"/>
    <p:sldLayoutId id="2147483719" r:id="rId25"/>
    <p:sldLayoutId id="2147483720" r:id="rId26"/>
    <p:sldLayoutId id="2147483721" r:id="rId27"/>
    <p:sldLayoutId id="2147483722" r:id="rId28"/>
    <p:sldLayoutId id="2147483723" r:id="rId29"/>
    <p:sldLayoutId id="2147483724" r:id="rId3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5BEAE2E-8BBF-4C4C-97CC-CD0B4C27D5F5}"/>
              </a:ext>
            </a:extLst>
          </p:cNvPr>
          <p:cNvGraphicFramePr>
            <a:graphicFrameLocks noChangeAspect="1"/>
          </p:cNvGraphicFramePr>
          <p:nvPr userDrawn="1">
            <p:custDataLst>
              <p:tags r:id="rId6"/>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7" imgW="463" imgH="463" progId="TCLayout.ActiveDocument.1">
                  <p:embed/>
                </p:oleObj>
              </mc:Choice>
              <mc:Fallback>
                <p:oleObj name="think-cell Slide" r:id="rId7" imgW="463" imgH="463" progId="TCLayout.ActiveDocument.1">
                  <p:embed/>
                  <p:pic>
                    <p:nvPicPr>
                      <p:cNvPr id="8" name="Object 7" hidden="1">
                        <a:extLst>
                          <a:ext uri="{FF2B5EF4-FFF2-40B4-BE49-F238E27FC236}">
                            <a16:creationId xmlns:a16="http://schemas.microsoft.com/office/drawing/2014/main" id="{75BEAE2E-8BBF-4C4C-97CC-CD0B4C27D5F5}"/>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7682D2E0-F9C2-C84D-9771-49CA7B3271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9FF447-C5BD-C04E-AA68-E12A0A83CAE0}"/>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C9E6A4-12CF-3B4C-9B9A-CC78F03635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5" name="Footer Placeholder 4">
            <a:extLst>
              <a:ext uri="{FF2B5EF4-FFF2-40B4-BE49-F238E27FC236}">
                <a16:creationId xmlns:a16="http://schemas.microsoft.com/office/drawing/2014/main" id="{9FF0E8A9-A5AD-6B4C-85AD-9318CE5746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D770076A-1356-BA41-8BFC-2CEBB182E9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6CDAAEE-A9DE-FC47-AAC8-03389D2351D9}" type="slidenum">
              <a:rPr lang="en-US" smtClean="0"/>
              <a:pPr/>
              <a:t>‹#›</a:t>
            </a:fld>
            <a:endParaRPr lang="en-US"/>
          </a:p>
        </p:txBody>
      </p:sp>
    </p:spTree>
    <p:extLst>
      <p:ext uri="{BB962C8B-B14F-4D97-AF65-F5344CB8AC3E}">
        <p14:creationId xmlns:p14="http://schemas.microsoft.com/office/powerpoint/2010/main" val="1359807102"/>
      </p:ext>
    </p:extLst>
  </p:cSld>
  <p:clrMap bg1="lt1" tx1="dk1" bg2="lt2" tx2="dk2" accent1="accent1" accent2="accent2" accent3="accent3" accent4="accent4" accent5="accent5" accent6="accent6" hlink="hlink" folHlink="folHlink"/>
  <p:sldLayoutIdLst>
    <p:sldLayoutId id="2147483689" r:id="rId1"/>
    <p:sldLayoutId id="2147483688" r:id="rId2"/>
    <p:sldLayoutId id="2147483687"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8562F433-ABA6-48AC-85EC-2F5D529C40E7}"/>
              </a:ext>
            </a:extLst>
          </p:cNvPr>
          <p:cNvGraphicFramePr>
            <a:graphicFrameLocks noChangeAspect="1"/>
          </p:cNvGraphicFramePr>
          <p:nvPr userDrawn="1">
            <p:custDataLst>
              <p:tags r:id="rId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Slide" r:id="rId5" imgW="463" imgH="463" progId="TCLayout.ActiveDocument.1">
                  <p:embed/>
                </p:oleObj>
              </mc:Choice>
              <mc:Fallback>
                <p:oleObj name="think-cell Slide" r:id="rId5" imgW="463" imgH="463" progId="TCLayout.ActiveDocument.1">
                  <p:embed/>
                  <p:pic>
                    <p:nvPicPr>
                      <p:cNvPr id="10" name="Object 9" hidden="1">
                        <a:extLst>
                          <a:ext uri="{FF2B5EF4-FFF2-40B4-BE49-F238E27FC236}">
                            <a16:creationId xmlns:a16="http://schemas.microsoft.com/office/drawing/2014/main" id="{8562F433-ABA6-48AC-85EC-2F5D529C40E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7682D2E0-F9C2-C84D-9771-49CA7B3271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9FF447-C5BD-C04E-AA68-E12A0A83CAE0}"/>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C9E6A4-12CF-3B4C-9B9A-CC78F03635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5" name="Footer Placeholder 4">
            <a:extLst>
              <a:ext uri="{FF2B5EF4-FFF2-40B4-BE49-F238E27FC236}">
                <a16:creationId xmlns:a16="http://schemas.microsoft.com/office/drawing/2014/main" id="{9FF0E8A9-A5AD-6B4C-85AD-9318CE5746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D770076A-1356-BA41-8BFC-2CEBB182E9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6CDAAEE-A9DE-FC47-AAC8-03389D2351D9}" type="slidenum">
              <a:rPr lang="en-US" smtClean="0"/>
              <a:pPr/>
              <a:t>‹#›</a:t>
            </a:fld>
            <a:endParaRPr lang="en-US"/>
          </a:p>
        </p:txBody>
      </p:sp>
    </p:spTree>
    <p:extLst>
      <p:ext uri="{BB962C8B-B14F-4D97-AF65-F5344CB8AC3E}">
        <p14:creationId xmlns:p14="http://schemas.microsoft.com/office/powerpoint/2010/main" val="1359807102"/>
      </p:ext>
    </p:extLst>
  </p:cSld>
  <p:clrMap bg1="lt1" tx1="dk1" bg2="lt2" tx2="dk2" accent1="accent1" accent2="accent2" accent3="accent3" accent4="accent4" accent5="accent5" accent6="accent6" hlink="hlink" folHlink="folHlink"/>
  <p:sldLayoutIdLst>
    <p:sldLayoutId id="2147483726"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82D2E0-F9C2-C84D-9771-49CA7B3271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9FF447-C5BD-C04E-AA68-E12A0A83CAE0}"/>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C9E6A4-12CF-3B4C-9B9A-CC78F03635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5" name="Footer Placeholder 4">
            <a:extLst>
              <a:ext uri="{FF2B5EF4-FFF2-40B4-BE49-F238E27FC236}">
                <a16:creationId xmlns:a16="http://schemas.microsoft.com/office/drawing/2014/main" id="{9FF0E8A9-A5AD-6B4C-85AD-9318CE5746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D770076A-1356-BA41-8BFC-2CEBB182E9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6CDAAEE-A9DE-FC47-AAC8-03389D2351D9}" type="slidenum">
              <a:rPr lang="en-US" smtClean="0"/>
              <a:pPr/>
              <a:t>‹#›</a:t>
            </a:fld>
            <a:endParaRPr lang="en-US"/>
          </a:p>
        </p:txBody>
      </p:sp>
    </p:spTree>
    <p:extLst>
      <p:ext uri="{BB962C8B-B14F-4D97-AF65-F5344CB8AC3E}">
        <p14:creationId xmlns:p14="http://schemas.microsoft.com/office/powerpoint/2010/main" val="120783599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82D2E0-F9C2-C84D-9771-49CA7B3271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9FF447-C5BD-C04E-AA68-E12A0A83CAE0}"/>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C9E6A4-12CF-3B4C-9B9A-CC78F03635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5" name="Footer Placeholder 4">
            <a:extLst>
              <a:ext uri="{FF2B5EF4-FFF2-40B4-BE49-F238E27FC236}">
                <a16:creationId xmlns:a16="http://schemas.microsoft.com/office/drawing/2014/main" id="{9FF0E8A9-A5AD-6B4C-85AD-9318CE5746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D770076A-1356-BA41-8BFC-2CEBB182E9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6CDAAEE-A9DE-FC47-AAC8-03389D2351D9}" type="slidenum">
              <a:rPr lang="en-US" smtClean="0"/>
              <a:pPr/>
              <a:t>‹#›</a:t>
            </a:fld>
            <a:endParaRPr lang="en-US"/>
          </a:p>
        </p:txBody>
      </p:sp>
    </p:spTree>
    <p:extLst>
      <p:ext uri="{BB962C8B-B14F-4D97-AF65-F5344CB8AC3E}">
        <p14:creationId xmlns:p14="http://schemas.microsoft.com/office/powerpoint/2010/main" val="3220149295"/>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44644C-F78F-4E91-A127-2B3B1AAFEC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847FA0-847B-4DD5-B152-9EFE61E909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DA8B14-10C1-4C6B-90B9-BBFFE92C03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326E6C-5B1E-4D0C-9ECF-8D4BD4BD801A}" type="datetimeFigureOut">
              <a:rPr lang="en-US" smtClean="0"/>
              <a:t>3/20/2023</a:t>
            </a:fld>
            <a:endParaRPr lang="en-US"/>
          </a:p>
        </p:txBody>
      </p:sp>
      <p:sp>
        <p:nvSpPr>
          <p:cNvPr id="5" name="Footer Placeholder 4">
            <a:extLst>
              <a:ext uri="{FF2B5EF4-FFF2-40B4-BE49-F238E27FC236}">
                <a16:creationId xmlns:a16="http://schemas.microsoft.com/office/drawing/2014/main" id="{86BB5C59-EED0-428B-83A6-D081A13189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F199E78-E856-477A-B860-85C7766A9E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B83CFB-674D-4689-BBB2-17591E951A0A}" type="slidenum">
              <a:rPr lang="en-US" smtClean="0"/>
              <a:t>‹#›</a:t>
            </a:fld>
            <a:endParaRPr lang="en-US"/>
          </a:p>
        </p:txBody>
      </p:sp>
    </p:spTree>
    <p:extLst>
      <p:ext uri="{BB962C8B-B14F-4D97-AF65-F5344CB8AC3E}">
        <p14:creationId xmlns:p14="http://schemas.microsoft.com/office/powerpoint/2010/main" val="341923785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microsoft.com/office/2007/relationships/hdphoto" Target="../media/hdphoto1.wdp"/><Relationship Id="rId5" Type="http://schemas.openxmlformats.org/officeDocument/2006/relationships/image" Target="../media/image54.png"/><Relationship Id="rId4" Type="http://schemas.openxmlformats.org/officeDocument/2006/relationships/image" Target="../media/image53.png"/></Relationships>
</file>

<file path=ppt/slides/_rels/slide10.xml.rels><?xml version="1.0" encoding="UTF-8" standalone="yes"?>
<Relationships xmlns="http://schemas.openxmlformats.org/package/2006/relationships"><Relationship Id="rId8" Type="http://schemas.openxmlformats.org/officeDocument/2006/relationships/image" Target="../media/image89.jpeg"/><Relationship Id="rId13" Type="http://schemas.openxmlformats.org/officeDocument/2006/relationships/image" Target="../media/image94.jpeg"/><Relationship Id="rId3" Type="http://schemas.openxmlformats.org/officeDocument/2006/relationships/image" Target="../media/image84.png"/><Relationship Id="rId7" Type="http://schemas.openxmlformats.org/officeDocument/2006/relationships/image" Target="../media/image88.png"/><Relationship Id="rId12" Type="http://schemas.openxmlformats.org/officeDocument/2006/relationships/image" Target="../media/image93.jpeg"/><Relationship Id="rId2" Type="http://schemas.openxmlformats.org/officeDocument/2006/relationships/image" Target="../media/image83.png"/><Relationship Id="rId1" Type="http://schemas.openxmlformats.org/officeDocument/2006/relationships/slideLayout" Target="../slideLayouts/slideLayout3.xml"/><Relationship Id="rId6" Type="http://schemas.openxmlformats.org/officeDocument/2006/relationships/image" Target="../media/image87.png"/><Relationship Id="rId11" Type="http://schemas.openxmlformats.org/officeDocument/2006/relationships/image" Target="../media/image92.jpeg"/><Relationship Id="rId5" Type="http://schemas.openxmlformats.org/officeDocument/2006/relationships/image" Target="../media/image86.png"/><Relationship Id="rId10" Type="http://schemas.openxmlformats.org/officeDocument/2006/relationships/image" Target="../media/image91.jpeg"/><Relationship Id="rId4" Type="http://schemas.openxmlformats.org/officeDocument/2006/relationships/image" Target="../media/image85.png"/><Relationship Id="rId9" Type="http://schemas.openxmlformats.org/officeDocument/2006/relationships/image" Target="../media/image90.jpeg"/><Relationship Id="rId14" Type="http://schemas.openxmlformats.org/officeDocument/2006/relationships/image" Target="../media/image95.jpeg"/></Relationships>
</file>

<file path=ppt/slides/_rels/slide11.xml.rels><?xml version="1.0" encoding="UTF-8" standalone="yes"?>
<Relationships xmlns="http://schemas.openxmlformats.org/package/2006/relationships"><Relationship Id="rId8" Type="http://schemas.openxmlformats.org/officeDocument/2006/relationships/image" Target="../media/image97.jpeg"/><Relationship Id="rId3" Type="http://schemas.openxmlformats.org/officeDocument/2006/relationships/slideLayout" Target="../slideLayouts/slideLayout27.xml"/><Relationship Id="rId7" Type="http://schemas.microsoft.com/office/2007/relationships/hdphoto" Target="../media/hdphoto2.wdp"/><Relationship Id="rId2" Type="http://schemas.openxmlformats.org/officeDocument/2006/relationships/tags" Target="../tags/tag11.xml"/><Relationship Id="rId1" Type="http://schemas.openxmlformats.org/officeDocument/2006/relationships/vmlDrawing" Target="../drawings/vmlDrawing11.vml"/><Relationship Id="rId6" Type="http://schemas.openxmlformats.org/officeDocument/2006/relationships/image" Target="../media/image96.png"/><Relationship Id="rId5" Type="http://schemas.openxmlformats.org/officeDocument/2006/relationships/image" Target="../media/image17.emf"/><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8" Type="http://schemas.openxmlformats.org/officeDocument/2006/relationships/image" Target="../media/image99.jpeg"/><Relationship Id="rId3" Type="http://schemas.openxmlformats.org/officeDocument/2006/relationships/slideLayout" Target="../slideLayouts/slideLayout27.xml"/><Relationship Id="rId7" Type="http://schemas.openxmlformats.org/officeDocument/2006/relationships/image" Target="../media/image98.png"/><Relationship Id="rId2" Type="http://schemas.openxmlformats.org/officeDocument/2006/relationships/tags" Target="../tags/tag12.xml"/><Relationship Id="rId1" Type="http://schemas.openxmlformats.org/officeDocument/2006/relationships/vmlDrawing" Target="../drawings/vmlDrawing12.vml"/><Relationship Id="rId6" Type="http://schemas.openxmlformats.org/officeDocument/2006/relationships/image" Target="../media/image17.emf"/><Relationship Id="rId5" Type="http://schemas.openxmlformats.org/officeDocument/2006/relationships/oleObject" Target="../embeddings/oleObject12.bin"/><Relationship Id="rId4" Type="http://schemas.openxmlformats.org/officeDocument/2006/relationships/notesSlide" Target="../notesSlides/notesSlide3.xml"/><Relationship Id="rId9" Type="http://schemas.openxmlformats.org/officeDocument/2006/relationships/image" Target="../media/image100.jpeg"/></Relationships>
</file>

<file path=ppt/slides/_rels/slide14.xml.rels><?xml version="1.0" encoding="UTF-8" standalone="yes"?>
<Relationships xmlns="http://schemas.openxmlformats.org/package/2006/relationships"><Relationship Id="rId8" Type="http://schemas.openxmlformats.org/officeDocument/2006/relationships/hyperlink" Target="https://www.ihealthcareanalyst.com/global-internet-pharmacies-market/" TargetMode="External"/><Relationship Id="rId3" Type="http://schemas.openxmlformats.org/officeDocument/2006/relationships/slideLayout" Target="../slideLayouts/slideLayout27.xml"/><Relationship Id="rId7" Type="http://schemas.openxmlformats.org/officeDocument/2006/relationships/image" Target="../media/image101.png"/><Relationship Id="rId2" Type="http://schemas.openxmlformats.org/officeDocument/2006/relationships/tags" Target="../tags/tag13.xml"/><Relationship Id="rId1" Type="http://schemas.openxmlformats.org/officeDocument/2006/relationships/vmlDrawing" Target="../drawings/vmlDrawing13.vml"/><Relationship Id="rId6" Type="http://schemas.openxmlformats.org/officeDocument/2006/relationships/image" Target="../media/image17.emf"/><Relationship Id="rId5" Type="http://schemas.openxmlformats.org/officeDocument/2006/relationships/oleObject" Target="../embeddings/oleObject13.bin"/><Relationship Id="rId10" Type="http://schemas.openxmlformats.org/officeDocument/2006/relationships/image" Target="../media/image103.png"/><Relationship Id="rId4" Type="http://schemas.openxmlformats.org/officeDocument/2006/relationships/notesSlide" Target="../notesSlides/notesSlide4.xml"/><Relationship Id="rId9" Type="http://schemas.openxmlformats.org/officeDocument/2006/relationships/image" Target="../media/image102.png"/></Relationships>
</file>

<file path=ppt/slides/_rels/slide15.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110.png"/><Relationship Id="rId3" Type="http://schemas.openxmlformats.org/officeDocument/2006/relationships/slideLayout" Target="../slideLayouts/slideLayout27.xml"/><Relationship Id="rId7" Type="http://schemas.openxmlformats.org/officeDocument/2006/relationships/image" Target="../media/image104.png"/><Relationship Id="rId12" Type="http://schemas.openxmlformats.org/officeDocument/2006/relationships/image" Target="../media/image109.png"/><Relationship Id="rId2" Type="http://schemas.openxmlformats.org/officeDocument/2006/relationships/tags" Target="../tags/tag14.xml"/><Relationship Id="rId1" Type="http://schemas.openxmlformats.org/officeDocument/2006/relationships/vmlDrawing" Target="../drawings/vmlDrawing14.vml"/><Relationship Id="rId6" Type="http://schemas.openxmlformats.org/officeDocument/2006/relationships/image" Target="../media/image17.emf"/><Relationship Id="rId11" Type="http://schemas.openxmlformats.org/officeDocument/2006/relationships/image" Target="../media/image108.png"/><Relationship Id="rId5" Type="http://schemas.openxmlformats.org/officeDocument/2006/relationships/oleObject" Target="../embeddings/oleObject14.bin"/><Relationship Id="rId10" Type="http://schemas.openxmlformats.org/officeDocument/2006/relationships/image" Target="../media/image107.png"/><Relationship Id="rId4" Type="http://schemas.openxmlformats.org/officeDocument/2006/relationships/notesSlide" Target="../notesSlides/notesSlide5.xml"/><Relationship Id="rId9" Type="http://schemas.openxmlformats.org/officeDocument/2006/relationships/image" Target="../media/image106.png"/></Relationships>
</file>

<file path=ppt/slides/_rels/slide16.xml.rels><?xml version="1.0" encoding="UTF-8" standalone="yes"?>
<Relationships xmlns="http://schemas.openxmlformats.org/package/2006/relationships"><Relationship Id="rId8" Type="http://schemas.openxmlformats.org/officeDocument/2006/relationships/image" Target="../media/image112.jpeg"/><Relationship Id="rId3" Type="http://schemas.openxmlformats.org/officeDocument/2006/relationships/slideLayout" Target="../slideLayouts/slideLayout27.xml"/><Relationship Id="rId7" Type="http://schemas.openxmlformats.org/officeDocument/2006/relationships/image" Target="../media/image111.png"/><Relationship Id="rId2" Type="http://schemas.openxmlformats.org/officeDocument/2006/relationships/tags" Target="../tags/tag15.xml"/><Relationship Id="rId1" Type="http://schemas.openxmlformats.org/officeDocument/2006/relationships/vmlDrawing" Target="../drawings/vmlDrawing15.vml"/><Relationship Id="rId6" Type="http://schemas.openxmlformats.org/officeDocument/2006/relationships/image" Target="../media/image17.emf"/><Relationship Id="rId11" Type="http://schemas.microsoft.com/office/2007/relationships/hdphoto" Target="../media/hdphoto3.wdp"/><Relationship Id="rId5" Type="http://schemas.openxmlformats.org/officeDocument/2006/relationships/oleObject" Target="../embeddings/oleObject15.bin"/><Relationship Id="rId10" Type="http://schemas.openxmlformats.org/officeDocument/2006/relationships/image" Target="../media/image114.png"/><Relationship Id="rId4" Type="http://schemas.openxmlformats.org/officeDocument/2006/relationships/notesSlide" Target="../notesSlides/notesSlide6.xml"/><Relationship Id="rId9" Type="http://schemas.openxmlformats.org/officeDocument/2006/relationships/image" Target="../media/image113.jpeg"/></Relationships>
</file>

<file path=ppt/slides/_rels/slide17.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slideLayout" Target="../slideLayouts/slideLayout27.xml"/><Relationship Id="rId7" Type="http://schemas.openxmlformats.org/officeDocument/2006/relationships/image" Target="../media/image115.jpeg"/><Relationship Id="rId2" Type="http://schemas.openxmlformats.org/officeDocument/2006/relationships/tags" Target="../tags/tag16.xml"/><Relationship Id="rId1" Type="http://schemas.openxmlformats.org/officeDocument/2006/relationships/vmlDrawing" Target="../drawings/vmlDrawing16.vml"/><Relationship Id="rId6" Type="http://schemas.openxmlformats.org/officeDocument/2006/relationships/image" Target="../media/image17.emf"/><Relationship Id="rId5" Type="http://schemas.openxmlformats.org/officeDocument/2006/relationships/oleObject" Target="../embeddings/oleObject16.bin"/><Relationship Id="rId4" Type="http://schemas.openxmlformats.org/officeDocument/2006/relationships/notesSlide" Target="../notesSlides/notesSlide7.xml"/><Relationship Id="rId9" Type="http://schemas.openxmlformats.org/officeDocument/2006/relationships/image" Target="../media/image117.png"/></Relationships>
</file>

<file path=ppt/slides/_rels/slide18.xml.rels><?xml version="1.0" encoding="UTF-8" standalone="yes"?>
<Relationships xmlns="http://schemas.openxmlformats.org/package/2006/relationships"><Relationship Id="rId8" Type="http://schemas.openxmlformats.org/officeDocument/2006/relationships/image" Target="../media/image119.jpeg"/><Relationship Id="rId3" Type="http://schemas.openxmlformats.org/officeDocument/2006/relationships/slideLayout" Target="../slideLayouts/slideLayout27.xml"/><Relationship Id="rId7" Type="http://schemas.openxmlformats.org/officeDocument/2006/relationships/image" Target="../media/image118.jpeg"/><Relationship Id="rId2" Type="http://schemas.openxmlformats.org/officeDocument/2006/relationships/tags" Target="../tags/tag17.xml"/><Relationship Id="rId1" Type="http://schemas.openxmlformats.org/officeDocument/2006/relationships/vmlDrawing" Target="../drawings/vmlDrawing17.vml"/><Relationship Id="rId6" Type="http://schemas.openxmlformats.org/officeDocument/2006/relationships/image" Target="../media/image17.emf"/><Relationship Id="rId5" Type="http://schemas.openxmlformats.org/officeDocument/2006/relationships/oleObject" Target="../embeddings/oleObject17.bin"/><Relationship Id="rId4"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jpeg"/><Relationship Id="rId2" Type="http://schemas.openxmlformats.org/officeDocument/2006/relationships/image" Target="../media/image55.png"/><Relationship Id="rId1" Type="http://schemas.openxmlformats.org/officeDocument/2006/relationships/slideLayout" Target="../slideLayouts/slideLayout3.xml"/><Relationship Id="rId6" Type="http://schemas.openxmlformats.org/officeDocument/2006/relationships/image" Target="../media/image59.jpeg"/><Relationship Id="rId5" Type="http://schemas.openxmlformats.org/officeDocument/2006/relationships/image" Target="../media/image58.png"/><Relationship Id="rId4" Type="http://schemas.openxmlformats.org/officeDocument/2006/relationships/image" Target="../media/image57.gif"/></Relationships>
</file>

<file path=ppt/slides/_rels/slide20.xml.rels><?xml version="1.0" encoding="UTF-8" standalone="yes"?>
<Relationships xmlns="http://schemas.openxmlformats.org/package/2006/relationships"><Relationship Id="rId8" Type="http://schemas.openxmlformats.org/officeDocument/2006/relationships/image" Target="../media/image126.jpeg"/><Relationship Id="rId3" Type="http://schemas.openxmlformats.org/officeDocument/2006/relationships/image" Target="../media/image121.jpeg"/><Relationship Id="rId7" Type="http://schemas.openxmlformats.org/officeDocument/2006/relationships/image" Target="../media/image125.jpeg"/><Relationship Id="rId2" Type="http://schemas.openxmlformats.org/officeDocument/2006/relationships/image" Target="../media/image120.png"/><Relationship Id="rId1" Type="http://schemas.openxmlformats.org/officeDocument/2006/relationships/slideLayout" Target="../slideLayouts/slideLayout27.xml"/><Relationship Id="rId6" Type="http://schemas.openxmlformats.org/officeDocument/2006/relationships/image" Target="../media/image124.jpeg"/><Relationship Id="rId5" Type="http://schemas.openxmlformats.org/officeDocument/2006/relationships/image" Target="../media/image123.jpeg"/><Relationship Id="rId4" Type="http://schemas.openxmlformats.org/officeDocument/2006/relationships/image" Target="../media/image1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8" Type="http://schemas.openxmlformats.org/officeDocument/2006/relationships/image" Target="../media/image127.jpeg"/><Relationship Id="rId13" Type="http://schemas.openxmlformats.org/officeDocument/2006/relationships/image" Target="../media/image130.png"/><Relationship Id="rId3" Type="http://schemas.openxmlformats.org/officeDocument/2006/relationships/slideLayout" Target="../slideLayouts/slideLayout27.xml"/><Relationship Id="rId7" Type="http://schemas.openxmlformats.org/officeDocument/2006/relationships/hyperlink" Target="https://www.youtube.com/watch?v=jb81u9Cpdvo" TargetMode="External"/><Relationship Id="rId12" Type="http://schemas.openxmlformats.org/officeDocument/2006/relationships/image" Target="../media/image129.png"/><Relationship Id="rId2" Type="http://schemas.openxmlformats.org/officeDocument/2006/relationships/tags" Target="../tags/tag18.xml"/><Relationship Id="rId1" Type="http://schemas.openxmlformats.org/officeDocument/2006/relationships/vmlDrawing" Target="../drawings/vmlDrawing18.vml"/><Relationship Id="rId6" Type="http://schemas.openxmlformats.org/officeDocument/2006/relationships/image" Target="../media/image17.emf"/><Relationship Id="rId11" Type="http://schemas.microsoft.com/office/2007/relationships/hdphoto" Target="../media/hdphoto4.wdp"/><Relationship Id="rId5" Type="http://schemas.openxmlformats.org/officeDocument/2006/relationships/oleObject" Target="../embeddings/oleObject18.bin"/><Relationship Id="rId10" Type="http://schemas.openxmlformats.org/officeDocument/2006/relationships/image" Target="../media/image128.png"/><Relationship Id="rId4" Type="http://schemas.openxmlformats.org/officeDocument/2006/relationships/notesSlide" Target="../notesSlides/notesSlide9.xml"/><Relationship Id="rId9" Type="http://schemas.openxmlformats.org/officeDocument/2006/relationships/image" Target="../media/image53.png"/></Relationships>
</file>

<file path=ppt/slides/_rels/slide23.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slideLayout" Target="../slideLayouts/slideLayout27.xml"/><Relationship Id="rId7" Type="http://schemas.openxmlformats.org/officeDocument/2006/relationships/image" Target="../media/image131.png"/><Relationship Id="rId2" Type="http://schemas.openxmlformats.org/officeDocument/2006/relationships/tags" Target="../tags/tag19.xml"/><Relationship Id="rId1" Type="http://schemas.openxmlformats.org/officeDocument/2006/relationships/vmlDrawing" Target="../drawings/vmlDrawing19.vml"/><Relationship Id="rId6" Type="http://schemas.openxmlformats.org/officeDocument/2006/relationships/image" Target="../media/image17.emf"/><Relationship Id="rId11" Type="http://schemas.openxmlformats.org/officeDocument/2006/relationships/image" Target="../media/image133.png"/><Relationship Id="rId5" Type="http://schemas.openxmlformats.org/officeDocument/2006/relationships/oleObject" Target="../embeddings/oleObject19.bin"/><Relationship Id="rId10" Type="http://schemas.openxmlformats.org/officeDocument/2006/relationships/hyperlink" Target="https://www.youtube.com/watch?v=pVFnjms_FQQ" TargetMode="External"/><Relationship Id="rId4" Type="http://schemas.openxmlformats.org/officeDocument/2006/relationships/notesSlide" Target="../notesSlides/notesSlide10.xml"/><Relationship Id="rId9" Type="http://schemas.openxmlformats.org/officeDocument/2006/relationships/image" Target="../media/image132.png"/></Relationships>
</file>

<file path=ppt/slides/_rels/slide24.xml.rels><?xml version="1.0" encoding="UTF-8" standalone="yes"?>
<Relationships xmlns="http://schemas.openxmlformats.org/package/2006/relationships"><Relationship Id="rId8" Type="http://schemas.openxmlformats.org/officeDocument/2006/relationships/image" Target="../media/image135.jpeg"/><Relationship Id="rId3" Type="http://schemas.openxmlformats.org/officeDocument/2006/relationships/slideLayout" Target="../slideLayouts/slideLayout27.xml"/><Relationship Id="rId7" Type="http://schemas.openxmlformats.org/officeDocument/2006/relationships/image" Target="../media/image134.jpeg"/><Relationship Id="rId2" Type="http://schemas.openxmlformats.org/officeDocument/2006/relationships/tags" Target="../tags/tag20.xml"/><Relationship Id="rId1" Type="http://schemas.openxmlformats.org/officeDocument/2006/relationships/vmlDrawing" Target="../drawings/vmlDrawing20.vml"/><Relationship Id="rId6" Type="http://schemas.openxmlformats.org/officeDocument/2006/relationships/image" Target="../media/image17.emf"/><Relationship Id="rId5" Type="http://schemas.openxmlformats.org/officeDocument/2006/relationships/oleObject" Target="../embeddings/oleObject20.bin"/><Relationship Id="rId4" Type="http://schemas.openxmlformats.org/officeDocument/2006/relationships/notesSlide" Target="../notesSlides/notesSlide11.xml"/><Relationship Id="rId9" Type="http://schemas.openxmlformats.org/officeDocument/2006/relationships/image" Target="../media/image136.jpeg"/></Relationships>
</file>

<file path=ppt/slides/_rels/slide25.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slideLayout" Target="../slideLayouts/slideLayout87.xml"/><Relationship Id="rId5" Type="http://schemas.openxmlformats.org/officeDocument/2006/relationships/image" Target="../media/image140.png"/><Relationship Id="rId4" Type="http://schemas.openxmlformats.org/officeDocument/2006/relationships/image" Target="../media/image139.png"/></Relationships>
</file>

<file path=ppt/slides/_rels/slide26.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13.xml"/><Relationship Id="rId1" Type="http://schemas.openxmlformats.org/officeDocument/2006/relationships/slideLayout" Target="../slideLayouts/slideLayout59.xml"/><Relationship Id="rId4" Type="http://schemas.openxmlformats.org/officeDocument/2006/relationships/image" Target="../media/image143.png"/></Relationships>
</file>

<file path=ppt/slides/_rels/slide28.xml.rels><?xml version="1.0" encoding="UTF-8" standalone="yes"?>
<Relationships xmlns="http://schemas.openxmlformats.org/package/2006/relationships"><Relationship Id="rId3" Type="http://schemas.openxmlformats.org/officeDocument/2006/relationships/image" Target="../media/image144.png"/><Relationship Id="rId7" Type="http://schemas.openxmlformats.org/officeDocument/2006/relationships/image" Target="../media/image147.png"/><Relationship Id="rId2" Type="http://schemas.openxmlformats.org/officeDocument/2006/relationships/notesSlide" Target="../notesSlides/notesSlide14.xml"/><Relationship Id="rId1" Type="http://schemas.openxmlformats.org/officeDocument/2006/relationships/slideLayout" Target="../slideLayouts/slideLayout59.xml"/><Relationship Id="rId6" Type="http://schemas.openxmlformats.org/officeDocument/2006/relationships/image" Target="../media/image146.jpeg"/><Relationship Id="rId5" Type="http://schemas.openxmlformats.org/officeDocument/2006/relationships/image" Target="../media/image145.jpeg"/><Relationship Id="rId4" Type="http://schemas.microsoft.com/office/2007/relationships/hdphoto" Target="../media/hdphoto6.wdp"/></Relationships>
</file>

<file path=ppt/slides/_rels/slide29.xml.rels><?xml version="1.0" encoding="UTF-8" standalone="yes"?>
<Relationships xmlns="http://schemas.openxmlformats.org/package/2006/relationships"><Relationship Id="rId8" Type="http://schemas.openxmlformats.org/officeDocument/2006/relationships/image" Target="../media/image152.png"/><Relationship Id="rId3" Type="http://schemas.openxmlformats.org/officeDocument/2006/relationships/image" Target="../media/image148.png"/><Relationship Id="rId7" Type="http://schemas.microsoft.com/office/2007/relationships/hdphoto" Target="../media/hdphoto7.wdp"/><Relationship Id="rId12" Type="http://schemas.openxmlformats.org/officeDocument/2006/relationships/image" Target="../media/image154.png"/><Relationship Id="rId2" Type="http://schemas.openxmlformats.org/officeDocument/2006/relationships/notesSlide" Target="../notesSlides/notesSlide15.xml"/><Relationship Id="rId1" Type="http://schemas.openxmlformats.org/officeDocument/2006/relationships/slideLayout" Target="../slideLayouts/slideLayout57.xml"/><Relationship Id="rId6" Type="http://schemas.openxmlformats.org/officeDocument/2006/relationships/image" Target="../media/image151.png"/><Relationship Id="rId11" Type="http://schemas.microsoft.com/office/2007/relationships/hdphoto" Target="../media/hdphoto9.wdp"/><Relationship Id="rId5" Type="http://schemas.openxmlformats.org/officeDocument/2006/relationships/image" Target="../media/image150.png"/><Relationship Id="rId10" Type="http://schemas.openxmlformats.org/officeDocument/2006/relationships/image" Target="../media/image153.png"/><Relationship Id="rId4" Type="http://schemas.openxmlformats.org/officeDocument/2006/relationships/image" Target="../media/image149.png"/><Relationship Id="rId9" Type="http://schemas.microsoft.com/office/2007/relationships/hdphoto" Target="../media/hdphoto8.wdp"/></Relationships>
</file>

<file path=ppt/slides/_rels/slide3.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3.xml"/><Relationship Id="rId4" Type="http://schemas.openxmlformats.org/officeDocument/2006/relationships/image" Target="../media/image63.emf"/></Relationships>
</file>

<file path=ppt/slides/_rels/slide30.xml.rels><?xml version="1.0" encoding="UTF-8" standalone="yes"?>
<Relationships xmlns="http://schemas.openxmlformats.org/package/2006/relationships"><Relationship Id="rId3" Type="http://schemas.openxmlformats.org/officeDocument/2006/relationships/image" Target="../media/image155.jpeg"/><Relationship Id="rId2" Type="http://schemas.openxmlformats.org/officeDocument/2006/relationships/notesSlide" Target="../notesSlides/notesSlide16.xml"/><Relationship Id="rId1" Type="http://schemas.openxmlformats.org/officeDocument/2006/relationships/slideLayout" Target="../slideLayouts/slideLayout69.xml"/><Relationship Id="rId5" Type="http://schemas.openxmlformats.org/officeDocument/2006/relationships/image" Target="../media/image157.jpeg"/><Relationship Id="rId4" Type="http://schemas.openxmlformats.org/officeDocument/2006/relationships/image" Target="../media/image156.jpeg"/></Relationships>
</file>

<file path=ppt/slides/_rels/slide31.xml.rels><?xml version="1.0" encoding="UTF-8" standalone="yes"?>
<Relationships xmlns="http://schemas.openxmlformats.org/package/2006/relationships"><Relationship Id="rId3" Type="http://schemas.openxmlformats.org/officeDocument/2006/relationships/image" Target="../media/image158.jpeg"/><Relationship Id="rId2" Type="http://schemas.openxmlformats.org/officeDocument/2006/relationships/notesSlide" Target="../notesSlides/notesSlide17.xml"/><Relationship Id="rId1" Type="http://schemas.openxmlformats.org/officeDocument/2006/relationships/slideLayout" Target="../slideLayouts/slideLayout69.xml"/><Relationship Id="rId5" Type="http://schemas.openxmlformats.org/officeDocument/2006/relationships/image" Target="../media/image160.jpeg"/><Relationship Id="rId4" Type="http://schemas.openxmlformats.org/officeDocument/2006/relationships/image" Target="../media/image159.jpeg"/></Relationships>
</file>

<file path=ppt/slides/_rels/slide32.xml.rels><?xml version="1.0" encoding="UTF-8" standalone="yes"?>
<Relationships xmlns="http://schemas.openxmlformats.org/package/2006/relationships"><Relationship Id="rId3" Type="http://schemas.openxmlformats.org/officeDocument/2006/relationships/image" Target="../media/image161.jpeg"/><Relationship Id="rId2" Type="http://schemas.openxmlformats.org/officeDocument/2006/relationships/notesSlide" Target="../notesSlides/notesSlide18.xml"/><Relationship Id="rId1" Type="http://schemas.openxmlformats.org/officeDocument/2006/relationships/slideLayout" Target="../slideLayouts/slideLayout69.xml"/><Relationship Id="rId5" Type="http://schemas.openxmlformats.org/officeDocument/2006/relationships/image" Target="../media/image163.jpeg"/><Relationship Id="rId4" Type="http://schemas.openxmlformats.org/officeDocument/2006/relationships/image" Target="../media/image162.jpeg"/></Relationships>
</file>

<file path=ppt/slides/_rels/slide33.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notesSlide" Target="../notesSlides/notesSlide19.xml"/><Relationship Id="rId1" Type="http://schemas.openxmlformats.org/officeDocument/2006/relationships/slideLayout" Target="../slideLayouts/slideLayout5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17.emf"/><Relationship Id="rId5" Type="http://schemas.openxmlformats.org/officeDocument/2006/relationships/oleObject" Target="../embeddings/oleObject7.bin"/><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slideLayout" Target="../slideLayouts/slideLayout54.xml"/><Relationship Id="rId7" Type="http://schemas.openxmlformats.org/officeDocument/2006/relationships/image" Target="../media/image67.jpeg"/><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image" Target="../media/image66.png"/><Relationship Id="rId5" Type="http://schemas.openxmlformats.org/officeDocument/2006/relationships/image" Target="../media/image17.emf"/><Relationship Id="rId10" Type="http://schemas.openxmlformats.org/officeDocument/2006/relationships/image" Target="../media/image70.jpeg"/><Relationship Id="rId4" Type="http://schemas.openxmlformats.org/officeDocument/2006/relationships/oleObject" Target="../embeddings/oleObject8.bin"/><Relationship Id="rId9" Type="http://schemas.openxmlformats.org/officeDocument/2006/relationships/image" Target="../media/image69.jpeg"/></Relationships>
</file>

<file path=ppt/slides/_rels/slide8.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slideLayout" Target="../slideLayouts/slideLayout27.xml"/><Relationship Id="rId7" Type="http://schemas.openxmlformats.org/officeDocument/2006/relationships/image" Target="../media/image72.jpeg"/><Relationship Id="rId2" Type="http://schemas.openxmlformats.org/officeDocument/2006/relationships/tags" Target="../tags/tag9.xml"/><Relationship Id="rId1" Type="http://schemas.openxmlformats.org/officeDocument/2006/relationships/vmlDrawing" Target="../drawings/vmlDrawing9.vml"/><Relationship Id="rId6" Type="http://schemas.openxmlformats.org/officeDocument/2006/relationships/image" Target="../media/image71.png"/><Relationship Id="rId11" Type="http://schemas.openxmlformats.org/officeDocument/2006/relationships/image" Target="../media/image76.jpeg"/><Relationship Id="rId5" Type="http://schemas.openxmlformats.org/officeDocument/2006/relationships/image" Target="../media/image17.emf"/><Relationship Id="rId10" Type="http://schemas.openxmlformats.org/officeDocument/2006/relationships/image" Target="../media/image75.jpeg"/><Relationship Id="rId4" Type="http://schemas.openxmlformats.org/officeDocument/2006/relationships/oleObject" Target="../embeddings/oleObject9.bin"/><Relationship Id="rId9" Type="http://schemas.openxmlformats.org/officeDocument/2006/relationships/image" Target="../media/image74.jpeg"/></Relationships>
</file>

<file path=ppt/slides/_rels/slide9.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slideLayout" Target="../slideLayouts/slideLayout27.xml"/><Relationship Id="rId7" Type="http://schemas.openxmlformats.org/officeDocument/2006/relationships/image" Target="../media/image78.jpeg"/><Relationship Id="rId2" Type="http://schemas.openxmlformats.org/officeDocument/2006/relationships/tags" Target="../tags/tag10.xml"/><Relationship Id="rId1" Type="http://schemas.openxmlformats.org/officeDocument/2006/relationships/vmlDrawing" Target="../drawings/vmlDrawing10.vml"/><Relationship Id="rId6" Type="http://schemas.openxmlformats.org/officeDocument/2006/relationships/image" Target="../media/image77.jpeg"/><Relationship Id="rId11" Type="http://schemas.openxmlformats.org/officeDocument/2006/relationships/image" Target="../media/image82.png"/><Relationship Id="rId5" Type="http://schemas.openxmlformats.org/officeDocument/2006/relationships/image" Target="../media/image17.emf"/><Relationship Id="rId10" Type="http://schemas.openxmlformats.org/officeDocument/2006/relationships/image" Target="../media/image81.png"/><Relationship Id="rId4" Type="http://schemas.openxmlformats.org/officeDocument/2006/relationships/oleObject" Target="../embeddings/oleObject10.bin"/><Relationship Id="rId9" Type="http://schemas.openxmlformats.org/officeDocument/2006/relationships/image" Target="../media/image8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93567-D5E5-A34A-8D3C-8AA146D87A37}"/>
              </a:ext>
            </a:extLst>
          </p:cNvPr>
          <p:cNvSpPr>
            <a:spLocks noGrp="1"/>
          </p:cNvSpPr>
          <p:nvPr>
            <p:ph type="title"/>
          </p:nvPr>
        </p:nvSpPr>
        <p:spPr>
          <a:xfrm>
            <a:off x="4356380" y="1818351"/>
            <a:ext cx="6846702" cy="1113981"/>
          </a:xfrm>
        </p:spPr>
        <p:txBody>
          <a:bodyPr/>
          <a:lstStyle/>
          <a:p>
            <a:r>
              <a:rPr lang="en-US" dirty="0">
                <a:cs typeface="Helvetica" pitchFamily="34" charset="0"/>
              </a:rPr>
              <a:t>ColorWorks </a:t>
            </a:r>
            <a:br>
              <a:rPr lang="en-US" dirty="0">
                <a:cs typeface="Helvetica" pitchFamily="34" charset="0"/>
              </a:rPr>
            </a:br>
            <a:r>
              <a:rPr lang="en-US" dirty="0">
                <a:cs typeface="Helvetica" pitchFamily="34" charset="0"/>
              </a:rPr>
              <a:t>Value Proposition and Applications</a:t>
            </a:r>
            <a:endParaRPr lang="en-US" dirty="0"/>
          </a:p>
        </p:txBody>
      </p:sp>
      <p:sp>
        <p:nvSpPr>
          <p:cNvPr id="4" name="TextBox 3">
            <a:extLst>
              <a:ext uri="{FF2B5EF4-FFF2-40B4-BE49-F238E27FC236}">
                <a16:creationId xmlns:a16="http://schemas.microsoft.com/office/drawing/2014/main" id="{EA049E42-3351-994A-BAB8-4175347AE525}"/>
              </a:ext>
            </a:extLst>
          </p:cNvPr>
          <p:cNvSpPr txBox="1"/>
          <p:nvPr/>
        </p:nvSpPr>
        <p:spPr>
          <a:xfrm>
            <a:off x="10586657" y="298270"/>
            <a:ext cx="616425" cy="292388"/>
          </a:xfrm>
          <a:prstGeom prst="rect">
            <a:avLst/>
          </a:prstGeom>
          <a:noFill/>
        </p:spPr>
        <p:txBody>
          <a:bodyPr wrap="square" rIns="0" rtlCol="0">
            <a:spAutoFit/>
          </a:bodyPr>
          <a:lstStyle/>
          <a:p>
            <a:pPr algn="r"/>
            <a:r>
              <a:rPr lang="en-US" sz="1300">
                <a:solidFill>
                  <a:schemeClr val="accent3"/>
                </a:solidFill>
                <a:latin typeface="Arial" panose="020B0604020202020204" pitchFamily="34" charset="0"/>
                <a:cs typeface="Arial" panose="020B0604020202020204" pitchFamily="34" charset="0"/>
              </a:rPr>
              <a:t>APR</a:t>
            </a:r>
          </a:p>
        </p:txBody>
      </p:sp>
      <p:sp>
        <p:nvSpPr>
          <p:cNvPr id="7" name="TextBox 6">
            <a:extLst>
              <a:ext uri="{FF2B5EF4-FFF2-40B4-BE49-F238E27FC236}">
                <a16:creationId xmlns:a16="http://schemas.microsoft.com/office/drawing/2014/main" id="{085442BF-73EB-1749-85B5-EC521001A55E}"/>
              </a:ext>
            </a:extLst>
          </p:cNvPr>
          <p:cNvSpPr txBox="1"/>
          <p:nvPr/>
        </p:nvSpPr>
        <p:spPr>
          <a:xfrm>
            <a:off x="11433813" y="298270"/>
            <a:ext cx="616425" cy="292388"/>
          </a:xfrm>
          <a:prstGeom prst="rect">
            <a:avLst/>
          </a:prstGeom>
          <a:noFill/>
        </p:spPr>
        <p:txBody>
          <a:bodyPr wrap="square" lIns="0" rtlCol="0">
            <a:spAutoFit/>
          </a:bodyPr>
          <a:lstStyle/>
          <a:p>
            <a:r>
              <a:rPr lang="en-US" sz="1300">
                <a:solidFill>
                  <a:schemeClr val="accent3"/>
                </a:solidFill>
                <a:latin typeface="Arial" panose="020B0604020202020204" pitchFamily="34" charset="0"/>
                <a:cs typeface="Arial" panose="020B0604020202020204" pitchFamily="34" charset="0"/>
              </a:rPr>
              <a:t>2021</a:t>
            </a:r>
          </a:p>
        </p:txBody>
      </p:sp>
      <p:sp>
        <p:nvSpPr>
          <p:cNvPr id="6" name="TextBox 5"/>
          <p:cNvSpPr txBox="1"/>
          <p:nvPr/>
        </p:nvSpPr>
        <p:spPr>
          <a:xfrm>
            <a:off x="-751840" y="1625600"/>
            <a:ext cx="184666" cy="369332"/>
          </a:xfrm>
          <a:prstGeom prst="rect">
            <a:avLst/>
          </a:prstGeom>
          <a:noFill/>
        </p:spPr>
        <p:txBody>
          <a:bodyPr wrap="none" rtlCol="0">
            <a:spAutoFit/>
          </a:bodyPr>
          <a:lstStyle/>
          <a:p>
            <a:endParaRPr lang="en-US"/>
          </a:p>
        </p:txBody>
      </p:sp>
      <p:pic>
        <p:nvPicPr>
          <p:cNvPr id="2052" name="Picture 4" descr="Premium Photo | Covid-19 warning signs stick on the glass door. quarantine  and outbreak alert signs of coronavirus.">
            <a:extLst>
              <a:ext uri="{FF2B5EF4-FFF2-40B4-BE49-F238E27FC236}">
                <a16:creationId xmlns:a16="http://schemas.microsoft.com/office/drawing/2014/main" id="{AB8460C9-56E3-4466-9841-44BF1BB9393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25635" y="3855181"/>
            <a:ext cx="3271636" cy="217934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etting Started with the 5s System | 5S Implementation Plan | Graphic  Products">
            <a:extLst>
              <a:ext uri="{FF2B5EF4-FFF2-40B4-BE49-F238E27FC236}">
                <a16:creationId xmlns:a16="http://schemas.microsoft.com/office/drawing/2014/main" id="{00C588FB-9148-4296-82AB-F5990BDE428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0063" y="1806548"/>
            <a:ext cx="2192956" cy="21929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10" descr="Using Labels to Optimize 5S | 2019-08-07 | ASSEMBLY">
            <a:extLst>
              <a:ext uri="{FF2B5EF4-FFF2-40B4-BE49-F238E27FC236}">
                <a16:creationId xmlns:a16="http://schemas.microsoft.com/office/drawing/2014/main" id="{8571C314-B471-4EB1-8495-CAFD208E91AE}"/>
              </a:ext>
            </a:extLst>
          </p:cNvPr>
          <p:cNvPicPr>
            <a:picLocks noChangeAspect="1" noChangeArrowheads="1"/>
          </p:cNvPicPr>
          <p:nvPr/>
        </p:nvPicPr>
        <p:blipFill rotWithShape="1">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p:blipFill>
        <p:spPr bwMode="auto">
          <a:xfrm>
            <a:off x="915756" y="4326075"/>
            <a:ext cx="1972040" cy="19012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C008C34-69FF-44FC-ADB1-6DDC7D3EA74C}"/>
              </a:ext>
            </a:extLst>
          </p:cNvPr>
          <p:cNvSpPr txBox="1"/>
          <p:nvPr/>
        </p:nvSpPr>
        <p:spPr>
          <a:xfrm>
            <a:off x="5171760" y="3375195"/>
            <a:ext cx="6104484" cy="1569660"/>
          </a:xfrm>
          <a:prstGeom prst="rect">
            <a:avLst/>
          </a:prstGeom>
          <a:noFill/>
        </p:spPr>
        <p:txBody>
          <a:bodyPr wrap="square" rtlCol="0">
            <a:spAutoFit/>
          </a:bodyPr>
          <a:lstStyle/>
          <a:p>
            <a:r>
              <a:rPr lang="en-US" sz="2400" i="1" dirty="0">
                <a:solidFill>
                  <a:schemeClr val="bg1"/>
                </a:solidFill>
              </a:rPr>
              <a:t>Product managers:</a:t>
            </a:r>
          </a:p>
          <a:p>
            <a:r>
              <a:rPr lang="en-US" sz="2400" i="1" dirty="0">
                <a:solidFill>
                  <a:schemeClr val="bg1"/>
                </a:solidFill>
              </a:rPr>
              <a:t>Andy Scherz</a:t>
            </a:r>
          </a:p>
          <a:p>
            <a:r>
              <a:rPr lang="en-US" sz="2400" i="1" dirty="0">
                <a:solidFill>
                  <a:schemeClr val="bg1"/>
                </a:solidFill>
              </a:rPr>
              <a:t>Andrew Moore</a:t>
            </a:r>
          </a:p>
          <a:p>
            <a:r>
              <a:rPr lang="en-US" sz="2400" i="1" dirty="0">
                <a:solidFill>
                  <a:schemeClr val="bg1"/>
                </a:solidFill>
              </a:rPr>
              <a:t>Bonny Rindahl</a:t>
            </a:r>
          </a:p>
        </p:txBody>
      </p:sp>
    </p:spTree>
    <p:extLst>
      <p:ext uri="{BB962C8B-B14F-4D97-AF65-F5344CB8AC3E}">
        <p14:creationId xmlns:p14="http://schemas.microsoft.com/office/powerpoint/2010/main" val="2841909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0" y="96894"/>
            <a:ext cx="9875520" cy="1143000"/>
          </a:xfrm>
        </p:spPr>
        <p:txBody>
          <a:bodyPr>
            <a:normAutofit/>
          </a:bodyPr>
          <a:lstStyle/>
          <a:p>
            <a:pPr>
              <a:defRPr/>
            </a:pPr>
            <a:r>
              <a:rPr lang="en-US" dirty="0"/>
              <a:t>Images Help Customers Find Product</a:t>
            </a:r>
            <a:br>
              <a:rPr lang="en-US" dirty="0"/>
            </a:br>
            <a:r>
              <a:rPr lang="en-US" dirty="0"/>
              <a:t>Helps Retailers Sell More</a:t>
            </a:r>
          </a:p>
        </p:txBody>
      </p:sp>
      <p:sp>
        <p:nvSpPr>
          <p:cNvPr id="4" name="Slide Number Placeholder 3"/>
          <p:cNvSpPr>
            <a:spLocks noGrp="1"/>
          </p:cNvSpPr>
          <p:nvPr>
            <p:ph type="sldNum" sz="quarter" idx="10"/>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91994B1F-8926-4748-BCB5-4BEA753CB601}" type="slidenum">
              <a:rPr kumimoji="0" lang="en-US" sz="960" b="0" i="0" u="none" strike="noStrike" kern="1200" cap="none" spc="0" normalizeH="0" baseline="0" noProof="0">
                <a:ln>
                  <a:noFill/>
                </a:ln>
                <a:solidFill>
                  <a:srgbClr val="000000">
                    <a:tint val="75000"/>
                  </a:srgbClr>
                </a:solidFill>
                <a:effectLst/>
                <a:uLnTx/>
                <a:uFillTx/>
                <a:latin typeface="Arial"/>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10</a:t>
            </a:fld>
            <a:endParaRPr kumimoji="0" lang="en-US" sz="96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pic>
        <p:nvPicPr>
          <p:cNvPr id="25604" name="Content Placeholder 8"/>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6769118" y="2324101"/>
            <a:ext cx="1173731" cy="762617"/>
          </a:xfrm>
        </p:spPr>
      </p:pic>
      <p:pic>
        <p:nvPicPr>
          <p:cNvPr id="25605" name="Picture 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64517" y="1365712"/>
            <a:ext cx="1175785" cy="762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0"/>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69118" y="1365712"/>
            <a:ext cx="1173731" cy="762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64519" y="2324101"/>
            <a:ext cx="1173731" cy="762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0"/>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9402869" y="1365712"/>
            <a:ext cx="1171674" cy="762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0"/>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9402869" y="2324101"/>
            <a:ext cx="1171674" cy="762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69118" y="3210618"/>
            <a:ext cx="1173731" cy="76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Content Placeholder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64519" y="3210618"/>
            <a:ext cx="1173731" cy="76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Content Placeholder 8"/>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9402869" y="3210618"/>
            <a:ext cx="1171674" cy="76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2" name="Content Placeholder 4"/>
          <p:cNvSpPr txBox="1">
            <a:spLocks/>
          </p:cNvSpPr>
          <p:nvPr/>
        </p:nvSpPr>
        <p:spPr bwMode="auto">
          <a:xfrm>
            <a:off x="1472307" y="4315635"/>
            <a:ext cx="9816466" cy="213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84163" indent="-2841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0996" marR="0" lvl="0" indent="-340996" algn="l" defTabSz="1097280" rtl="0" eaLnBrk="0" fontAlgn="auto" latinLnBrk="0" hangingPunct="0">
              <a:lnSpc>
                <a:spcPct val="100000"/>
              </a:lnSpc>
              <a:spcBef>
                <a:spcPts val="1200"/>
              </a:spcBef>
              <a:spcAft>
                <a:spcPts val="360"/>
              </a:spcAft>
              <a:buClr>
                <a:srgbClr val="7F7F7F"/>
              </a:buClr>
              <a:buSzTx/>
              <a:buFont typeface="Wingdings" pitchFamily="2" charset="2"/>
              <a:buChar char="§"/>
              <a:tabLst/>
              <a:defRPr/>
            </a:pPr>
            <a:r>
              <a:rPr kumimoji="0" lang="en-US" sz="3120" b="0" i="0" u="none" strike="noStrike" kern="1200" cap="none" spc="0" normalizeH="0" baseline="0" noProof="0" dirty="0">
                <a:ln>
                  <a:noFill/>
                </a:ln>
                <a:solidFill>
                  <a:srgbClr val="FFFFFF"/>
                </a:solidFill>
                <a:effectLst/>
                <a:uLnTx/>
                <a:uFillTx/>
                <a:latin typeface="Arial" charset="0"/>
                <a:ea typeface="+mn-ea"/>
                <a:cs typeface="Arial" charset="0"/>
              </a:rPr>
              <a:t>How easy can you find red shoe on right? Left?</a:t>
            </a:r>
          </a:p>
          <a:p>
            <a:pPr marL="340996" marR="0" lvl="0" indent="-340996" algn="l" defTabSz="1097280" rtl="0" eaLnBrk="0" fontAlgn="auto" latinLnBrk="0" hangingPunct="0">
              <a:lnSpc>
                <a:spcPct val="100000"/>
              </a:lnSpc>
              <a:spcBef>
                <a:spcPts val="1200"/>
              </a:spcBef>
              <a:spcAft>
                <a:spcPts val="360"/>
              </a:spcAft>
              <a:buClr>
                <a:srgbClr val="7F7F7F"/>
              </a:buClr>
              <a:buSzTx/>
              <a:buFont typeface="Wingdings" pitchFamily="2" charset="2"/>
              <a:buChar char="§"/>
              <a:tabLst/>
              <a:defRPr/>
            </a:pPr>
            <a:r>
              <a:rPr kumimoji="0" lang="en-US" sz="3120" b="0" i="0" u="none" strike="noStrike" kern="1200" cap="none" spc="0" normalizeH="0" baseline="0" noProof="0" dirty="0">
                <a:ln>
                  <a:noFill/>
                </a:ln>
                <a:solidFill>
                  <a:srgbClr val="FFFFFF"/>
                </a:solidFill>
                <a:effectLst/>
                <a:uLnTx/>
                <a:uFillTx/>
                <a:latin typeface="Arial" charset="0"/>
                <a:ea typeface="+mn-ea"/>
                <a:cs typeface="Arial" charset="0"/>
              </a:rPr>
              <a:t>Images required by virtually all large DYI stores</a:t>
            </a:r>
          </a:p>
          <a:p>
            <a:pPr marL="340996" marR="0" lvl="0" indent="-340996" algn="l" defTabSz="1097280" rtl="0" eaLnBrk="0" fontAlgn="auto" latinLnBrk="0" hangingPunct="0">
              <a:lnSpc>
                <a:spcPct val="100000"/>
              </a:lnSpc>
              <a:spcBef>
                <a:spcPts val="1200"/>
              </a:spcBef>
              <a:spcAft>
                <a:spcPts val="360"/>
              </a:spcAft>
              <a:buClr>
                <a:srgbClr val="7F7F7F"/>
              </a:buClr>
              <a:buSzTx/>
              <a:buFont typeface="Wingdings" pitchFamily="2" charset="2"/>
              <a:buChar char="§"/>
              <a:tabLst/>
              <a:defRPr/>
            </a:pPr>
            <a:r>
              <a:rPr kumimoji="0" lang="en-US" sz="3120" b="0" i="0" u="none" strike="noStrike" kern="1200" cap="none" spc="0" normalizeH="0" baseline="0" noProof="0" dirty="0">
                <a:ln>
                  <a:noFill/>
                </a:ln>
                <a:solidFill>
                  <a:srgbClr val="FFFFFF"/>
                </a:solidFill>
                <a:effectLst/>
                <a:uLnTx/>
                <a:uFillTx/>
                <a:latin typeface="Arial" charset="0"/>
                <a:ea typeface="+mn-ea"/>
                <a:cs typeface="Arial" charset="0"/>
              </a:rPr>
              <a:t>Shoes rapidly migrating to images on label</a:t>
            </a:r>
          </a:p>
        </p:txBody>
      </p:sp>
      <p:sp>
        <p:nvSpPr>
          <p:cNvPr id="23" name="Arrow: Right 22">
            <a:extLst>
              <a:ext uri="{FF2B5EF4-FFF2-40B4-BE49-F238E27FC236}">
                <a16:creationId xmlns:a16="http://schemas.microsoft.com/office/drawing/2014/main" id="{BD3226DE-9D82-4F5A-98F4-B15351A40440}"/>
              </a:ext>
            </a:extLst>
          </p:cNvPr>
          <p:cNvSpPr/>
          <p:nvPr/>
        </p:nvSpPr>
        <p:spPr bwMode="auto">
          <a:xfrm>
            <a:off x="5557952" y="2157308"/>
            <a:ext cx="972589" cy="1143000"/>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sz="2880" b="0" i="0" u="none" strike="noStrike" kern="1200" cap="none" spc="0" normalizeH="0" baseline="-25000" noProof="0">
              <a:ln>
                <a:noFill/>
              </a:ln>
              <a:solidFill>
                <a:srgbClr val="000000"/>
              </a:solidFill>
              <a:effectLst/>
              <a:uLnTx/>
              <a:uFillTx/>
              <a:latin typeface="Arial" charset="0"/>
              <a:ea typeface="ＭＳ Ｐゴシック" charset="0"/>
              <a:cs typeface="ＭＳ Ｐゴシック" charset="0"/>
            </a:endParaRPr>
          </a:p>
        </p:txBody>
      </p:sp>
      <p:pic>
        <p:nvPicPr>
          <p:cNvPr id="24" name="Picture 2">
            <a:extLst>
              <a:ext uri="{FF2B5EF4-FFF2-40B4-BE49-F238E27FC236}">
                <a16:creationId xmlns:a16="http://schemas.microsoft.com/office/drawing/2014/main" id="{12383C7C-F612-4DAE-B65B-625FD390AFA1}"/>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4257095" y="2344417"/>
            <a:ext cx="1066840" cy="768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
            <a:extLst>
              <a:ext uri="{FF2B5EF4-FFF2-40B4-BE49-F238E27FC236}">
                <a16:creationId xmlns:a16="http://schemas.microsoft.com/office/drawing/2014/main" id="{DE5CF372-7EB7-4697-9B95-572D9774EAB3}"/>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4262812" y="1386026"/>
            <a:ext cx="1056563" cy="766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
            <a:extLst>
              <a:ext uri="{FF2B5EF4-FFF2-40B4-BE49-F238E27FC236}">
                <a16:creationId xmlns:a16="http://schemas.microsoft.com/office/drawing/2014/main" id="{095EF18B-BD2A-4FF6-A9AC-6FE0F189BA9A}"/>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863499" y="1386026"/>
            <a:ext cx="1070952" cy="766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
            <a:extLst>
              <a:ext uri="{FF2B5EF4-FFF2-40B4-BE49-F238E27FC236}">
                <a16:creationId xmlns:a16="http://schemas.microsoft.com/office/drawing/2014/main" id="{22063841-1E5F-47A9-A079-8EB67B7A92EC}"/>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509388" y="3230937"/>
            <a:ext cx="1083284" cy="768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7">
            <a:extLst>
              <a:ext uri="{FF2B5EF4-FFF2-40B4-BE49-F238E27FC236}">
                <a16:creationId xmlns:a16="http://schemas.microsoft.com/office/drawing/2014/main" id="{C75DEFC4-E047-494E-9FAF-08280C56956D}"/>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509388" y="1386026"/>
            <a:ext cx="1083284" cy="766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8">
            <a:extLst>
              <a:ext uri="{FF2B5EF4-FFF2-40B4-BE49-F238E27FC236}">
                <a16:creationId xmlns:a16="http://schemas.microsoft.com/office/drawing/2014/main" id="{E887F734-C64F-455D-9CD6-7C0D44986E53}"/>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857784" y="2344417"/>
            <a:ext cx="1083284" cy="768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a:extLst>
              <a:ext uri="{FF2B5EF4-FFF2-40B4-BE49-F238E27FC236}">
                <a16:creationId xmlns:a16="http://schemas.microsoft.com/office/drawing/2014/main" id="{8A02B6A7-90E8-4795-A6C7-272A429F28A2}"/>
              </a:ext>
            </a:extLst>
          </p:cNvPr>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520821" y="2344418"/>
            <a:ext cx="1056563" cy="76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0">
            <a:extLst>
              <a:ext uri="{FF2B5EF4-FFF2-40B4-BE49-F238E27FC236}">
                <a16:creationId xmlns:a16="http://schemas.microsoft.com/office/drawing/2014/main" id="{42BE6525-695A-44C3-92BD-E53CBFFEF819}"/>
              </a:ext>
            </a:extLst>
          </p:cNvPr>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869216" y="3230937"/>
            <a:ext cx="1056563" cy="76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1">
            <a:extLst>
              <a:ext uri="{FF2B5EF4-FFF2-40B4-BE49-F238E27FC236}">
                <a16:creationId xmlns:a16="http://schemas.microsoft.com/office/drawing/2014/main" id="{41EA0336-D8AD-4690-A225-7FE982C4ACE5}"/>
              </a:ext>
            </a:extLst>
          </p:cNvPr>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bwMode="auto">
          <a:xfrm>
            <a:off x="4255190" y="3230937"/>
            <a:ext cx="1070952" cy="768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9147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ADF5A50-6D31-4BDA-A27B-8366B19C499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Slide" r:id="rId4" imgW="463" imgH="463" progId="TCLayout.ActiveDocument.1">
                  <p:embed/>
                </p:oleObj>
              </mc:Choice>
              <mc:Fallback>
                <p:oleObj name="think-cell Slide" r:id="rId4" imgW="463" imgH="463" progId="TCLayout.ActiveDocument.1">
                  <p:embed/>
                  <p:pic>
                    <p:nvPicPr>
                      <p:cNvPr id="8" name="Object 7" hidden="1">
                        <a:extLst>
                          <a:ext uri="{FF2B5EF4-FFF2-40B4-BE49-F238E27FC236}">
                            <a16:creationId xmlns:a16="http://schemas.microsoft.com/office/drawing/2014/main" id="{6ADF5A50-6D31-4BDA-A27B-8366B19C499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6840B20-CAFB-4CE9-AB50-440B42A0A7B5}"/>
              </a:ext>
            </a:extLst>
          </p:cNvPr>
          <p:cNvSpPr>
            <a:spLocks noGrp="1"/>
          </p:cNvSpPr>
          <p:nvPr>
            <p:ph type="title"/>
          </p:nvPr>
        </p:nvSpPr>
        <p:spPr/>
        <p:txBody>
          <a:bodyPr vert="horz"/>
          <a:lstStyle/>
          <a:p>
            <a:r>
              <a:rPr lang="en-US" sz="3600" dirty="0"/>
              <a:t>Epson 1</a:t>
            </a:r>
            <a:r>
              <a:rPr lang="en-US" sz="3600" baseline="30000" dirty="0"/>
              <a:t>st</a:t>
            </a:r>
            <a:r>
              <a:rPr lang="en-US" sz="3600" dirty="0"/>
              <a:t> to Market Solution </a:t>
            </a:r>
            <a:br>
              <a:rPr lang="en-US" sz="3600" dirty="0"/>
            </a:br>
            <a:r>
              <a:rPr lang="en-US" sz="3600" dirty="0"/>
              <a:t>Automatic Color Label Peeler</a:t>
            </a:r>
          </a:p>
        </p:txBody>
      </p:sp>
      <p:sp>
        <p:nvSpPr>
          <p:cNvPr id="3" name="Content Placeholder 2">
            <a:extLst>
              <a:ext uri="{FF2B5EF4-FFF2-40B4-BE49-F238E27FC236}">
                <a16:creationId xmlns:a16="http://schemas.microsoft.com/office/drawing/2014/main" id="{15023CF6-7238-463E-B1E5-70780272B490}"/>
              </a:ext>
            </a:extLst>
          </p:cNvPr>
          <p:cNvSpPr>
            <a:spLocks noGrp="1"/>
          </p:cNvSpPr>
          <p:nvPr>
            <p:ph idx="4294967295"/>
          </p:nvPr>
        </p:nvSpPr>
        <p:spPr>
          <a:xfrm>
            <a:off x="6200775" y="2379663"/>
            <a:ext cx="5991225" cy="1157287"/>
          </a:xfrm>
        </p:spPr>
        <p:txBody>
          <a:bodyPr/>
          <a:lstStyle/>
          <a:p>
            <a:pPr marL="285750" indent="-285750">
              <a:buFont typeface="Arial" panose="020B0604020202020204" pitchFamily="34" charset="0"/>
              <a:buChar char="•"/>
            </a:pPr>
            <a:r>
              <a:rPr lang="en-US" sz="2000" dirty="0">
                <a:solidFill>
                  <a:schemeClr val="tx1"/>
                </a:solidFill>
              </a:rPr>
              <a:t>Faster production flow</a:t>
            </a:r>
          </a:p>
          <a:p>
            <a:pPr marL="285750" indent="-285750">
              <a:buFont typeface="Arial" panose="020B0604020202020204" pitchFamily="34" charset="0"/>
              <a:buChar char="•"/>
            </a:pPr>
            <a:r>
              <a:rPr lang="en-US" sz="2000" dirty="0">
                <a:solidFill>
                  <a:schemeClr val="tx1"/>
                </a:solidFill>
              </a:rPr>
              <a:t>Apply labels with gloves on</a:t>
            </a:r>
          </a:p>
        </p:txBody>
      </p:sp>
      <p:pic>
        <p:nvPicPr>
          <p:cNvPr id="5" name="Picture 4">
            <a:extLst>
              <a:ext uri="{FF2B5EF4-FFF2-40B4-BE49-F238E27FC236}">
                <a16:creationId xmlns:a16="http://schemas.microsoft.com/office/drawing/2014/main" id="{39A076C6-4178-4128-9DA5-5D348D16FA39}"/>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p:blipFill>
        <p:spPr>
          <a:xfrm>
            <a:off x="5266292" y="3522243"/>
            <a:ext cx="4422107" cy="2578305"/>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CF5AB114-7CC3-4AB7-8A11-DBDAADB2D75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53307" y="1625677"/>
            <a:ext cx="4357758" cy="2984117"/>
          </a:xfrm>
          <a:prstGeom prst="rect">
            <a:avLst/>
          </a:prstGeom>
          <a:ln>
            <a:solidFill>
              <a:schemeClr val="tx1">
                <a:lumMod val="60000"/>
                <a:lumOff val="40000"/>
              </a:schemeClr>
            </a:solid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BB484A2C-49BD-48BC-8517-894EF25C89D1}"/>
              </a:ext>
            </a:extLst>
          </p:cNvPr>
          <p:cNvSpPr txBox="1"/>
          <p:nvPr/>
        </p:nvSpPr>
        <p:spPr>
          <a:xfrm>
            <a:off x="5266293" y="1625677"/>
            <a:ext cx="4428266" cy="707886"/>
          </a:xfrm>
          <a:prstGeom prst="rect">
            <a:avLst/>
          </a:prstGeom>
          <a:noFill/>
        </p:spPr>
        <p:txBody>
          <a:bodyPr wrap="square" rtlCol="0">
            <a:spAutoFit/>
          </a:bodyPr>
          <a:lstStyle/>
          <a:p>
            <a:r>
              <a:rPr lang="en-US" sz="2000" i="1" dirty="0">
                <a:solidFill>
                  <a:srgbClr val="C00000"/>
                </a:solidFill>
              </a:rPr>
              <a:t>First color inkjet printer with peel and present feature</a:t>
            </a:r>
          </a:p>
        </p:txBody>
      </p:sp>
    </p:spTree>
    <p:extLst>
      <p:ext uri="{BB962C8B-B14F-4D97-AF65-F5344CB8AC3E}">
        <p14:creationId xmlns:p14="http://schemas.microsoft.com/office/powerpoint/2010/main" val="963223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35337F-C9AD-4381-80B2-73AE6E640839}"/>
              </a:ext>
            </a:extLst>
          </p:cNvPr>
          <p:cNvSpPr>
            <a:spLocks noGrp="1"/>
          </p:cNvSpPr>
          <p:nvPr>
            <p:ph type="sldNum" sz="quarter" idx="12"/>
          </p:nvPr>
        </p:nvSpPr>
        <p:spPr/>
        <p:txBody>
          <a:bodyPr/>
          <a:lstStyle/>
          <a:p>
            <a:fld id="{D6CDAAEE-A9DE-FC47-AAC8-03389D2351D9}" type="slidenum">
              <a:rPr lang="en-US" smtClean="0"/>
              <a:pPr/>
              <a:t>12</a:t>
            </a:fld>
            <a:endParaRPr lang="en-US" dirty="0"/>
          </a:p>
        </p:txBody>
      </p:sp>
      <p:sp>
        <p:nvSpPr>
          <p:cNvPr id="3" name="TextBox 2">
            <a:extLst>
              <a:ext uri="{FF2B5EF4-FFF2-40B4-BE49-F238E27FC236}">
                <a16:creationId xmlns:a16="http://schemas.microsoft.com/office/drawing/2014/main" id="{D2D0DBFD-6093-490A-884F-FFA8EA78259D}"/>
              </a:ext>
            </a:extLst>
          </p:cNvPr>
          <p:cNvSpPr txBox="1"/>
          <p:nvPr/>
        </p:nvSpPr>
        <p:spPr>
          <a:xfrm>
            <a:off x="1371600" y="1371600"/>
            <a:ext cx="5818230" cy="3108543"/>
          </a:xfrm>
          <a:prstGeom prst="rect">
            <a:avLst/>
          </a:prstGeom>
          <a:noFill/>
        </p:spPr>
        <p:txBody>
          <a:bodyPr wrap="square" rtlCol="0">
            <a:spAutoFit/>
          </a:bodyPr>
          <a:lstStyle/>
          <a:p>
            <a:r>
              <a:rPr lang="en-US" sz="4400" dirty="0">
                <a:solidFill>
                  <a:schemeClr val="bg1"/>
                </a:solidFill>
              </a:rPr>
              <a:t>Healthcare	</a:t>
            </a:r>
          </a:p>
          <a:p>
            <a:pPr marL="571500" indent="-571500">
              <a:buFont typeface="Arial" panose="020B0604020202020204" pitchFamily="34" charset="0"/>
              <a:buChar char="•"/>
            </a:pPr>
            <a:r>
              <a:rPr lang="en-US" sz="3600" dirty="0">
                <a:solidFill>
                  <a:schemeClr val="bg1"/>
                </a:solidFill>
              </a:rPr>
              <a:t>Retail Pharmacy</a:t>
            </a:r>
          </a:p>
          <a:p>
            <a:pPr marL="571500" indent="-571500">
              <a:buFont typeface="Arial" panose="020B0604020202020204" pitchFamily="34" charset="0"/>
              <a:buChar char="•"/>
            </a:pPr>
            <a:r>
              <a:rPr lang="en-US" sz="3600" dirty="0">
                <a:solidFill>
                  <a:schemeClr val="bg1"/>
                </a:solidFill>
              </a:rPr>
              <a:t>Mail Order Pharmacy</a:t>
            </a:r>
          </a:p>
          <a:p>
            <a:pPr marL="571500" indent="-571500">
              <a:buFont typeface="Arial" panose="020B0604020202020204" pitchFamily="34" charset="0"/>
              <a:buChar char="•"/>
            </a:pPr>
            <a:r>
              <a:rPr lang="en-US" sz="3600" dirty="0">
                <a:solidFill>
                  <a:schemeClr val="bg1"/>
                </a:solidFill>
              </a:rPr>
              <a:t>Institutional Hospital</a:t>
            </a:r>
          </a:p>
          <a:p>
            <a:endParaRPr lang="en-US" sz="4400" dirty="0">
              <a:solidFill>
                <a:schemeClr val="bg1"/>
              </a:solidFill>
            </a:endParaRPr>
          </a:p>
        </p:txBody>
      </p:sp>
    </p:spTree>
    <p:extLst>
      <p:ext uri="{BB962C8B-B14F-4D97-AF65-F5344CB8AC3E}">
        <p14:creationId xmlns:p14="http://schemas.microsoft.com/office/powerpoint/2010/main" val="3067170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1429CBA-2E95-4A54-BA48-48C511A54FD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think-cell Slide" r:id="rId5" imgW="463" imgH="463" progId="TCLayout.ActiveDocument.1">
                  <p:embed/>
                </p:oleObj>
              </mc:Choice>
              <mc:Fallback>
                <p:oleObj name="think-cell Slide" r:id="rId5" imgW="463" imgH="463" progId="TCLayout.ActiveDocument.1">
                  <p:embed/>
                  <p:pic>
                    <p:nvPicPr>
                      <p:cNvPr id="4" name="Object 3" hidden="1">
                        <a:extLst>
                          <a:ext uri="{FF2B5EF4-FFF2-40B4-BE49-F238E27FC236}">
                            <a16:creationId xmlns:a16="http://schemas.microsoft.com/office/drawing/2014/main" id="{21429CBA-2E95-4A54-BA48-48C511A54F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9CF35B7-50FC-4289-AB92-DC6A34519C3D}"/>
              </a:ext>
            </a:extLst>
          </p:cNvPr>
          <p:cNvSpPr>
            <a:spLocks noGrp="1"/>
          </p:cNvSpPr>
          <p:nvPr>
            <p:ph type="title"/>
          </p:nvPr>
        </p:nvSpPr>
        <p:spPr/>
        <p:txBody>
          <a:bodyPr vert="horz"/>
          <a:lstStyle/>
          <a:p>
            <a:r>
              <a:rPr lang="en-US" sz="4000" dirty="0"/>
              <a:t>Retail - Pharmacy</a:t>
            </a:r>
          </a:p>
        </p:txBody>
      </p:sp>
      <p:sp>
        <p:nvSpPr>
          <p:cNvPr id="7" name="Text Placeholder 1">
            <a:extLst>
              <a:ext uri="{FF2B5EF4-FFF2-40B4-BE49-F238E27FC236}">
                <a16:creationId xmlns:a16="http://schemas.microsoft.com/office/drawing/2014/main" id="{2B13DF15-2BB6-44F9-9E5E-2788D0DB0677}"/>
              </a:ext>
            </a:extLst>
          </p:cNvPr>
          <p:cNvSpPr txBox="1">
            <a:spLocks/>
          </p:cNvSpPr>
          <p:nvPr/>
        </p:nvSpPr>
        <p:spPr>
          <a:xfrm>
            <a:off x="1929924" y="1852792"/>
            <a:ext cx="6539501" cy="4199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Driver is improved patient safety</a:t>
            </a:r>
          </a:p>
          <a:p>
            <a:pPr lvl="1">
              <a:buFont typeface="Arial" panose="020B0604020202020204" pitchFamily="34" charset="0"/>
              <a:buChar char="‒"/>
            </a:pPr>
            <a:r>
              <a:rPr lang="en-US" sz="2000" dirty="0"/>
              <a:t>Pictures identify medication and patient</a:t>
            </a:r>
          </a:p>
          <a:p>
            <a:pPr lvl="1">
              <a:buFont typeface="Arial" panose="020B0604020202020204" pitchFamily="34" charset="0"/>
              <a:buChar char="‒"/>
            </a:pPr>
            <a:r>
              <a:rPr lang="en-US" sz="2000" dirty="0"/>
              <a:t>Automatic color coded warnings </a:t>
            </a:r>
          </a:p>
          <a:p>
            <a:r>
              <a:rPr lang="en-US" sz="2000" kern="0" dirty="0"/>
              <a:t>Product looks </a:t>
            </a:r>
            <a:r>
              <a:rPr lang="en-US" sz="2000" kern="0" dirty="0">
                <a:solidFill>
                  <a:srgbClr val="FF0000"/>
                </a:solidFill>
              </a:rPr>
              <a:t>customized</a:t>
            </a:r>
            <a:r>
              <a:rPr lang="en-US" sz="2000" kern="0" dirty="0"/>
              <a:t> and</a:t>
            </a:r>
            <a:r>
              <a:rPr lang="en-US" sz="2000" kern="0" dirty="0">
                <a:solidFill>
                  <a:schemeClr val="bg1"/>
                </a:solidFill>
              </a:rPr>
              <a:t> </a:t>
            </a:r>
            <a:r>
              <a:rPr lang="en-US" sz="2000" kern="0" dirty="0">
                <a:solidFill>
                  <a:srgbClr val="FF0000"/>
                </a:solidFill>
              </a:rPr>
              <a:t>personal</a:t>
            </a:r>
          </a:p>
        </p:txBody>
      </p:sp>
      <p:grpSp>
        <p:nvGrpSpPr>
          <p:cNvPr id="5" name="Group 4">
            <a:extLst>
              <a:ext uri="{FF2B5EF4-FFF2-40B4-BE49-F238E27FC236}">
                <a16:creationId xmlns:a16="http://schemas.microsoft.com/office/drawing/2014/main" id="{5202254E-EC2A-4ED8-A957-793F730C5276}"/>
              </a:ext>
            </a:extLst>
          </p:cNvPr>
          <p:cNvGrpSpPr/>
          <p:nvPr/>
        </p:nvGrpSpPr>
        <p:grpSpPr>
          <a:xfrm>
            <a:off x="2099063" y="3695811"/>
            <a:ext cx="5081048" cy="2047821"/>
            <a:chOff x="660242" y="3429000"/>
            <a:chExt cx="5081048" cy="2047821"/>
          </a:xfrm>
        </p:grpSpPr>
        <p:pic>
          <p:nvPicPr>
            <p:cNvPr id="11" name="Picture 10" descr="A hand holding a cell phone&#10;&#10;Description automatically generated">
              <a:extLst>
                <a:ext uri="{FF2B5EF4-FFF2-40B4-BE49-F238E27FC236}">
                  <a16:creationId xmlns:a16="http://schemas.microsoft.com/office/drawing/2014/main" id="{A2F2AD07-0ABF-4285-9B0A-7CB48BDBB74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2"/>
            <a:stretch/>
          </p:blipFill>
          <p:spPr>
            <a:xfrm>
              <a:off x="3615496" y="3429000"/>
              <a:ext cx="2125794" cy="2047821"/>
            </a:xfrm>
            <a:prstGeom prst="rect">
              <a:avLst/>
            </a:prstGeom>
          </p:spPr>
        </p:pic>
        <p:pic>
          <p:nvPicPr>
            <p:cNvPr id="12" name="Picture 11">
              <a:extLst>
                <a:ext uri="{FF2B5EF4-FFF2-40B4-BE49-F238E27FC236}">
                  <a16:creationId xmlns:a16="http://schemas.microsoft.com/office/drawing/2014/main" id="{E8572897-E5F9-45A4-B6FF-D9DD158F804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60242" y="3429000"/>
              <a:ext cx="2127394" cy="2047821"/>
            </a:xfrm>
            <a:prstGeom prst="rect">
              <a:avLst/>
            </a:prstGeom>
          </p:spPr>
        </p:pic>
        <p:sp>
          <p:nvSpPr>
            <p:cNvPr id="13" name="Arrow: Right 12">
              <a:extLst>
                <a:ext uri="{FF2B5EF4-FFF2-40B4-BE49-F238E27FC236}">
                  <a16:creationId xmlns:a16="http://schemas.microsoft.com/office/drawing/2014/main" id="{EFC69645-D668-4C0B-9380-C691D0A93633}"/>
                </a:ext>
              </a:extLst>
            </p:cNvPr>
            <p:cNvSpPr/>
            <p:nvPr/>
          </p:nvSpPr>
          <p:spPr>
            <a:xfrm>
              <a:off x="2807268" y="4109057"/>
              <a:ext cx="808228" cy="4178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descr="Graphical user interface, text, application&#10;&#10;Description automatically generated">
            <a:extLst>
              <a:ext uri="{FF2B5EF4-FFF2-40B4-BE49-F238E27FC236}">
                <a16:creationId xmlns:a16="http://schemas.microsoft.com/office/drawing/2014/main" id="{67F65BFA-88BF-4EF4-B114-79856606460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965545" y="1407859"/>
            <a:ext cx="2866859" cy="5037098"/>
          </a:xfrm>
          <a:prstGeom prst="rect">
            <a:avLst/>
          </a:prstGeom>
        </p:spPr>
      </p:pic>
    </p:spTree>
    <p:extLst>
      <p:ext uri="{BB962C8B-B14F-4D97-AF65-F5344CB8AC3E}">
        <p14:creationId xmlns:p14="http://schemas.microsoft.com/office/powerpoint/2010/main" val="1334922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D8BEDEE-B014-4803-AEEF-B233C065FEA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Slide" r:id="rId5" imgW="463" imgH="463" progId="TCLayout.ActiveDocument.1">
                  <p:embed/>
                </p:oleObj>
              </mc:Choice>
              <mc:Fallback>
                <p:oleObj name="think-cell Slide" r:id="rId5" imgW="463" imgH="463" progId="TCLayout.ActiveDocument.1">
                  <p:embed/>
                  <p:pic>
                    <p:nvPicPr>
                      <p:cNvPr id="9" name="Object 8" hidden="1">
                        <a:extLst>
                          <a:ext uri="{FF2B5EF4-FFF2-40B4-BE49-F238E27FC236}">
                            <a16:creationId xmlns:a16="http://schemas.microsoft.com/office/drawing/2014/main" id="{5D8BEDEE-B014-4803-AEEF-B233C065FEA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7476C36-A0B4-4292-B364-42D0A221B4F8}"/>
              </a:ext>
            </a:extLst>
          </p:cNvPr>
          <p:cNvSpPr>
            <a:spLocks noGrp="1"/>
          </p:cNvSpPr>
          <p:nvPr>
            <p:ph type="title"/>
          </p:nvPr>
        </p:nvSpPr>
        <p:spPr/>
        <p:txBody>
          <a:bodyPr vert="horz"/>
          <a:lstStyle/>
          <a:p>
            <a:r>
              <a:rPr lang="en-US" sz="4000" dirty="0"/>
              <a:t>Mail Order &amp; Internet Pharmacy</a:t>
            </a:r>
          </a:p>
        </p:txBody>
      </p:sp>
      <p:sp>
        <p:nvSpPr>
          <p:cNvPr id="3" name="Content Placeholder 2">
            <a:extLst>
              <a:ext uri="{FF2B5EF4-FFF2-40B4-BE49-F238E27FC236}">
                <a16:creationId xmlns:a16="http://schemas.microsoft.com/office/drawing/2014/main" id="{F6457E28-AD34-409B-B019-21D411A8EA5A}"/>
              </a:ext>
            </a:extLst>
          </p:cNvPr>
          <p:cNvSpPr>
            <a:spLocks noGrp="1"/>
          </p:cNvSpPr>
          <p:nvPr>
            <p:ph idx="4294967295"/>
          </p:nvPr>
        </p:nvSpPr>
        <p:spPr>
          <a:xfrm>
            <a:off x="1133475" y="1666875"/>
            <a:ext cx="11058525" cy="860425"/>
          </a:xfrm>
        </p:spPr>
        <p:txBody>
          <a:bodyPr>
            <a:noAutofit/>
          </a:bodyPr>
          <a:lstStyle/>
          <a:p>
            <a:r>
              <a:rPr lang="en-US" sz="2400" dirty="0">
                <a:solidFill>
                  <a:schemeClr val="tx1"/>
                </a:solidFill>
              </a:rPr>
              <a:t>Global Internet Pharmacies expected to reach $191 billion by 2027*</a:t>
            </a:r>
          </a:p>
          <a:p>
            <a:pPr marL="342900" indent="-342900">
              <a:buFont typeface="Arial" panose="020B0604020202020204" pitchFamily="34" charset="0"/>
              <a:buChar char="•"/>
            </a:pPr>
            <a:r>
              <a:rPr lang="en-US" sz="2400" dirty="0">
                <a:solidFill>
                  <a:schemeClr val="tx1"/>
                </a:solidFill>
              </a:rPr>
              <a:t>Need label printers for batch operations</a:t>
            </a:r>
          </a:p>
          <a:p>
            <a:pPr marL="342900" indent="-342900">
              <a:buFont typeface="Arial" panose="020B0604020202020204" pitchFamily="34" charset="0"/>
              <a:buChar char="•"/>
            </a:pPr>
            <a:r>
              <a:rPr lang="en-US" sz="2400" dirty="0">
                <a:solidFill>
                  <a:schemeClr val="tx1"/>
                </a:solidFill>
              </a:rPr>
              <a:t>Millions of labels/ month</a:t>
            </a:r>
          </a:p>
          <a:p>
            <a:pPr lvl="1"/>
            <a:endParaRPr lang="en-US" sz="200" dirty="0"/>
          </a:p>
        </p:txBody>
      </p:sp>
      <p:pic>
        <p:nvPicPr>
          <p:cNvPr id="6" name="Picture 5">
            <a:extLst>
              <a:ext uri="{FF2B5EF4-FFF2-40B4-BE49-F238E27FC236}">
                <a16:creationId xmlns:a16="http://schemas.microsoft.com/office/drawing/2014/main" id="{50F51719-3CC4-40FA-9A9F-69DCEA21428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205751" y="3455902"/>
            <a:ext cx="3218985" cy="1870889"/>
          </a:xfrm>
          <a:prstGeom prst="rect">
            <a:avLst/>
          </a:prstGeom>
        </p:spPr>
      </p:pic>
      <p:sp>
        <p:nvSpPr>
          <p:cNvPr id="4" name="TextBox 3">
            <a:extLst>
              <a:ext uri="{FF2B5EF4-FFF2-40B4-BE49-F238E27FC236}">
                <a16:creationId xmlns:a16="http://schemas.microsoft.com/office/drawing/2014/main" id="{61D2180B-EB27-4CE7-AA72-74AABCAA0F75}"/>
              </a:ext>
            </a:extLst>
          </p:cNvPr>
          <p:cNvSpPr txBox="1"/>
          <p:nvPr/>
        </p:nvSpPr>
        <p:spPr>
          <a:xfrm>
            <a:off x="1205751" y="6007333"/>
            <a:ext cx="5823284" cy="461665"/>
          </a:xfrm>
          <a:prstGeom prst="rect">
            <a:avLst/>
          </a:prstGeom>
          <a:noFill/>
        </p:spPr>
        <p:txBody>
          <a:bodyPr wrap="square" rtlCol="0">
            <a:spAutoFit/>
          </a:bodyPr>
          <a:lstStyle/>
          <a:p>
            <a:r>
              <a:rPr lang="en-US" sz="1200" dirty="0"/>
              <a:t>* Source: </a:t>
            </a:r>
            <a:r>
              <a:rPr lang="en-US" sz="1200" dirty="0">
                <a:hlinkClick r:id="rId8">
                  <a:extLst>
                    <a:ext uri="{A12FA001-AC4F-418D-AE19-62706E023703}">
                      <ahyp:hlinkClr xmlns:ahyp="http://schemas.microsoft.com/office/drawing/2018/hyperlinkcolor" val="tx"/>
                    </a:ext>
                  </a:extLst>
                </a:hlinkClick>
              </a:rPr>
              <a:t>https://www.ihealthcareanalyst.com/global-internet-pharmacies-market/</a:t>
            </a:r>
            <a:endParaRPr lang="en-US" sz="1200" dirty="0"/>
          </a:p>
          <a:p>
            <a:endParaRPr lang="en-US" sz="1200" dirty="0">
              <a:solidFill>
                <a:schemeClr val="bg1"/>
              </a:solidFill>
            </a:endParaRPr>
          </a:p>
        </p:txBody>
      </p:sp>
      <p:pic>
        <p:nvPicPr>
          <p:cNvPr id="7" name="Picture 6" descr="Graphical user interface, application&#10;&#10;Description automatically generated">
            <a:extLst>
              <a:ext uri="{FF2B5EF4-FFF2-40B4-BE49-F238E27FC236}">
                <a16:creationId xmlns:a16="http://schemas.microsoft.com/office/drawing/2014/main" id="{C3B233AA-1B5E-46FA-97DF-9C7EB7BA14B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703024" y="3455902"/>
            <a:ext cx="2493229" cy="1785184"/>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CB16A5C2-A6B3-413E-80AF-3E1FB799CB41}"/>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7385278" y="3455902"/>
            <a:ext cx="3600971" cy="21311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490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3389974-83CA-463F-92E4-6C72B67A32F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think-cell Slide" r:id="rId5" imgW="463" imgH="463" progId="TCLayout.ActiveDocument.1">
                  <p:embed/>
                </p:oleObj>
              </mc:Choice>
              <mc:Fallback>
                <p:oleObj name="think-cell Slide" r:id="rId5" imgW="463" imgH="463" progId="TCLayout.ActiveDocument.1">
                  <p:embed/>
                  <p:pic>
                    <p:nvPicPr>
                      <p:cNvPr id="5" name="Object 4" hidden="1">
                        <a:extLst>
                          <a:ext uri="{FF2B5EF4-FFF2-40B4-BE49-F238E27FC236}">
                            <a16:creationId xmlns:a16="http://schemas.microsoft.com/office/drawing/2014/main" id="{B3389974-83CA-463F-92E4-6C72B67A32F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4FEAC18-F3AD-4FB3-88C2-102119B81A90}"/>
              </a:ext>
            </a:extLst>
          </p:cNvPr>
          <p:cNvSpPr>
            <a:spLocks noGrp="1"/>
          </p:cNvSpPr>
          <p:nvPr>
            <p:ph type="title"/>
          </p:nvPr>
        </p:nvSpPr>
        <p:spPr/>
        <p:txBody>
          <a:bodyPr vert="horz"/>
          <a:lstStyle/>
          <a:p>
            <a:r>
              <a:rPr lang="en-US" sz="4000" dirty="0"/>
              <a:t>Institutional Hospital EHR Providers</a:t>
            </a:r>
          </a:p>
        </p:txBody>
      </p:sp>
      <p:sp>
        <p:nvSpPr>
          <p:cNvPr id="3" name="Content Placeholder 2">
            <a:extLst>
              <a:ext uri="{FF2B5EF4-FFF2-40B4-BE49-F238E27FC236}">
                <a16:creationId xmlns:a16="http://schemas.microsoft.com/office/drawing/2014/main" id="{8A5E2C2B-DCEB-46F0-9ABC-C1FBC443F59B}"/>
              </a:ext>
            </a:extLst>
          </p:cNvPr>
          <p:cNvSpPr>
            <a:spLocks noGrp="1"/>
          </p:cNvSpPr>
          <p:nvPr>
            <p:ph idx="4294967295"/>
          </p:nvPr>
        </p:nvSpPr>
        <p:spPr>
          <a:xfrm>
            <a:off x="0" y="1698625"/>
            <a:ext cx="10348913" cy="3616325"/>
          </a:xfrm>
        </p:spPr>
        <p:txBody>
          <a:bodyPr/>
          <a:lstStyle/>
          <a:p>
            <a:r>
              <a:rPr lang="en-US" sz="2400" dirty="0">
                <a:solidFill>
                  <a:schemeClr val="tx1"/>
                </a:solidFill>
              </a:rPr>
              <a:t>EHR providers certify devices for institutional use, (i.e.,  scanners):</a:t>
            </a:r>
          </a:p>
          <a:p>
            <a:pPr marL="800100" lvl="1" indent="-342900">
              <a:buFont typeface="Arial" panose="020B0604020202020204" pitchFamily="34" charset="0"/>
              <a:buChar char="•"/>
            </a:pPr>
            <a:r>
              <a:rPr lang="en-US" sz="2000" dirty="0">
                <a:solidFill>
                  <a:schemeClr val="tx1"/>
                </a:solidFill>
              </a:rPr>
              <a:t>Admitting</a:t>
            </a:r>
          </a:p>
          <a:p>
            <a:pPr marL="800100" lvl="1" indent="-342900">
              <a:buFont typeface="Arial" panose="020B0604020202020204" pitchFamily="34" charset="0"/>
              <a:buChar char="•"/>
            </a:pPr>
            <a:r>
              <a:rPr lang="en-US" sz="2000" dirty="0">
                <a:solidFill>
                  <a:schemeClr val="tx1"/>
                </a:solidFill>
              </a:rPr>
              <a:t>In-Patient Pharmacy</a:t>
            </a:r>
          </a:p>
          <a:p>
            <a:pPr marL="800100" lvl="1" indent="-342900">
              <a:buFont typeface="Arial" panose="020B0604020202020204" pitchFamily="34" charset="0"/>
              <a:buChar char="•"/>
            </a:pPr>
            <a:r>
              <a:rPr lang="en-US" sz="2000" dirty="0">
                <a:solidFill>
                  <a:schemeClr val="tx1"/>
                </a:solidFill>
              </a:rPr>
              <a:t>Lab</a:t>
            </a:r>
          </a:p>
          <a:p>
            <a:endParaRPr lang="en-US" dirty="0"/>
          </a:p>
        </p:txBody>
      </p:sp>
      <p:grpSp>
        <p:nvGrpSpPr>
          <p:cNvPr id="6" name="Group 5">
            <a:extLst>
              <a:ext uri="{FF2B5EF4-FFF2-40B4-BE49-F238E27FC236}">
                <a16:creationId xmlns:a16="http://schemas.microsoft.com/office/drawing/2014/main" id="{96095878-2245-4D3C-AC3C-DE959EC5B944}"/>
              </a:ext>
            </a:extLst>
          </p:cNvPr>
          <p:cNvGrpSpPr/>
          <p:nvPr/>
        </p:nvGrpSpPr>
        <p:grpSpPr>
          <a:xfrm>
            <a:off x="1795282" y="3992601"/>
            <a:ext cx="8601437" cy="2096530"/>
            <a:chOff x="3184217" y="3992601"/>
            <a:chExt cx="8601437" cy="2096530"/>
          </a:xfrm>
        </p:grpSpPr>
        <p:pic>
          <p:nvPicPr>
            <p:cNvPr id="1030" name="Picture 6" descr="Epic">
              <a:extLst>
                <a:ext uri="{FF2B5EF4-FFF2-40B4-BE49-F238E27FC236}">
                  <a16:creationId xmlns:a16="http://schemas.microsoft.com/office/drawing/2014/main" id="{EFB0AEFC-FC56-4983-B037-114CDE5A25C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184217" y="3992601"/>
              <a:ext cx="2096530" cy="209653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llScripts">
              <a:extLst>
                <a:ext uri="{FF2B5EF4-FFF2-40B4-BE49-F238E27FC236}">
                  <a16:creationId xmlns:a16="http://schemas.microsoft.com/office/drawing/2014/main" id="{583F7458-3BD6-4678-830A-DC3FC6139F5D}"/>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689124" y="3992601"/>
              <a:ext cx="2096530" cy="209653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EHealthcare">
              <a:extLst>
                <a:ext uri="{FF2B5EF4-FFF2-40B4-BE49-F238E27FC236}">
                  <a16:creationId xmlns:a16="http://schemas.microsoft.com/office/drawing/2014/main" id="{1F0740FE-BD9A-4AEF-9594-23F35BE6E2A0}"/>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352519" y="3992601"/>
              <a:ext cx="2096530" cy="209653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raxis EMR/EHR">
              <a:extLst>
                <a:ext uri="{FF2B5EF4-FFF2-40B4-BE49-F238E27FC236}">
                  <a16:creationId xmlns:a16="http://schemas.microsoft.com/office/drawing/2014/main" id="{C58A573C-3241-4CD2-A336-E1585C960D36}"/>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520821" y="3992601"/>
              <a:ext cx="2096530" cy="2096530"/>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a:extLst>
              <a:ext uri="{FF2B5EF4-FFF2-40B4-BE49-F238E27FC236}">
                <a16:creationId xmlns:a16="http://schemas.microsoft.com/office/drawing/2014/main" id="{903DC4A1-7AE7-4B8B-86BC-CCF9389B9342}"/>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5361679" y="3250453"/>
            <a:ext cx="2343150" cy="6000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con&#10;&#10;Description automatically generated">
            <a:extLst>
              <a:ext uri="{FF2B5EF4-FFF2-40B4-BE49-F238E27FC236}">
                <a16:creationId xmlns:a16="http://schemas.microsoft.com/office/drawing/2014/main" id="{C0FD9C95-DA9D-4208-98A1-3EF96BD6B679}"/>
              </a:ext>
            </a:extLst>
          </p:cNvPr>
          <p:cNvPicPr>
            <a:picLocks noChangeAspect="1"/>
          </p:cNvPicPr>
          <p:nvPr/>
        </p:nvPicPr>
        <p:blipFill>
          <a:blip r:embed="rId1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415360" y="3312264"/>
            <a:ext cx="2774633" cy="670862"/>
          </a:xfrm>
          <a:prstGeom prst="rect">
            <a:avLst/>
          </a:prstGeom>
        </p:spPr>
      </p:pic>
      <p:pic>
        <p:nvPicPr>
          <p:cNvPr id="7" name="Picture 6">
            <a:extLst>
              <a:ext uri="{FF2B5EF4-FFF2-40B4-BE49-F238E27FC236}">
                <a16:creationId xmlns:a16="http://schemas.microsoft.com/office/drawing/2014/main" id="{0667F0DF-5F8D-4FB1-A513-D63F1D371C22}"/>
              </a:ext>
            </a:extLst>
          </p:cNvPr>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300188" y="3093226"/>
            <a:ext cx="2991267" cy="914528"/>
          </a:xfrm>
          <a:prstGeom prst="rect">
            <a:avLst/>
          </a:prstGeom>
        </p:spPr>
      </p:pic>
      <p:pic>
        <p:nvPicPr>
          <p:cNvPr id="4" name="Picture 3" descr="Icon&#10;&#10;Description automatically generated">
            <a:extLst>
              <a:ext uri="{FF2B5EF4-FFF2-40B4-BE49-F238E27FC236}">
                <a16:creationId xmlns:a16="http://schemas.microsoft.com/office/drawing/2014/main" id="{4018F5DB-CF90-CBC5-5633-7E3686097E9A}"/>
              </a:ext>
            </a:extLst>
          </p:cNvPr>
          <p:cNvPicPr>
            <a:picLocks noChangeAspect="1"/>
          </p:cNvPicPr>
          <p:nvPr/>
        </p:nvPicPr>
        <p:blipFill>
          <a:blip r:embed="rId1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415360" y="3321739"/>
            <a:ext cx="2774633" cy="670862"/>
          </a:xfrm>
          <a:prstGeom prst="rect">
            <a:avLst/>
          </a:prstGeom>
        </p:spPr>
      </p:pic>
    </p:spTree>
    <p:extLst>
      <p:ext uri="{BB962C8B-B14F-4D97-AF65-F5344CB8AC3E}">
        <p14:creationId xmlns:p14="http://schemas.microsoft.com/office/powerpoint/2010/main" val="3610854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20E6A19-A79E-46EF-920F-1146CB70382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2" name="think-cell Slide" r:id="rId5" imgW="463" imgH="463" progId="TCLayout.ActiveDocument.1">
                  <p:embed/>
                </p:oleObj>
              </mc:Choice>
              <mc:Fallback>
                <p:oleObj name="think-cell Slide" r:id="rId5" imgW="463" imgH="463" progId="TCLayout.ActiveDocument.1">
                  <p:embed/>
                  <p:pic>
                    <p:nvPicPr>
                      <p:cNvPr id="6" name="Object 5" hidden="1">
                        <a:extLst>
                          <a:ext uri="{FF2B5EF4-FFF2-40B4-BE49-F238E27FC236}">
                            <a16:creationId xmlns:a16="http://schemas.microsoft.com/office/drawing/2014/main" id="{620E6A19-A79E-46EF-920F-1146CB70382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25" name="Picture 24">
            <a:extLst>
              <a:ext uri="{FF2B5EF4-FFF2-40B4-BE49-F238E27FC236}">
                <a16:creationId xmlns:a16="http://schemas.microsoft.com/office/drawing/2014/main" id="{7A46BC4C-142E-423D-A801-029AF6AB6D8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843152" y="4194721"/>
            <a:ext cx="2445292" cy="644874"/>
          </a:xfrm>
          <a:prstGeom prst="rect">
            <a:avLst/>
          </a:prstGeom>
        </p:spPr>
      </p:pic>
      <p:sp>
        <p:nvSpPr>
          <p:cNvPr id="2" name="Title 1">
            <a:extLst>
              <a:ext uri="{FF2B5EF4-FFF2-40B4-BE49-F238E27FC236}">
                <a16:creationId xmlns:a16="http://schemas.microsoft.com/office/drawing/2014/main" id="{39CF35B7-50FC-4289-AB92-DC6A34519C3D}"/>
              </a:ext>
            </a:extLst>
          </p:cNvPr>
          <p:cNvSpPr>
            <a:spLocks noGrp="1"/>
          </p:cNvSpPr>
          <p:nvPr>
            <p:ph type="title"/>
          </p:nvPr>
        </p:nvSpPr>
        <p:spPr/>
        <p:txBody>
          <a:bodyPr vert="horz"/>
          <a:lstStyle/>
          <a:p>
            <a:r>
              <a:rPr lang="en-US" sz="4000" dirty="0"/>
              <a:t>Hospital</a:t>
            </a:r>
          </a:p>
        </p:txBody>
      </p:sp>
      <p:sp>
        <p:nvSpPr>
          <p:cNvPr id="4" name="Text Placeholder 3">
            <a:extLst>
              <a:ext uri="{FF2B5EF4-FFF2-40B4-BE49-F238E27FC236}">
                <a16:creationId xmlns:a16="http://schemas.microsoft.com/office/drawing/2014/main" id="{2CB6F1C7-5060-45C5-8D1B-63B671023CA6}"/>
              </a:ext>
            </a:extLst>
          </p:cNvPr>
          <p:cNvSpPr txBox="1">
            <a:spLocks/>
          </p:cNvSpPr>
          <p:nvPr/>
        </p:nvSpPr>
        <p:spPr>
          <a:xfrm>
            <a:off x="295166" y="1594299"/>
            <a:ext cx="2584833" cy="36694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u="sng" dirty="0"/>
              <a:t>Medical carts</a:t>
            </a:r>
          </a:p>
          <a:p>
            <a:r>
              <a:rPr lang="en-US" sz="1700" dirty="0"/>
              <a:t>Printer embedded on cart to print custom drug labels</a:t>
            </a:r>
          </a:p>
          <a:p>
            <a:r>
              <a:rPr lang="en-US" sz="1700" dirty="0"/>
              <a:t>Current major customers / prospects</a:t>
            </a:r>
          </a:p>
          <a:p>
            <a:pPr lvl="1"/>
            <a:r>
              <a:rPr lang="en-US" sz="1700" dirty="0" err="1"/>
              <a:t>Aesynt</a:t>
            </a:r>
            <a:r>
              <a:rPr lang="en-US" sz="1700" dirty="0"/>
              <a:t> – 514</a:t>
            </a:r>
          </a:p>
          <a:p>
            <a:pPr lvl="1"/>
            <a:r>
              <a:rPr lang="en-US" sz="1700" dirty="0"/>
              <a:t>Omnicell – 509 (expect 5,000)</a:t>
            </a:r>
          </a:p>
          <a:p>
            <a:pPr lvl="1"/>
            <a:r>
              <a:rPr lang="en-US" sz="1700" dirty="0"/>
              <a:t>BD CareFusion</a:t>
            </a:r>
            <a:endParaRPr lang="en-US" sz="900" dirty="0"/>
          </a:p>
        </p:txBody>
      </p:sp>
      <p:pic>
        <p:nvPicPr>
          <p:cNvPr id="5" name="Picture 4">
            <a:extLst>
              <a:ext uri="{FF2B5EF4-FFF2-40B4-BE49-F238E27FC236}">
                <a16:creationId xmlns:a16="http://schemas.microsoft.com/office/drawing/2014/main" id="{D27CAFA1-3207-4F10-B9BB-29A395EAFBB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rot="5400000">
            <a:off x="2464077" y="2060624"/>
            <a:ext cx="3033192" cy="2201349"/>
          </a:xfrm>
          <a:prstGeom prst="rect">
            <a:avLst/>
          </a:prstGeom>
        </p:spPr>
      </p:pic>
      <p:sp>
        <p:nvSpPr>
          <p:cNvPr id="7" name="Text Placeholder 3">
            <a:extLst>
              <a:ext uri="{FF2B5EF4-FFF2-40B4-BE49-F238E27FC236}">
                <a16:creationId xmlns:a16="http://schemas.microsoft.com/office/drawing/2014/main" id="{64E05209-DC68-4FBE-84D6-C12290C46719}"/>
              </a:ext>
            </a:extLst>
          </p:cNvPr>
          <p:cNvSpPr txBox="1">
            <a:spLocks/>
          </p:cNvSpPr>
          <p:nvPr/>
        </p:nvSpPr>
        <p:spPr>
          <a:xfrm>
            <a:off x="5737603" y="1594299"/>
            <a:ext cx="2584833" cy="36694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u="sng" dirty="0"/>
              <a:t>Syringe labels</a:t>
            </a:r>
          </a:p>
          <a:p>
            <a:r>
              <a:rPr lang="en-US" sz="1700" dirty="0"/>
              <a:t>Color helps prevent errors</a:t>
            </a:r>
          </a:p>
          <a:p>
            <a:r>
              <a:rPr lang="en-US" sz="1700" dirty="0"/>
              <a:t>Print on demand as exact patient information entered</a:t>
            </a:r>
          </a:p>
          <a:p>
            <a:r>
              <a:rPr lang="en-US" sz="1700" dirty="0"/>
              <a:t>Each syringe labeled as prepared at cart</a:t>
            </a:r>
          </a:p>
        </p:txBody>
      </p:sp>
      <p:grpSp>
        <p:nvGrpSpPr>
          <p:cNvPr id="10" name="Group 9">
            <a:extLst>
              <a:ext uri="{FF2B5EF4-FFF2-40B4-BE49-F238E27FC236}">
                <a16:creationId xmlns:a16="http://schemas.microsoft.com/office/drawing/2014/main" id="{DAD9C95F-488E-4580-A41A-4DBA42B1ED1C}"/>
              </a:ext>
            </a:extLst>
          </p:cNvPr>
          <p:cNvGrpSpPr/>
          <p:nvPr/>
        </p:nvGrpSpPr>
        <p:grpSpPr>
          <a:xfrm>
            <a:off x="3736652" y="4785778"/>
            <a:ext cx="5123941" cy="1299813"/>
            <a:chOff x="1020559" y="4685377"/>
            <a:chExt cx="6845641" cy="1398265"/>
          </a:xfrm>
        </p:grpSpPr>
        <p:pic>
          <p:nvPicPr>
            <p:cNvPr id="11" name="Picture 10">
              <a:extLst>
                <a:ext uri="{FF2B5EF4-FFF2-40B4-BE49-F238E27FC236}">
                  <a16:creationId xmlns:a16="http://schemas.microsoft.com/office/drawing/2014/main" id="{02EDEF33-C9B0-49BC-BF83-84358A59E24B}"/>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rot="5400000">
              <a:off x="3862833" y="3671191"/>
              <a:ext cx="1356193" cy="3468709"/>
            </a:xfrm>
            <a:prstGeom prst="rect">
              <a:avLst/>
            </a:prstGeom>
          </p:spPr>
        </p:pic>
        <p:sp>
          <p:nvSpPr>
            <p:cNvPr id="12" name="TextBox 11">
              <a:extLst>
                <a:ext uri="{FF2B5EF4-FFF2-40B4-BE49-F238E27FC236}">
                  <a16:creationId xmlns:a16="http://schemas.microsoft.com/office/drawing/2014/main" id="{322375E7-CA74-4720-97EB-13339AA20ABC}"/>
                </a:ext>
              </a:extLst>
            </p:cNvPr>
            <p:cNvSpPr txBox="1"/>
            <p:nvPr/>
          </p:nvSpPr>
          <p:spPr>
            <a:xfrm>
              <a:off x="6275284" y="5677378"/>
              <a:ext cx="1528795" cy="297980"/>
            </a:xfrm>
            <a:prstGeom prst="rect">
              <a:avLst/>
            </a:prstGeom>
            <a:noFill/>
          </p:spPr>
          <p:txBody>
            <a:bodyPr wrap="square" rtlCol="0">
              <a:spAutoFit/>
            </a:bodyPr>
            <a:lstStyle/>
            <a:p>
              <a:pPr defTabSz="1097280">
                <a:defRPr/>
              </a:pPr>
              <a:r>
                <a:rPr lang="en-US" sz="1200" b="1" dirty="0">
                  <a:latin typeface="Arial"/>
                </a:rPr>
                <a:t>PATIENT ID</a:t>
              </a:r>
              <a:endParaRPr lang="en-US" sz="1400" b="1" dirty="0">
                <a:latin typeface="Arial"/>
              </a:endParaRPr>
            </a:p>
          </p:txBody>
        </p:sp>
        <p:cxnSp>
          <p:nvCxnSpPr>
            <p:cNvPr id="13" name="Straight Arrow Connector 12">
              <a:extLst>
                <a:ext uri="{FF2B5EF4-FFF2-40B4-BE49-F238E27FC236}">
                  <a16:creationId xmlns:a16="http://schemas.microsoft.com/office/drawing/2014/main" id="{9A599AAB-2078-4684-8DD8-8918A0BC7F10}"/>
                </a:ext>
              </a:extLst>
            </p:cNvPr>
            <p:cNvCxnSpPr>
              <a:stCxn id="12" idx="1"/>
            </p:cNvCxnSpPr>
            <p:nvPr/>
          </p:nvCxnSpPr>
          <p:spPr bwMode="auto">
            <a:xfrm flipH="1">
              <a:off x="5789168" y="5826368"/>
              <a:ext cx="486116" cy="54142"/>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 name="TextBox 13">
              <a:extLst>
                <a:ext uri="{FF2B5EF4-FFF2-40B4-BE49-F238E27FC236}">
                  <a16:creationId xmlns:a16="http://schemas.microsoft.com/office/drawing/2014/main" id="{7B07AA4D-D1CE-4C3E-B462-BD5E58821268}"/>
                </a:ext>
              </a:extLst>
            </p:cNvPr>
            <p:cNvSpPr txBox="1"/>
            <p:nvPr/>
          </p:nvSpPr>
          <p:spPr>
            <a:xfrm>
              <a:off x="6275284" y="5289578"/>
              <a:ext cx="1528795" cy="297980"/>
            </a:xfrm>
            <a:prstGeom prst="rect">
              <a:avLst/>
            </a:prstGeom>
            <a:noFill/>
          </p:spPr>
          <p:txBody>
            <a:bodyPr wrap="square" rtlCol="0">
              <a:spAutoFit/>
            </a:bodyPr>
            <a:lstStyle/>
            <a:p>
              <a:pPr defTabSz="1097280">
                <a:defRPr/>
              </a:pPr>
              <a:r>
                <a:rPr lang="en-US" sz="1200" b="1" dirty="0">
                  <a:latin typeface="Arial"/>
                </a:rPr>
                <a:t>DR. ID</a:t>
              </a:r>
              <a:endParaRPr lang="en-US" sz="1400" b="1" dirty="0">
                <a:latin typeface="Arial"/>
              </a:endParaRPr>
            </a:p>
          </p:txBody>
        </p:sp>
        <p:cxnSp>
          <p:nvCxnSpPr>
            <p:cNvPr id="15" name="Straight Arrow Connector 14">
              <a:extLst>
                <a:ext uri="{FF2B5EF4-FFF2-40B4-BE49-F238E27FC236}">
                  <a16:creationId xmlns:a16="http://schemas.microsoft.com/office/drawing/2014/main" id="{AFF47F3B-6B90-4E0D-B37C-36BE4D30D56C}"/>
                </a:ext>
              </a:extLst>
            </p:cNvPr>
            <p:cNvCxnSpPr>
              <a:stCxn id="14" idx="1"/>
            </p:cNvCxnSpPr>
            <p:nvPr/>
          </p:nvCxnSpPr>
          <p:spPr bwMode="auto">
            <a:xfrm flipH="1">
              <a:off x="5789168" y="5438568"/>
              <a:ext cx="486116" cy="128009"/>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6" name="TextBox 15">
              <a:extLst>
                <a:ext uri="{FF2B5EF4-FFF2-40B4-BE49-F238E27FC236}">
                  <a16:creationId xmlns:a16="http://schemas.microsoft.com/office/drawing/2014/main" id="{5F0085CC-A90B-4916-BC27-5570495A028D}"/>
                </a:ext>
              </a:extLst>
            </p:cNvPr>
            <p:cNvSpPr txBox="1"/>
            <p:nvPr/>
          </p:nvSpPr>
          <p:spPr>
            <a:xfrm>
              <a:off x="1020559" y="4727447"/>
              <a:ext cx="1528795" cy="297980"/>
            </a:xfrm>
            <a:prstGeom prst="rect">
              <a:avLst/>
            </a:prstGeom>
            <a:noFill/>
          </p:spPr>
          <p:txBody>
            <a:bodyPr wrap="square" rtlCol="0">
              <a:spAutoFit/>
            </a:bodyPr>
            <a:lstStyle/>
            <a:p>
              <a:pPr defTabSz="1097280">
                <a:defRPr/>
              </a:pPr>
              <a:r>
                <a:rPr lang="en-US" sz="1200" b="1">
                  <a:latin typeface="Arial"/>
                </a:rPr>
                <a:t>MEDICATION</a:t>
              </a:r>
              <a:endParaRPr lang="en-US" sz="1400" b="1" dirty="0">
                <a:latin typeface="Arial"/>
              </a:endParaRPr>
            </a:p>
          </p:txBody>
        </p:sp>
        <p:cxnSp>
          <p:nvCxnSpPr>
            <p:cNvPr id="17" name="Straight Arrow Connector 16">
              <a:extLst>
                <a:ext uri="{FF2B5EF4-FFF2-40B4-BE49-F238E27FC236}">
                  <a16:creationId xmlns:a16="http://schemas.microsoft.com/office/drawing/2014/main" id="{DA0556ED-6EEE-4FC6-8281-126D2EC46247}"/>
                </a:ext>
              </a:extLst>
            </p:cNvPr>
            <p:cNvCxnSpPr>
              <a:cxnSpLocks/>
            </p:cNvCxnSpPr>
            <p:nvPr/>
          </p:nvCxnSpPr>
          <p:spPr bwMode="auto">
            <a:xfrm>
              <a:off x="2349079" y="4921376"/>
              <a:ext cx="629146" cy="96400"/>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8" name="TextBox 17">
              <a:extLst>
                <a:ext uri="{FF2B5EF4-FFF2-40B4-BE49-F238E27FC236}">
                  <a16:creationId xmlns:a16="http://schemas.microsoft.com/office/drawing/2014/main" id="{E6D83274-BDBE-45B8-BE16-495E60A6AE67}"/>
                </a:ext>
              </a:extLst>
            </p:cNvPr>
            <p:cNvSpPr txBox="1"/>
            <p:nvPr/>
          </p:nvSpPr>
          <p:spPr>
            <a:xfrm>
              <a:off x="1020559" y="5076042"/>
              <a:ext cx="1721700" cy="297980"/>
            </a:xfrm>
            <a:prstGeom prst="rect">
              <a:avLst/>
            </a:prstGeom>
            <a:noFill/>
          </p:spPr>
          <p:txBody>
            <a:bodyPr wrap="square" rtlCol="0">
              <a:spAutoFit/>
            </a:bodyPr>
            <a:lstStyle/>
            <a:p>
              <a:pPr defTabSz="1097280">
                <a:defRPr/>
              </a:pPr>
              <a:r>
                <a:rPr lang="en-US" sz="1200" b="1" dirty="0">
                  <a:latin typeface="Arial"/>
                </a:rPr>
                <a:t>EXACT DOSE</a:t>
              </a:r>
              <a:endParaRPr lang="en-US" sz="1400" b="1" dirty="0">
                <a:latin typeface="Arial"/>
              </a:endParaRPr>
            </a:p>
          </p:txBody>
        </p:sp>
        <p:cxnSp>
          <p:nvCxnSpPr>
            <p:cNvPr id="19" name="Straight Arrow Connector 18">
              <a:extLst>
                <a:ext uri="{FF2B5EF4-FFF2-40B4-BE49-F238E27FC236}">
                  <a16:creationId xmlns:a16="http://schemas.microsoft.com/office/drawing/2014/main" id="{9E2BF49C-711D-48A7-B85A-C7410CCBDFFE}"/>
                </a:ext>
              </a:extLst>
            </p:cNvPr>
            <p:cNvCxnSpPr>
              <a:cxnSpLocks/>
            </p:cNvCxnSpPr>
            <p:nvPr/>
          </p:nvCxnSpPr>
          <p:spPr bwMode="auto">
            <a:xfrm>
              <a:off x="2556319" y="5215831"/>
              <a:ext cx="359785" cy="7046"/>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0" name="TextBox 19">
              <a:extLst>
                <a:ext uri="{FF2B5EF4-FFF2-40B4-BE49-F238E27FC236}">
                  <a16:creationId xmlns:a16="http://schemas.microsoft.com/office/drawing/2014/main" id="{E59BE4E6-E027-4510-8A38-B4464837A688}"/>
                </a:ext>
              </a:extLst>
            </p:cNvPr>
            <p:cNvSpPr txBox="1"/>
            <p:nvPr/>
          </p:nvSpPr>
          <p:spPr>
            <a:xfrm>
              <a:off x="1020559" y="5445047"/>
              <a:ext cx="1721700" cy="297980"/>
            </a:xfrm>
            <a:prstGeom prst="rect">
              <a:avLst/>
            </a:prstGeom>
            <a:noFill/>
          </p:spPr>
          <p:txBody>
            <a:bodyPr wrap="square" rtlCol="0">
              <a:spAutoFit/>
            </a:bodyPr>
            <a:lstStyle/>
            <a:p>
              <a:pPr defTabSz="1097280">
                <a:defRPr/>
              </a:pPr>
              <a:r>
                <a:rPr lang="en-US" sz="1200" b="1" dirty="0">
                  <a:latin typeface="Arial"/>
                </a:rPr>
                <a:t>PREP TIME</a:t>
              </a:r>
              <a:endParaRPr lang="en-US" sz="1400" b="1" dirty="0">
                <a:latin typeface="Arial"/>
              </a:endParaRPr>
            </a:p>
          </p:txBody>
        </p:sp>
        <p:cxnSp>
          <p:nvCxnSpPr>
            <p:cNvPr id="21" name="Straight Arrow Connector 20">
              <a:extLst>
                <a:ext uri="{FF2B5EF4-FFF2-40B4-BE49-F238E27FC236}">
                  <a16:creationId xmlns:a16="http://schemas.microsoft.com/office/drawing/2014/main" id="{65A048F9-72EB-4894-9D2C-6FF7D52CABB4}"/>
                </a:ext>
              </a:extLst>
            </p:cNvPr>
            <p:cNvCxnSpPr>
              <a:cxnSpLocks/>
            </p:cNvCxnSpPr>
            <p:nvPr/>
          </p:nvCxnSpPr>
          <p:spPr bwMode="auto">
            <a:xfrm>
              <a:off x="2556319" y="5584834"/>
              <a:ext cx="359785" cy="7046"/>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2" name="TextBox 21">
              <a:extLst>
                <a:ext uri="{FF2B5EF4-FFF2-40B4-BE49-F238E27FC236}">
                  <a16:creationId xmlns:a16="http://schemas.microsoft.com/office/drawing/2014/main" id="{6E21AFCC-9F10-486A-BB85-954074E67594}"/>
                </a:ext>
              </a:extLst>
            </p:cNvPr>
            <p:cNvSpPr txBox="1"/>
            <p:nvPr/>
          </p:nvSpPr>
          <p:spPr>
            <a:xfrm>
              <a:off x="6337405" y="4685377"/>
              <a:ext cx="1528795" cy="496633"/>
            </a:xfrm>
            <a:prstGeom prst="rect">
              <a:avLst/>
            </a:prstGeom>
            <a:noFill/>
          </p:spPr>
          <p:txBody>
            <a:bodyPr wrap="square" rtlCol="0">
              <a:spAutoFit/>
            </a:bodyPr>
            <a:lstStyle/>
            <a:p>
              <a:pPr defTabSz="1097280">
                <a:defRPr/>
              </a:pPr>
              <a:r>
                <a:rPr lang="en-US" sz="1200" b="1" dirty="0">
                  <a:latin typeface="Arial"/>
                </a:rPr>
                <a:t>COLOR CODE</a:t>
              </a:r>
              <a:endParaRPr lang="en-US" sz="1400" b="1" dirty="0">
                <a:latin typeface="Arial"/>
              </a:endParaRPr>
            </a:p>
          </p:txBody>
        </p:sp>
        <p:cxnSp>
          <p:nvCxnSpPr>
            <p:cNvPr id="23" name="Straight Arrow Connector 22">
              <a:extLst>
                <a:ext uri="{FF2B5EF4-FFF2-40B4-BE49-F238E27FC236}">
                  <a16:creationId xmlns:a16="http://schemas.microsoft.com/office/drawing/2014/main" id="{DAC5463B-4BD3-4A72-8E40-E679253763B4}"/>
                </a:ext>
              </a:extLst>
            </p:cNvPr>
            <p:cNvCxnSpPr>
              <a:stCxn id="22" idx="1"/>
            </p:cNvCxnSpPr>
            <p:nvPr/>
          </p:nvCxnSpPr>
          <p:spPr bwMode="auto">
            <a:xfrm flipH="1">
              <a:off x="5331675" y="4933694"/>
              <a:ext cx="1005730" cy="383585"/>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4" name="Oval 23">
              <a:extLst>
                <a:ext uri="{FF2B5EF4-FFF2-40B4-BE49-F238E27FC236}">
                  <a16:creationId xmlns:a16="http://schemas.microsoft.com/office/drawing/2014/main" id="{ECEF36AD-C598-494F-9F48-D24892C601A2}"/>
                </a:ext>
              </a:extLst>
            </p:cNvPr>
            <p:cNvSpPr/>
            <p:nvPr/>
          </p:nvSpPr>
          <p:spPr bwMode="auto">
            <a:xfrm>
              <a:off x="5325414" y="5241628"/>
              <a:ext cx="160091" cy="11080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fontAlgn="base">
                <a:spcBef>
                  <a:spcPct val="0"/>
                </a:spcBef>
                <a:spcAft>
                  <a:spcPct val="0"/>
                </a:spcAft>
                <a:defRPr/>
              </a:pPr>
              <a:endParaRPr lang="en-US" sz="2880" baseline="-25000">
                <a:solidFill>
                  <a:schemeClr val="bg1"/>
                </a:solidFill>
                <a:latin typeface="Arial" charset="0"/>
                <a:ea typeface="ＭＳ Ｐゴシック" charset="0"/>
                <a:cs typeface="ＭＳ Ｐゴシック" charset="0"/>
              </a:endParaRPr>
            </a:p>
          </p:txBody>
        </p:sp>
      </p:grpSp>
      <p:pic>
        <p:nvPicPr>
          <p:cNvPr id="26" name="Picture 25">
            <a:extLst>
              <a:ext uri="{FF2B5EF4-FFF2-40B4-BE49-F238E27FC236}">
                <a16:creationId xmlns:a16="http://schemas.microsoft.com/office/drawing/2014/main" id="{10BF45A2-E2B7-4B98-B30E-2E19958DB7DB}"/>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rcRect/>
          <a:stretch/>
        </p:blipFill>
        <p:spPr>
          <a:xfrm rot="5400000">
            <a:off x="8051610" y="2286860"/>
            <a:ext cx="4340230" cy="3055912"/>
          </a:xfrm>
          <a:prstGeom prst="rect">
            <a:avLst/>
          </a:prstGeom>
        </p:spPr>
      </p:pic>
    </p:spTree>
    <p:extLst>
      <p:ext uri="{BB962C8B-B14F-4D97-AF65-F5344CB8AC3E}">
        <p14:creationId xmlns:p14="http://schemas.microsoft.com/office/powerpoint/2010/main" val="2663324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20E6A19-A79E-46EF-920F-1146CB70382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6" name="think-cell Slide" r:id="rId5" imgW="463" imgH="463" progId="TCLayout.ActiveDocument.1">
                  <p:embed/>
                </p:oleObj>
              </mc:Choice>
              <mc:Fallback>
                <p:oleObj name="think-cell Slide" r:id="rId5" imgW="463" imgH="463" progId="TCLayout.ActiveDocument.1">
                  <p:embed/>
                  <p:pic>
                    <p:nvPicPr>
                      <p:cNvPr id="6" name="Object 5" hidden="1">
                        <a:extLst>
                          <a:ext uri="{FF2B5EF4-FFF2-40B4-BE49-F238E27FC236}">
                            <a16:creationId xmlns:a16="http://schemas.microsoft.com/office/drawing/2014/main" id="{620E6A19-A79E-46EF-920F-1146CB70382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9CF35B7-50FC-4289-AB92-DC6A34519C3D}"/>
              </a:ext>
            </a:extLst>
          </p:cNvPr>
          <p:cNvSpPr>
            <a:spLocks noGrp="1"/>
          </p:cNvSpPr>
          <p:nvPr>
            <p:ph type="title"/>
          </p:nvPr>
        </p:nvSpPr>
        <p:spPr/>
        <p:txBody>
          <a:bodyPr vert="horz"/>
          <a:lstStyle/>
          <a:p>
            <a:r>
              <a:rPr lang="en-US" sz="4000" dirty="0"/>
              <a:t>Hospital</a:t>
            </a:r>
          </a:p>
        </p:txBody>
      </p:sp>
      <p:sp>
        <p:nvSpPr>
          <p:cNvPr id="4" name="Text Placeholder 3">
            <a:extLst>
              <a:ext uri="{FF2B5EF4-FFF2-40B4-BE49-F238E27FC236}">
                <a16:creationId xmlns:a16="http://schemas.microsoft.com/office/drawing/2014/main" id="{2CB6F1C7-5060-45C5-8D1B-63B671023CA6}"/>
              </a:ext>
            </a:extLst>
          </p:cNvPr>
          <p:cNvSpPr txBox="1">
            <a:spLocks/>
          </p:cNvSpPr>
          <p:nvPr/>
        </p:nvSpPr>
        <p:spPr>
          <a:xfrm>
            <a:off x="295166" y="1594299"/>
            <a:ext cx="2584833" cy="36694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u="sng" dirty="0"/>
              <a:t>Custom drug label</a:t>
            </a:r>
          </a:p>
          <a:p>
            <a:r>
              <a:rPr lang="en-US" sz="1700" dirty="0"/>
              <a:t>IV bag labels</a:t>
            </a:r>
          </a:p>
          <a:p>
            <a:r>
              <a:rPr lang="en-US" sz="1700" dirty="0"/>
              <a:t>Each mixture customized to specific patient</a:t>
            </a:r>
          </a:p>
          <a:p>
            <a:r>
              <a:rPr lang="en-US" sz="1700" dirty="0"/>
              <a:t>Color coding required for safety</a:t>
            </a:r>
          </a:p>
          <a:p>
            <a:r>
              <a:rPr lang="en-US" sz="1700" dirty="0"/>
              <a:t>Hospitals label thousands of IV Bags and syringes every week</a:t>
            </a:r>
          </a:p>
        </p:txBody>
      </p:sp>
      <p:sp>
        <p:nvSpPr>
          <p:cNvPr id="7" name="Text Placeholder 3">
            <a:extLst>
              <a:ext uri="{FF2B5EF4-FFF2-40B4-BE49-F238E27FC236}">
                <a16:creationId xmlns:a16="http://schemas.microsoft.com/office/drawing/2014/main" id="{64E05209-DC68-4FBE-84D6-C12290C46719}"/>
              </a:ext>
            </a:extLst>
          </p:cNvPr>
          <p:cNvSpPr txBox="1">
            <a:spLocks/>
          </p:cNvSpPr>
          <p:nvPr/>
        </p:nvSpPr>
        <p:spPr>
          <a:xfrm>
            <a:off x="5737603" y="1594299"/>
            <a:ext cx="2584833" cy="36694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u="sng" dirty="0"/>
              <a:t>Patient wristbands</a:t>
            </a:r>
          </a:p>
          <a:p>
            <a:r>
              <a:rPr lang="en-US" sz="1700" dirty="0"/>
              <a:t>Photo ID</a:t>
            </a:r>
          </a:p>
          <a:p>
            <a:r>
              <a:rPr lang="en-US" sz="1700" dirty="0"/>
              <a:t>Color highlights safety risks (e.g., allergies)</a:t>
            </a:r>
          </a:p>
          <a:p>
            <a:r>
              <a:rPr lang="en-US" sz="1700" dirty="0"/>
              <a:t>Hundreds shipped to VA</a:t>
            </a:r>
          </a:p>
        </p:txBody>
      </p:sp>
      <p:pic>
        <p:nvPicPr>
          <p:cNvPr id="27" name="Picture 26">
            <a:extLst>
              <a:ext uri="{FF2B5EF4-FFF2-40B4-BE49-F238E27FC236}">
                <a16:creationId xmlns:a16="http://schemas.microsoft.com/office/drawing/2014/main" id="{FF536887-9914-4E1B-AB7A-2C3AAD48BC6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51332" y="1643056"/>
            <a:ext cx="1755142" cy="4322709"/>
          </a:xfrm>
          <a:prstGeom prst="rect">
            <a:avLst/>
          </a:prstGeom>
        </p:spPr>
      </p:pic>
      <p:pic>
        <p:nvPicPr>
          <p:cNvPr id="28" name="Picture 27">
            <a:extLst>
              <a:ext uri="{FF2B5EF4-FFF2-40B4-BE49-F238E27FC236}">
                <a16:creationId xmlns:a16="http://schemas.microsoft.com/office/drawing/2014/main" id="{86A51A80-1671-46D7-B386-7A1DFD0F09B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38200" y="4985492"/>
            <a:ext cx="1877956" cy="929297"/>
          </a:xfrm>
          <a:prstGeom prst="rect">
            <a:avLst/>
          </a:prstGeom>
          <a:ln w="19050">
            <a:solidFill>
              <a:schemeClr val="bg2">
                <a:lumMod val="75000"/>
              </a:schemeClr>
            </a:solidFill>
          </a:ln>
          <a:effectLst>
            <a:outerShdw blurRad="50800" dist="38100" dir="2700000" algn="tl" rotWithShape="0">
              <a:prstClr val="black">
                <a:alpha val="40000"/>
              </a:prstClr>
            </a:outerShdw>
          </a:effectLst>
        </p:spPr>
      </p:pic>
      <p:pic>
        <p:nvPicPr>
          <p:cNvPr id="29" name="Picture 28">
            <a:extLst>
              <a:ext uri="{FF2B5EF4-FFF2-40B4-BE49-F238E27FC236}">
                <a16:creationId xmlns:a16="http://schemas.microsoft.com/office/drawing/2014/main" id="{7EAD92F5-EE32-4EC3-A90F-A422C22115F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9850809">
            <a:off x="5253639" y="3326786"/>
            <a:ext cx="7084200" cy="659763"/>
          </a:xfrm>
          <a:prstGeom prst="rect">
            <a:avLst/>
          </a:prstGeom>
        </p:spPr>
      </p:pic>
    </p:spTree>
    <p:extLst>
      <p:ext uri="{BB962C8B-B14F-4D97-AF65-F5344CB8AC3E}">
        <p14:creationId xmlns:p14="http://schemas.microsoft.com/office/powerpoint/2010/main" val="3617016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D35163D-CE94-4293-A342-811B5F4D2F4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0" name="think-cell Slide" r:id="rId5" imgW="463" imgH="463" progId="TCLayout.ActiveDocument.1">
                  <p:embed/>
                </p:oleObj>
              </mc:Choice>
              <mc:Fallback>
                <p:oleObj name="think-cell Slide" r:id="rId5" imgW="463" imgH="463" progId="TCLayout.ActiveDocument.1">
                  <p:embed/>
                  <p:pic>
                    <p:nvPicPr>
                      <p:cNvPr id="7" name="Object 6" hidden="1">
                        <a:extLst>
                          <a:ext uri="{FF2B5EF4-FFF2-40B4-BE49-F238E27FC236}">
                            <a16:creationId xmlns:a16="http://schemas.microsoft.com/office/drawing/2014/main" id="{3D35163D-CE94-4293-A342-811B5F4D2F4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569890A-C121-4D63-976A-5867C72B6165}"/>
              </a:ext>
            </a:extLst>
          </p:cNvPr>
          <p:cNvSpPr>
            <a:spLocks noGrp="1"/>
          </p:cNvSpPr>
          <p:nvPr>
            <p:ph type="title"/>
          </p:nvPr>
        </p:nvSpPr>
        <p:spPr/>
        <p:txBody>
          <a:bodyPr vert="horz"/>
          <a:lstStyle/>
          <a:p>
            <a:r>
              <a:rPr lang="en-US" sz="4000" dirty="0"/>
              <a:t>Test Kits</a:t>
            </a:r>
          </a:p>
        </p:txBody>
      </p:sp>
      <p:sp>
        <p:nvSpPr>
          <p:cNvPr id="3" name="Content Placeholder 2">
            <a:extLst>
              <a:ext uri="{FF2B5EF4-FFF2-40B4-BE49-F238E27FC236}">
                <a16:creationId xmlns:a16="http://schemas.microsoft.com/office/drawing/2014/main" id="{8FD22FFD-73DA-4525-9077-930C230371EA}"/>
              </a:ext>
            </a:extLst>
          </p:cNvPr>
          <p:cNvSpPr>
            <a:spLocks noGrp="1"/>
          </p:cNvSpPr>
          <p:nvPr>
            <p:ph idx="4294967295"/>
          </p:nvPr>
        </p:nvSpPr>
        <p:spPr>
          <a:xfrm>
            <a:off x="1789113" y="5059363"/>
            <a:ext cx="10402887" cy="1216025"/>
          </a:xfrm>
        </p:spPr>
        <p:txBody>
          <a:bodyPr/>
          <a:lstStyle/>
          <a:p>
            <a:pPr marL="342900" indent="-342900">
              <a:buFont typeface="Arial" panose="020B0604020202020204" pitchFamily="34" charset="0"/>
              <a:buChar char="•"/>
            </a:pPr>
            <a:r>
              <a:rPr lang="en-US" sz="2400" dirty="0">
                <a:solidFill>
                  <a:schemeClr val="tx1"/>
                </a:solidFill>
              </a:rPr>
              <a:t>CDW sold 204 x C3500 printers for mobile COVID 19 testing sites in TX</a:t>
            </a:r>
          </a:p>
        </p:txBody>
      </p:sp>
      <p:grpSp>
        <p:nvGrpSpPr>
          <p:cNvPr id="8" name="Group 7">
            <a:extLst>
              <a:ext uri="{FF2B5EF4-FFF2-40B4-BE49-F238E27FC236}">
                <a16:creationId xmlns:a16="http://schemas.microsoft.com/office/drawing/2014/main" id="{91C89E46-D154-4B19-B709-5BC73E2BA199}"/>
              </a:ext>
            </a:extLst>
          </p:cNvPr>
          <p:cNvGrpSpPr/>
          <p:nvPr/>
        </p:nvGrpSpPr>
        <p:grpSpPr>
          <a:xfrm>
            <a:off x="2031701" y="1577275"/>
            <a:ext cx="8128598" cy="3102886"/>
            <a:chOff x="1706724" y="1577275"/>
            <a:chExt cx="8128598" cy="3102886"/>
          </a:xfrm>
        </p:grpSpPr>
        <p:pic>
          <p:nvPicPr>
            <p:cNvPr id="5" name="Picture 2" descr="Governor Greg Abbott today announced that the Texas National Guard will be mobilizing more than 1,200 personnel as part of COVID-19 mobile testing teams (MTT).">
              <a:extLst>
                <a:ext uri="{FF2B5EF4-FFF2-40B4-BE49-F238E27FC236}">
                  <a16:creationId xmlns:a16="http://schemas.microsoft.com/office/drawing/2014/main" id="{A1E7B9CE-A7DC-44FB-A465-341461B0C4C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706724" y="1577275"/>
              <a:ext cx="4658987" cy="31028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6" descr="CDC coronavirus testing decision likely to haunt nation for months to come  | FierceBiotech">
              <a:extLst>
                <a:ext uri="{FF2B5EF4-FFF2-40B4-BE49-F238E27FC236}">
                  <a16:creationId xmlns:a16="http://schemas.microsoft.com/office/drawing/2014/main" id="{E2FF4184-6590-4BDC-B548-E523C0492452}"/>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6681316" y="1577275"/>
              <a:ext cx="3154006" cy="31028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78445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35337F-C9AD-4381-80B2-73AE6E640839}"/>
              </a:ext>
            </a:extLst>
          </p:cNvPr>
          <p:cNvSpPr>
            <a:spLocks noGrp="1"/>
          </p:cNvSpPr>
          <p:nvPr>
            <p:ph type="sldNum" sz="quarter" idx="12"/>
          </p:nvPr>
        </p:nvSpPr>
        <p:spPr/>
        <p:txBody>
          <a:bodyPr/>
          <a:lstStyle/>
          <a:p>
            <a:fld id="{D6CDAAEE-A9DE-FC47-AAC8-03389D2351D9}" type="slidenum">
              <a:rPr lang="en-US" smtClean="0"/>
              <a:pPr/>
              <a:t>19</a:t>
            </a:fld>
            <a:endParaRPr lang="en-US" dirty="0"/>
          </a:p>
        </p:txBody>
      </p:sp>
      <p:sp>
        <p:nvSpPr>
          <p:cNvPr id="3" name="TextBox 2">
            <a:extLst>
              <a:ext uri="{FF2B5EF4-FFF2-40B4-BE49-F238E27FC236}">
                <a16:creationId xmlns:a16="http://schemas.microsoft.com/office/drawing/2014/main" id="{D2D0DBFD-6093-490A-884F-FFA8EA78259D}"/>
              </a:ext>
            </a:extLst>
          </p:cNvPr>
          <p:cNvSpPr txBox="1"/>
          <p:nvPr/>
        </p:nvSpPr>
        <p:spPr>
          <a:xfrm>
            <a:off x="1371600" y="1371600"/>
            <a:ext cx="7489371" cy="769441"/>
          </a:xfrm>
          <a:prstGeom prst="rect">
            <a:avLst/>
          </a:prstGeom>
          <a:noFill/>
        </p:spPr>
        <p:txBody>
          <a:bodyPr wrap="square" lIns="91440" tIns="45720" rIns="91440" bIns="45720" rtlCol="0" anchor="t">
            <a:spAutoFit/>
          </a:bodyPr>
          <a:lstStyle/>
          <a:p>
            <a:r>
              <a:rPr lang="en-US" sz="4400" dirty="0">
                <a:solidFill>
                  <a:schemeClr val="bg1"/>
                </a:solidFill>
              </a:rPr>
              <a:t>Retail Store / Restaurants</a:t>
            </a:r>
          </a:p>
        </p:txBody>
      </p:sp>
    </p:spTree>
    <p:extLst>
      <p:ext uri="{BB962C8B-B14F-4D97-AF65-F5344CB8AC3E}">
        <p14:creationId xmlns:p14="http://schemas.microsoft.com/office/powerpoint/2010/main" val="521417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131875"/>
            <a:ext cx="10515600" cy="1325563"/>
          </a:xfrm>
        </p:spPr>
        <p:txBody>
          <a:bodyPr/>
          <a:lstStyle/>
          <a:p>
            <a:r>
              <a:rPr lang="en-US" sz="4000" dirty="0"/>
              <a:t>Market Well Served By Great Products</a:t>
            </a:r>
          </a:p>
        </p:txBody>
      </p:sp>
      <p:sp>
        <p:nvSpPr>
          <p:cNvPr id="3" name="Content Placeholder 2"/>
          <p:cNvSpPr>
            <a:spLocks noGrp="1"/>
          </p:cNvSpPr>
          <p:nvPr>
            <p:ph idx="1"/>
          </p:nvPr>
        </p:nvSpPr>
        <p:spPr>
          <a:xfrm>
            <a:off x="723900" y="1350435"/>
            <a:ext cx="5075821" cy="1984437"/>
          </a:xfrm>
        </p:spPr>
        <p:txBody>
          <a:bodyPr/>
          <a:lstStyle/>
          <a:p>
            <a:r>
              <a:rPr lang="en-US" sz="3600" dirty="0"/>
              <a:t>Wide – Narrow</a:t>
            </a:r>
          </a:p>
          <a:p>
            <a:r>
              <a:rPr lang="en-US" sz="3600" dirty="0"/>
              <a:t>Fast – Slow</a:t>
            </a:r>
          </a:p>
          <a:p>
            <a:r>
              <a:rPr lang="en-US" sz="3600" dirty="0"/>
              <a:t>Portable – Stationary</a:t>
            </a:r>
          </a:p>
          <a:p>
            <a:r>
              <a:rPr lang="en-US" sz="3600" dirty="0"/>
              <a:t>Heavy duty – Light duty</a:t>
            </a:r>
          </a:p>
          <a:p>
            <a:r>
              <a:rPr lang="en-US" sz="3600" dirty="0"/>
              <a:t>High cost – Low cost</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E79ABF-18B2-42DA-803D-15D25A6D8789}" type="slidenum">
              <a:rPr kumimoji="0" lang="en-US" sz="1800" b="0" i="0" u="none" strike="noStrike" kern="1200" cap="none" spc="0" normalizeH="0" baseline="0" noProof="0" smtClean="0">
                <a:ln>
                  <a:noFill/>
                </a:ln>
                <a:solidFill>
                  <a:srgbClr val="343433"/>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dirty="0">
              <a:ln>
                <a:noFill/>
              </a:ln>
              <a:solidFill>
                <a:srgbClr val="343433"/>
              </a:solidFill>
              <a:effectLst/>
              <a:uLnTx/>
              <a:uFillTx/>
              <a:latin typeface="Arial"/>
              <a:ea typeface="+mn-ea"/>
              <a:cs typeface="+mn-cs"/>
            </a:endParaRPr>
          </a:p>
        </p:txBody>
      </p:sp>
      <p:pic>
        <p:nvPicPr>
          <p:cNvPr id="2051" name="Picture 3" descr="C:\Users\A05683\Desktop\Projects\Presentations\Graphics\Miscellaneous\Datamax line up.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50501" y="1674906"/>
            <a:ext cx="4683561" cy="34374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05683\Desktop\Projects\Presentations\Graphics\Logos\Datamax.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0053" y="4400226"/>
            <a:ext cx="2044700" cy="109075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05683\Desktop\Projects\Presentations\Graphics\Logos\toshiba.gif"/>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778181" y="5030233"/>
            <a:ext cx="2044700" cy="812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778181" y="1280131"/>
            <a:ext cx="2044700" cy="730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C:\Users\A05683\Desktop\Projects\Presentations\Graphics\Logos\Sato.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99721" y="1280132"/>
            <a:ext cx="2120320" cy="469177"/>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827109" y="5112361"/>
            <a:ext cx="8529553" cy="1267268"/>
            <a:chOff x="654018" y="4086858"/>
            <a:chExt cx="6397165" cy="950451"/>
          </a:xfrm>
        </p:grpSpPr>
        <p:sp>
          <p:nvSpPr>
            <p:cNvPr id="7" name="TextBox 6"/>
            <p:cNvSpPr txBox="1"/>
            <p:nvPr/>
          </p:nvSpPr>
          <p:spPr>
            <a:xfrm>
              <a:off x="1648399" y="4455458"/>
              <a:ext cx="5402784" cy="403411"/>
            </a:xfrm>
            <a:prstGeom prst="rect">
              <a:avLst/>
            </a:prstGeom>
            <a:solidFill>
              <a:schemeClr val="bg1">
                <a:lumMod val="85000"/>
              </a:schemeClr>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343433"/>
                  </a:solidFill>
                  <a:effectLst/>
                  <a:uLnTx/>
                  <a:uFillTx/>
                  <a:latin typeface="Arial"/>
                  <a:ea typeface="ＭＳ Ｐゴシック" charset="-128"/>
                  <a:cs typeface="ＭＳ Ｐゴシック" charset="-128"/>
                </a:rPr>
                <a:t>But All Can Only Print Black and White</a:t>
              </a:r>
            </a:p>
          </p:txBody>
        </p:sp>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54018" y="4086858"/>
              <a:ext cx="1273800" cy="950451"/>
            </a:xfrm>
            <a:prstGeom prst="rect">
              <a:avLst/>
            </a:prstGeom>
          </p:spPr>
        </p:pic>
      </p:grpSp>
    </p:spTree>
    <p:extLst>
      <p:ext uri="{BB962C8B-B14F-4D97-AF65-F5344CB8AC3E}">
        <p14:creationId xmlns:p14="http://schemas.microsoft.com/office/powerpoint/2010/main" val="187920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1ADF26-7390-46EE-A734-110DC937E87A}"/>
              </a:ext>
            </a:extLst>
          </p:cNvPr>
          <p:cNvSpPr>
            <a:spLocks noGrp="1"/>
          </p:cNvSpPr>
          <p:nvPr>
            <p:ph type="sldNum" sz="quarter" idx="12"/>
          </p:nvPr>
        </p:nvSpPr>
        <p:spPr/>
        <p:txBody>
          <a:bodyPr/>
          <a:lstStyle/>
          <a:p>
            <a:pPr defTabSz="822960"/>
            <a:fld id="{D6CDAAEE-A9DE-FC47-AAC8-03389D2351D9}" type="slidenum">
              <a:rPr lang="en-US">
                <a:solidFill>
                  <a:srgbClr val="FFFFFF"/>
                </a:solidFill>
                <a:ea typeface="+mn-ea"/>
              </a:rPr>
              <a:pPr defTabSz="822960"/>
              <a:t>20</a:t>
            </a:fld>
            <a:endParaRPr lang="en-US" dirty="0">
              <a:solidFill>
                <a:srgbClr val="FFFFFF"/>
              </a:solidFill>
              <a:ea typeface="+mn-ea"/>
            </a:endParaRPr>
          </a:p>
        </p:txBody>
      </p:sp>
      <p:pic>
        <p:nvPicPr>
          <p:cNvPr id="4" name="Picture 3">
            <a:extLst>
              <a:ext uri="{FF2B5EF4-FFF2-40B4-BE49-F238E27FC236}">
                <a16:creationId xmlns:a16="http://schemas.microsoft.com/office/drawing/2014/main" id="{BBCED794-1AF2-49FD-83B9-60384BD97809}"/>
              </a:ext>
            </a:extLst>
          </p:cNvPr>
          <p:cNvPicPr>
            <a:picLocks noChangeAspect="1"/>
          </p:cNvPicPr>
          <p:nvPr/>
        </p:nvPicPr>
        <p:blipFill>
          <a:blip r:embed="rId2"/>
          <a:stretch>
            <a:fillRect/>
          </a:stretch>
        </p:blipFill>
        <p:spPr>
          <a:xfrm>
            <a:off x="3662568" y="6090118"/>
            <a:ext cx="462916" cy="328613"/>
          </a:xfrm>
          <a:prstGeom prst="rect">
            <a:avLst/>
          </a:prstGeom>
        </p:spPr>
      </p:pic>
      <p:pic>
        <p:nvPicPr>
          <p:cNvPr id="5" name="Picture 4" descr="Premium Photo | Covid-19 warning signs stick on the glass door. quarantine  and outbreak alert signs of coronavirus.">
            <a:extLst>
              <a:ext uri="{FF2B5EF4-FFF2-40B4-BE49-F238E27FC236}">
                <a16:creationId xmlns:a16="http://schemas.microsoft.com/office/drawing/2014/main" id="{BC69FA2F-5F8F-4C24-B5D3-1CCD39CB283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141836" y="1776602"/>
            <a:ext cx="2873742" cy="23284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2" descr="levelsio on Twitter: &amp;quot;Then I wanted to add the QR code for the actual menu  so people could immediately scan it while working on their menu and it&amp;#39;d  live preview Super easy">
            <a:extLst>
              <a:ext uri="{FF2B5EF4-FFF2-40B4-BE49-F238E27FC236}">
                <a16:creationId xmlns:a16="http://schemas.microsoft.com/office/drawing/2014/main" id="{9E6E7F0E-5396-42D4-AB9B-95414558EC0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76422" y="1776601"/>
            <a:ext cx="2956860" cy="1971240"/>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2">
            <a:extLst>
              <a:ext uri="{FF2B5EF4-FFF2-40B4-BE49-F238E27FC236}">
                <a16:creationId xmlns:a16="http://schemas.microsoft.com/office/drawing/2014/main" id="{8FEDF97F-F4B9-4CE6-B4AF-78D5FD2B3F50}"/>
              </a:ext>
            </a:extLst>
          </p:cNvPr>
          <p:cNvSpPr>
            <a:spLocks noGrp="1"/>
          </p:cNvSpPr>
          <p:nvPr>
            <p:ph type="title"/>
          </p:nvPr>
        </p:nvSpPr>
        <p:spPr>
          <a:xfrm>
            <a:off x="1259071" y="3929"/>
            <a:ext cx="9464040" cy="1193006"/>
          </a:xfrm>
        </p:spPr>
        <p:txBody>
          <a:bodyPr/>
          <a:lstStyle/>
          <a:p>
            <a:r>
              <a:rPr lang="en-US" dirty="0"/>
              <a:t>Retail Storefront &amp; Restaurants</a:t>
            </a:r>
          </a:p>
        </p:txBody>
      </p:sp>
      <p:grpSp>
        <p:nvGrpSpPr>
          <p:cNvPr id="19" name="Group 18">
            <a:extLst>
              <a:ext uri="{FF2B5EF4-FFF2-40B4-BE49-F238E27FC236}">
                <a16:creationId xmlns:a16="http://schemas.microsoft.com/office/drawing/2014/main" id="{8330A928-7939-4BF9-891E-5D222DA14A65}"/>
              </a:ext>
            </a:extLst>
          </p:cNvPr>
          <p:cNvGrpSpPr/>
          <p:nvPr/>
        </p:nvGrpSpPr>
        <p:grpSpPr>
          <a:xfrm>
            <a:off x="4342525" y="2083617"/>
            <a:ext cx="3506950" cy="1346603"/>
            <a:chOff x="4154576" y="3844604"/>
            <a:chExt cx="3896610" cy="1383392"/>
          </a:xfrm>
        </p:grpSpPr>
        <p:cxnSp>
          <p:nvCxnSpPr>
            <p:cNvPr id="20" name="Straight Connector 19">
              <a:extLst>
                <a:ext uri="{FF2B5EF4-FFF2-40B4-BE49-F238E27FC236}">
                  <a16:creationId xmlns:a16="http://schemas.microsoft.com/office/drawing/2014/main" id="{90295390-07AA-49E0-A4B4-71111AFAC091}"/>
                </a:ext>
              </a:extLst>
            </p:cNvPr>
            <p:cNvCxnSpPr>
              <a:cxnSpLocks/>
            </p:cNvCxnSpPr>
            <p:nvPr/>
          </p:nvCxnSpPr>
          <p:spPr>
            <a:xfrm>
              <a:off x="4154576" y="3844604"/>
              <a:ext cx="0" cy="1383392"/>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69DFC19-2B80-4B1E-8123-CD0459858EAD}"/>
                </a:ext>
              </a:extLst>
            </p:cNvPr>
            <p:cNvCxnSpPr>
              <a:cxnSpLocks/>
            </p:cNvCxnSpPr>
            <p:nvPr/>
          </p:nvCxnSpPr>
          <p:spPr>
            <a:xfrm>
              <a:off x="8051186" y="3844604"/>
              <a:ext cx="0" cy="1383392"/>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5" name="Rectangle 24">
            <a:extLst>
              <a:ext uri="{FF2B5EF4-FFF2-40B4-BE49-F238E27FC236}">
                <a16:creationId xmlns:a16="http://schemas.microsoft.com/office/drawing/2014/main" id="{51838AC4-743C-4EA1-A9BA-61CE8E5AC74B}"/>
              </a:ext>
            </a:extLst>
          </p:cNvPr>
          <p:cNvSpPr/>
          <p:nvPr/>
        </p:nvSpPr>
        <p:spPr>
          <a:xfrm>
            <a:off x="7849476" y="4805289"/>
            <a:ext cx="3547412" cy="590931"/>
          </a:xfrm>
          <a:prstGeom prst="rect">
            <a:avLst/>
          </a:prstGeom>
        </p:spPr>
        <p:txBody>
          <a:bodyPr wrap="square">
            <a:spAutoFit/>
          </a:bodyPr>
          <a:lstStyle/>
          <a:p>
            <a:pPr algn="ctr" defTabSz="822960"/>
            <a:r>
              <a:rPr lang="en-US" sz="1620" b="1" dirty="0">
                <a:solidFill>
                  <a:srgbClr val="F7931D"/>
                </a:solidFill>
                <a:latin typeface="Arial"/>
              </a:rPr>
              <a:t>DURABLE COVID-RELATED SIGNS</a:t>
            </a:r>
          </a:p>
        </p:txBody>
      </p:sp>
      <p:sp>
        <p:nvSpPr>
          <p:cNvPr id="26" name="Rectangle 25">
            <a:extLst>
              <a:ext uri="{FF2B5EF4-FFF2-40B4-BE49-F238E27FC236}">
                <a16:creationId xmlns:a16="http://schemas.microsoft.com/office/drawing/2014/main" id="{C471AD72-0865-435A-A342-40D9669C64D0}"/>
              </a:ext>
            </a:extLst>
          </p:cNvPr>
          <p:cNvSpPr/>
          <p:nvPr/>
        </p:nvSpPr>
        <p:spPr>
          <a:xfrm>
            <a:off x="859763" y="4805289"/>
            <a:ext cx="3482764" cy="590931"/>
          </a:xfrm>
          <a:prstGeom prst="rect">
            <a:avLst/>
          </a:prstGeom>
        </p:spPr>
        <p:txBody>
          <a:bodyPr wrap="square">
            <a:spAutoFit/>
          </a:bodyPr>
          <a:lstStyle/>
          <a:p>
            <a:pPr algn="ctr" defTabSz="822960"/>
            <a:r>
              <a:rPr lang="en-US" sz="1620" b="1" dirty="0">
                <a:solidFill>
                  <a:srgbClr val="F7931D"/>
                </a:solidFill>
                <a:latin typeface="Arial"/>
              </a:rPr>
              <a:t>DURABLE QR CODES ON TABLES</a:t>
            </a:r>
          </a:p>
        </p:txBody>
      </p:sp>
      <p:grpSp>
        <p:nvGrpSpPr>
          <p:cNvPr id="34" name="Group 33">
            <a:extLst>
              <a:ext uri="{FF2B5EF4-FFF2-40B4-BE49-F238E27FC236}">
                <a16:creationId xmlns:a16="http://schemas.microsoft.com/office/drawing/2014/main" id="{E8B3D641-AFED-4353-AE69-768FB4FD2C5D}"/>
              </a:ext>
            </a:extLst>
          </p:cNvPr>
          <p:cNvGrpSpPr/>
          <p:nvPr/>
        </p:nvGrpSpPr>
        <p:grpSpPr>
          <a:xfrm>
            <a:off x="4533203" y="1769530"/>
            <a:ext cx="3125594" cy="2847700"/>
            <a:chOff x="1312686" y="-1780185"/>
            <a:chExt cx="10879314" cy="9934276"/>
          </a:xfrm>
        </p:grpSpPr>
        <p:pic>
          <p:nvPicPr>
            <p:cNvPr id="35" name="Picture 34" descr="A sign on the side of a building&#10;&#10;Description automatically generated">
              <a:extLst>
                <a:ext uri="{FF2B5EF4-FFF2-40B4-BE49-F238E27FC236}">
                  <a16:creationId xmlns:a16="http://schemas.microsoft.com/office/drawing/2014/main" id="{757A2A0F-B06C-4A38-B88D-0E79514F3BB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2"/>
            <a:stretch/>
          </p:blipFill>
          <p:spPr>
            <a:xfrm>
              <a:off x="2882644" y="10"/>
              <a:ext cx="4979305" cy="3401559"/>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ln>
              <a:noFill/>
            </a:ln>
            <a:effectLst>
              <a:outerShdw blurRad="292100" dist="139700" dir="2700000" algn="tl" rotWithShape="0">
                <a:srgbClr val="333333">
                  <a:alpha val="65000"/>
                </a:srgbClr>
              </a:outerShdw>
            </a:effectLst>
          </p:spPr>
        </p:pic>
        <p:pic>
          <p:nvPicPr>
            <p:cNvPr id="36" name="Picture 4" descr="Amazon's curbside pickup at Whole Foods and Walmart's compared - Business  Insider">
              <a:extLst>
                <a:ext uri="{FF2B5EF4-FFF2-40B4-BE49-F238E27FC236}">
                  <a16:creationId xmlns:a16="http://schemas.microsoft.com/office/drawing/2014/main" id="{5AFFBAF1-E969-4139-BF09-04389B6B8C3D}"/>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7381690" y="3456433"/>
              <a:ext cx="4810310"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7" name="Picture 2" descr="2 Ways To Win With Curbside Customer Experience">
              <a:extLst>
                <a:ext uri="{FF2B5EF4-FFF2-40B4-BE49-F238E27FC236}">
                  <a16:creationId xmlns:a16="http://schemas.microsoft.com/office/drawing/2014/main" id="{3CF2F360-0B4C-4E30-B941-F8C5AB0EE61F}"/>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1312686" y="3456432"/>
              <a:ext cx="6802220" cy="4697659"/>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8" name="Picture 2" descr="Takeout Food Labels | SheetLabels.com">
              <a:extLst>
                <a:ext uri="{FF2B5EF4-FFF2-40B4-BE49-F238E27FC236}">
                  <a16:creationId xmlns:a16="http://schemas.microsoft.com/office/drawing/2014/main" id="{89A8CBDF-F173-49FB-AA8A-A55E15EFDB8E}"/>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4898782" y="-1780185"/>
              <a:ext cx="7293218" cy="5181754"/>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
        <p:nvSpPr>
          <p:cNvPr id="40" name="Rectangle 39">
            <a:extLst>
              <a:ext uri="{FF2B5EF4-FFF2-40B4-BE49-F238E27FC236}">
                <a16:creationId xmlns:a16="http://schemas.microsoft.com/office/drawing/2014/main" id="{96104ABB-12FE-4318-92A7-50B3B889D558}"/>
              </a:ext>
            </a:extLst>
          </p:cNvPr>
          <p:cNvSpPr/>
          <p:nvPr/>
        </p:nvSpPr>
        <p:spPr>
          <a:xfrm>
            <a:off x="1010793" y="5856733"/>
            <a:ext cx="7046596" cy="156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en-US" sz="1620">
              <a:solidFill>
                <a:srgbClr val="FFFFFF"/>
              </a:solidFill>
              <a:latin typeface="Arial"/>
            </a:endParaRPr>
          </a:p>
        </p:txBody>
      </p:sp>
      <p:sp>
        <p:nvSpPr>
          <p:cNvPr id="39" name="Rectangle 38">
            <a:extLst>
              <a:ext uri="{FF2B5EF4-FFF2-40B4-BE49-F238E27FC236}">
                <a16:creationId xmlns:a16="http://schemas.microsoft.com/office/drawing/2014/main" id="{D8B2DC6D-02E1-4331-AA69-35C44FCD620A}"/>
              </a:ext>
            </a:extLst>
          </p:cNvPr>
          <p:cNvSpPr/>
          <p:nvPr/>
        </p:nvSpPr>
        <p:spPr>
          <a:xfrm>
            <a:off x="4342525" y="4826057"/>
            <a:ext cx="3506950" cy="1338828"/>
          </a:xfrm>
          <a:prstGeom prst="rect">
            <a:avLst/>
          </a:prstGeom>
        </p:spPr>
        <p:txBody>
          <a:bodyPr wrap="square">
            <a:spAutoFit/>
          </a:bodyPr>
          <a:lstStyle/>
          <a:p>
            <a:pPr algn="ctr" defTabSz="822960"/>
            <a:r>
              <a:rPr lang="en-US" sz="1620" b="1" dirty="0">
                <a:solidFill>
                  <a:srgbClr val="F7931D"/>
                </a:solidFill>
                <a:latin typeface="Arial"/>
              </a:rPr>
              <a:t>CURBSIDE PICKUP LABELS</a:t>
            </a:r>
          </a:p>
          <a:p>
            <a:pPr marL="257176" indent="-257176" algn="ctr" defTabSz="822960">
              <a:buFont typeface="Arial" panose="020B0604020202020204" pitchFamily="34" charset="0"/>
              <a:buChar char="•"/>
            </a:pPr>
            <a:r>
              <a:rPr lang="en-US" sz="1620" dirty="0">
                <a:solidFill>
                  <a:srgbClr val="F7931D"/>
                </a:solidFill>
                <a:latin typeface="Arial"/>
              </a:rPr>
              <a:t>Identify recipient</a:t>
            </a:r>
          </a:p>
          <a:p>
            <a:pPr marL="257176" indent="-257176" algn="ctr" defTabSz="822960">
              <a:buFont typeface="Arial" panose="020B0604020202020204" pitchFamily="34" charset="0"/>
              <a:buChar char="•"/>
            </a:pPr>
            <a:r>
              <a:rPr lang="en-US" sz="1620" dirty="0">
                <a:solidFill>
                  <a:srgbClr val="F7931D"/>
                </a:solidFill>
                <a:latin typeface="Arial"/>
              </a:rPr>
              <a:t>Add branding, visual interest</a:t>
            </a:r>
          </a:p>
          <a:p>
            <a:pPr marL="257176" indent="-257176" algn="ctr" defTabSz="822960">
              <a:buFont typeface="Arial" panose="020B0604020202020204" pitchFamily="34" charset="0"/>
              <a:buChar char="•"/>
            </a:pPr>
            <a:r>
              <a:rPr lang="en-US" sz="1620" dirty="0">
                <a:solidFill>
                  <a:srgbClr val="F7931D"/>
                </a:solidFill>
                <a:latin typeface="Arial"/>
              </a:rPr>
              <a:t>Color codes for curbside, delivery, in-store</a:t>
            </a:r>
          </a:p>
        </p:txBody>
      </p:sp>
    </p:spTree>
    <p:extLst>
      <p:ext uri="{BB962C8B-B14F-4D97-AF65-F5344CB8AC3E}">
        <p14:creationId xmlns:p14="http://schemas.microsoft.com/office/powerpoint/2010/main" val="1572321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35337F-C9AD-4381-80B2-73AE6E640839}"/>
              </a:ext>
            </a:extLst>
          </p:cNvPr>
          <p:cNvSpPr>
            <a:spLocks noGrp="1"/>
          </p:cNvSpPr>
          <p:nvPr>
            <p:ph type="sldNum" sz="quarter" idx="12"/>
          </p:nvPr>
        </p:nvSpPr>
        <p:spPr/>
        <p:txBody>
          <a:bodyPr/>
          <a:lstStyle/>
          <a:p>
            <a:fld id="{D6CDAAEE-A9DE-FC47-AAC8-03389D2351D9}" type="slidenum">
              <a:rPr lang="en-US" smtClean="0"/>
              <a:pPr/>
              <a:t>21</a:t>
            </a:fld>
            <a:endParaRPr lang="en-US" dirty="0"/>
          </a:p>
        </p:txBody>
      </p:sp>
      <p:sp>
        <p:nvSpPr>
          <p:cNvPr id="3" name="TextBox 2">
            <a:extLst>
              <a:ext uri="{FF2B5EF4-FFF2-40B4-BE49-F238E27FC236}">
                <a16:creationId xmlns:a16="http://schemas.microsoft.com/office/drawing/2014/main" id="{D2D0DBFD-6093-490A-884F-FFA8EA78259D}"/>
              </a:ext>
            </a:extLst>
          </p:cNvPr>
          <p:cNvSpPr txBox="1"/>
          <p:nvPr/>
        </p:nvSpPr>
        <p:spPr>
          <a:xfrm>
            <a:off x="1371600" y="1371600"/>
            <a:ext cx="7489371" cy="1446550"/>
          </a:xfrm>
          <a:prstGeom prst="rect">
            <a:avLst/>
          </a:prstGeom>
          <a:noFill/>
        </p:spPr>
        <p:txBody>
          <a:bodyPr wrap="square" rtlCol="0">
            <a:spAutoFit/>
          </a:bodyPr>
          <a:lstStyle/>
          <a:p>
            <a:r>
              <a:rPr lang="en-US" sz="4400" dirty="0">
                <a:solidFill>
                  <a:schemeClr val="bg1"/>
                </a:solidFill>
              </a:rPr>
              <a:t>Manufacturing / Warehouse / Logistics</a:t>
            </a:r>
          </a:p>
        </p:txBody>
      </p:sp>
    </p:spTree>
    <p:extLst>
      <p:ext uri="{BB962C8B-B14F-4D97-AF65-F5344CB8AC3E}">
        <p14:creationId xmlns:p14="http://schemas.microsoft.com/office/powerpoint/2010/main" val="2791532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20E6A19-A79E-46EF-920F-1146CB70382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4" name="think-cell Slide" r:id="rId5" imgW="463" imgH="463" progId="TCLayout.ActiveDocument.1">
                  <p:embed/>
                </p:oleObj>
              </mc:Choice>
              <mc:Fallback>
                <p:oleObj name="think-cell Slide" r:id="rId5" imgW="463" imgH="463" progId="TCLayout.ActiveDocument.1">
                  <p:embed/>
                  <p:pic>
                    <p:nvPicPr>
                      <p:cNvPr id="6" name="Object 5" hidden="1">
                        <a:extLst>
                          <a:ext uri="{FF2B5EF4-FFF2-40B4-BE49-F238E27FC236}">
                            <a16:creationId xmlns:a16="http://schemas.microsoft.com/office/drawing/2014/main" id="{620E6A19-A79E-46EF-920F-1146CB70382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21" name="Picture 20">
            <a:hlinkClick r:id="rId7"/>
            <a:extLst>
              <a:ext uri="{FF2B5EF4-FFF2-40B4-BE49-F238E27FC236}">
                <a16:creationId xmlns:a16="http://schemas.microsoft.com/office/drawing/2014/main" id="{56309974-B49A-468F-9EF7-D9B8FB2F04E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826493" y="3399960"/>
            <a:ext cx="3871855" cy="2661711"/>
          </a:xfrm>
          <a:prstGeom prst="rect">
            <a:avLst/>
          </a:prstGeom>
        </p:spPr>
      </p:pic>
      <p:sp>
        <p:nvSpPr>
          <p:cNvPr id="22" name="TextBox 21">
            <a:extLst>
              <a:ext uri="{FF2B5EF4-FFF2-40B4-BE49-F238E27FC236}">
                <a16:creationId xmlns:a16="http://schemas.microsoft.com/office/drawing/2014/main" id="{CE7F7030-2683-4226-B6A3-E3CEA6C1D23D}"/>
              </a:ext>
            </a:extLst>
          </p:cNvPr>
          <p:cNvSpPr txBox="1"/>
          <p:nvPr/>
        </p:nvSpPr>
        <p:spPr>
          <a:xfrm>
            <a:off x="434864" y="4789283"/>
            <a:ext cx="1214051" cy="1177245"/>
          </a:xfrm>
          <a:prstGeom prst="rect">
            <a:avLst/>
          </a:prstGeom>
          <a:noFill/>
        </p:spPr>
        <p:txBody>
          <a:bodyPr wrap="square" rtlCol="0">
            <a:spAutoFit/>
          </a:bodyPr>
          <a:lstStyle/>
          <a:p>
            <a:r>
              <a:rPr lang="en-US" sz="1050" b="1" i="1" dirty="0"/>
              <a:t>Contains: </a:t>
            </a:r>
            <a:r>
              <a:rPr lang="en-US" sz="1050" i="1" dirty="0"/>
              <a:t>PC, monitor, C3500 label printer, BIJ printer, barcode scanner</a:t>
            </a:r>
            <a:endParaRPr lang="en-US" sz="1050" b="1" i="1" dirty="0"/>
          </a:p>
          <a:p>
            <a:endParaRPr lang="en-US" dirty="0">
              <a:solidFill>
                <a:schemeClr val="bg1"/>
              </a:solidFill>
            </a:endParaRPr>
          </a:p>
        </p:txBody>
      </p:sp>
      <p:sp>
        <p:nvSpPr>
          <p:cNvPr id="23" name="TextBox 22">
            <a:extLst>
              <a:ext uri="{FF2B5EF4-FFF2-40B4-BE49-F238E27FC236}">
                <a16:creationId xmlns:a16="http://schemas.microsoft.com/office/drawing/2014/main" id="{7EE198D5-2E21-46D5-BC9B-06C2B3EDDE55}"/>
              </a:ext>
            </a:extLst>
          </p:cNvPr>
          <p:cNvSpPr txBox="1"/>
          <p:nvPr/>
        </p:nvSpPr>
        <p:spPr>
          <a:xfrm>
            <a:off x="517958" y="5747348"/>
            <a:ext cx="902102" cy="27699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200" dirty="0"/>
              <a:t>Play video</a:t>
            </a:r>
          </a:p>
        </p:txBody>
      </p:sp>
      <p:sp>
        <p:nvSpPr>
          <p:cNvPr id="2" name="Title 1">
            <a:extLst>
              <a:ext uri="{FF2B5EF4-FFF2-40B4-BE49-F238E27FC236}">
                <a16:creationId xmlns:a16="http://schemas.microsoft.com/office/drawing/2014/main" id="{39CF35B7-50FC-4289-AB92-DC6A34519C3D}"/>
              </a:ext>
            </a:extLst>
          </p:cNvPr>
          <p:cNvSpPr>
            <a:spLocks noGrp="1"/>
          </p:cNvSpPr>
          <p:nvPr>
            <p:ph type="title"/>
          </p:nvPr>
        </p:nvSpPr>
        <p:spPr/>
        <p:txBody>
          <a:bodyPr vert="horz"/>
          <a:lstStyle/>
          <a:p>
            <a:r>
              <a:rPr lang="en-US" sz="4000" dirty="0"/>
              <a:t>Manufacturing / Warehouse</a:t>
            </a:r>
          </a:p>
        </p:txBody>
      </p:sp>
      <p:sp>
        <p:nvSpPr>
          <p:cNvPr id="4" name="Text Placeholder 3">
            <a:extLst>
              <a:ext uri="{FF2B5EF4-FFF2-40B4-BE49-F238E27FC236}">
                <a16:creationId xmlns:a16="http://schemas.microsoft.com/office/drawing/2014/main" id="{2CB6F1C7-5060-45C5-8D1B-63B671023CA6}"/>
              </a:ext>
            </a:extLst>
          </p:cNvPr>
          <p:cNvSpPr txBox="1">
            <a:spLocks/>
          </p:cNvSpPr>
          <p:nvPr/>
        </p:nvSpPr>
        <p:spPr>
          <a:xfrm>
            <a:off x="295167" y="1594299"/>
            <a:ext cx="2188834" cy="36694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u="sng" dirty="0"/>
              <a:t>Mobile cart</a:t>
            </a:r>
          </a:p>
          <a:p>
            <a:pPr marL="0" indent="0">
              <a:buNone/>
            </a:pPr>
            <a:r>
              <a:rPr lang="en-US" sz="1700" dirty="0"/>
              <a:t>Mobile workstations: create paperwork and labels anywhere in warehouse</a:t>
            </a:r>
          </a:p>
          <a:p>
            <a:pPr marL="228600" lvl="1">
              <a:spcBef>
                <a:spcPts val="0"/>
              </a:spcBef>
            </a:pPr>
            <a:r>
              <a:rPr lang="en-US" sz="1600" dirty="0"/>
              <a:t>Reduce cycle time</a:t>
            </a:r>
          </a:p>
          <a:p>
            <a:pPr marL="228600" lvl="1">
              <a:spcBef>
                <a:spcPts val="0"/>
              </a:spcBef>
            </a:pPr>
            <a:r>
              <a:rPr lang="en-US" sz="1600" dirty="0"/>
              <a:t>Reduce labeling errors</a:t>
            </a:r>
          </a:p>
          <a:p>
            <a:pPr marL="228600" lvl="1">
              <a:spcBef>
                <a:spcPts val="0"/>
              </a:spcBef>
            </a:pPr>
            <a:r>
              <a:rPr lang="en-US" sz="1600" dirty="0"/>
              <a:t>Improve productivity</a:t>
            </a:r>
          </a:p>
        </p:txBody>
      </p:sp>
      <p:sp>
        <p:nvSpPr>
          <p:cNvPr id="7" name="Text Placeholder 3">
            <a:extLst>
              <a:ext uri="{FF2B5EF4-FFF2-40B4-BE49-F238E27FC236}">
                <a16:creationId xmlns:a16="http://schemas.microsoft.com/office/drawing/2014/main" id="{64E05209-DC68-4FBE-84D6-C12290C46719}"/>
              </a:ext>
            </a:extLst>
          </p:cNvPr>
          <p:cNvSpPr txBox="1">
            <a:spLocks/>
          </p:cNvSpPr>
          <p:nvPr/>
        </p:nvSpPr>
        <p:spPr>
          <a:xfrm>
            <a:off x="5737603" y="1594299"/>
            <a:ext cx="2895197" cy="36694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u="sng" dirty="0"/>
              <a:t>Facility Signs/ Labels</a:t>
            </a:r>
          </a:p>
          <a:p>
            <a:r>
              <a:rPr lang="en-US" sz="1700" dirty="0"/>
              <a:t>Safety signs and labels</a:t>
            </a:r>
          </a:p>
          <a:p>
            <a:r>
              <a:rPr lang="en-US" sz="1700" dirty="0"/>
              <a:t>Warehouse rack labels</a:t>
            </a:r>
          </a:p>
          <a:p>
            <a:r>
              <a:rPr lang="en-US" sz="1700" dirty="0"/>
              <a:t>Carton labels</a:t>
            </a:r>
          </a:p>
        </p:txBody>
      </p:sp>
      <p:pic>
        <p:nvPicPr>
          <p:cNvPr id="24" name="Picture 23" descr="Getting Started with the 5s System | 5S Implementation Plan | Graphic  Products">
            <a:extLst>
              <a:ext uri="{FF2B5EF4-FFF2-40B4-BE49-F238E27FC236}">
                <a16:creationId xmlns:a16="http://schemas.microsoft.com/office/drawing/2014/main" id="{B112181C-CD34-4C3D-9370-AACB6F4F2DB4}"/>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8743535" y="1705433"/>
            <a:ext cx="3243943" cy="32439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5" name="Picture 2" descr="https://static.grainger.com/rp/s/is/image/Grainger/488G57_1?hei=536&amp;wid=536">
            <a:extLst>
              <a:ext uri="{FF2B5EF4-FFF2-40B4-BE49-F238E27FC236}">
                <a16:creationId xmlns:a16="http://schemas.microsoft.com/office/drawing/2014/main" id="{A4827DC5-F64F-45B0-800C-733CBA7D048C}"/>
              </a:ext>
            </a:extLst>
          </p:cNvPr>
          <p:cNvPicPr>
            <a:picLocks noChangeAspect="1" noChangeArrowheads="1"/>
          </p:cNvPicPr>
          <p:nvPr/>
        </p:nvPicPr>
        <p:blipFill>
          <a:blip r:embed="rId10" cstate="email">
            <a:extLst>
              <a:ext uri="{BEBA8EAE-BF5A-486C-A8C5-ECC9F3942E4B}">
                <a14:imgProps xmlns:a14="http://schemas.microsoft.com/office/drawing/2010/main">
                  <a14:imgLayer r:embed="rId11">
                    <a14:imgEffect>
                      <a14:backgroundRemoval t="8396" b="94776" l="9515" r="89739">
                        <a14:foregroundMark x1="11381" y1="8582" x2="23134" y2="9142"/>
                        <a14:foregroundMark x1="23134" y1="9142" x2="32276" y2="6157"/>
                        <a14:foregroundMark x1="32276" y1="6157" x2="41978" y2="5784"/>
                        <a14:foregroundMark x1="41978" y1="5784" x2="83209" y2="8582"/>
                        <a14:foregroundMark x1="83209" y1="8582" x2="74813" y2="12873"/>
                        <a14:foregroundMark x1="74813" y1="12873" x2="42164" y2="13433"/>
                        <a14:foregroundMark x1="49254" y1="90485" x2="68657" y2="92910"/>
                        <a14:foregroundMark x1="68657" y1="92910" x2="78172" y2="91978"/>
                        <a14:foregroundMark x1="78172" y1="91978" x2="48694" y2="88619"/>
                        <a14:foregroundMark x1="48694" y1="88619" x2="49627" y2="90299"/>
                        <a14:foregroundMark x1="66978" y1="93284" x2="76493" y2="93657"/>
                        <a14:foregroundMark x1="76493" y1="93657" x2="77239" y2="94776"/>
                      </a14:backgroundRemoval>
                    </a14:imgEffect>
                  </a14:imgLayer>
                </a14:imgProps>
              </a:ext>
              <a:ext uri="{28A0092B-C50C-407E-A947-70E740481C1C}">
                <a14:useLocalDpi xmlns:a14="http://schemas.microsoft.com/office/drawing/2010/main"/>
              </a:ext>
            </a:extLst>
          </a:blip>
          <a:srcRect/>
          <a:stretch>
            <a:fillRect/>
          </a:stretch>
        </p:blipFill>
        <p:spPr bwMode="auto">
          <a:xfrm>
            <a:off x="6215008" y="3206901"/>
            <a:ext cx="2417907" cy="241790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C83E870F-6BEA-4401-BA4E-D4A83E86540B}"/>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853729" y="5146941"/>
            <a:ext cx="1228942" cy="877406"/>
          </a:xfrm>
          <a:prstGeom prst="rect">
            <a:avLst/>
          </a:prstGeom>
        </p:spPr>
      </p:pic>
      <p:pic>
        <p:nvPicPr>
          <p:cNvPr id="27" name="Picture 26">
            <a:extLst>
              <a:ext uri="{FF2B5EF4-FFF2-40B4-BE49-F238E27FC236}">
                <a16:creationId xmlns:a16="http://schemas.microsoft.com/office/drawing/2014/main" id="{7CC8A28A-9376-4854-A1DA-DE6910FC31C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743535" y="5146941"/>
            <a:ext cx="840553" cy="1169078"/>
          </a:xfrm>
          <a:prstGeom prst="rect">
            <a:avLst/>
          </a:prstGeom>
        </p:spPr>
      </p:pic>
    </p:spTree>
    <p:extLst>
      <p:ext uri="{BB962C8B-B14F-4D97-AF65-F5344CB8AC3E}">
        <p14:creationId xmlns:p14="http://schemas.microsoft.com/office/powerpoint/2010/main" val="3773822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20E6A19-A79E-46EF-920F-1146CB70382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8" name="think-cell Slide" r:id="rId5" imgW="463" imgH="463" progId="TCLayout.ActiveDocument.1">
                  <p:embed/>
                </p:oleObj>
              </mc:Choice>
              <mc:Fallback>
                <p:oleObj name="think-cell Slide" r:id="rId5" imgW="463" imgH="463" progId="TCLayout.ActiveDocument.1">
                  <p:embed/>
                  <p:pic>
                    <p:nvPicPr>
                      <p:cNvPr id="6" name="Object 5" hidden="1">
                        <a:extLst>
                          <a:ext uri="{FF2B5EF4-FFF2-40B4-BE49-F238E27FC236}">
                            <a16:creationId xmlns:a16="http://schemas.microsoft.com/office/drawing/2014/main" id="{620E6A19-A79E-46EF-920F-1146CB70382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9CF35B7-50FC-4289-AB92-DC6A34519C3D}"/>
              </a:ext>
            </a:extLst>
          </p:cNvPr>
          <p:cNvSpPr>
            <a:spLocks noGrp="1"/>
          </p:cNvSpPr>
          <p:nvPr>
            <p:ph type="title"/>
          </p:nvPr>
        </p:nvSpPr>
        <p:spPr/>
        <p:txBody>
          <a:bodyPr vert="horz"/>
          <a:lstStyle/>
          <a:p>
            <a:r>
              <a:rPr lang="en-US" sz="4000" dirty="0"/>
              <a:t>Manufacturing / Warehouse</a:t>
            </a:r>
          </a:p>
        </p:txBody>
      </p:sp>
      <p:sp>
        <p:nvSpPr>
          <p:cNvPr id="4" name="Text Placeholder 3">
            <a:extLst>
              <a:ext uri="{FF2B5EF4-FFF2-40B4-BE49-F238E27FC236}">
                <a16:creationId xmlns:a16="http://schemas.microsoft.com/office/drawing/2014/main" id="{2CB6F1C7-5060-45C5-8D1B-63B671023CA6}"/>
              </a:ext>
            </a:extLst>
          </p:cNvPr>
          <p:cNvSpPr txBox="1">
            <a:spLocks/>
          </p:cNvSpPr>
          <p:nvPr/>
        </p:nvSpPr>
        <p:spPr>
          <a:xfrm>
            <a:off x="295166" y="1594299"/>
            <a:ext cx="1986759" cy="36694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u="sng" dirty="0"/>
              <a:t>Lean / Bus Process Improvement</a:t>
            </a:r>
          </a:p>
          <a:p>
            <a:r>
              <a:rPr lang="en-US" sz="1700" dirty="0"/>
              <a:t>Warehouse </a:t>
            </a:r>
            <a:r>
              <a:rPr lang="en-US" sz="1700" dirty="0" err="1"/>
              <a:t>putaway</a:t>
            </a:r>
            <a:r>
              <a:rPr lang="en-US" sz="1700" dirty="0"/>
              <a:t> labels</a:t>
            </a:r>
          </a:p>
          <a:p>
            <a:r>
              <a:rPr lang="en-US" sz="1700" i="1" dirty="0"/>
              <a:t>Reduce picking/ shipping errors</a:t>
            </a:r>
          </a:p>
          <a:p>
            <a:r>
              <a:rPr lang="en-US" sz="1700" dirty="0"/>
              <a:t>Bin labels</a:t>
            </a:r>
          </a:p>
          <a:p>
            <a:r>
              <a:rPr lang="en-US" sz="1700" i="1" dirty="0"/>
              <a:t>Find needed part faster → Improve efficiency </a:t>
            </a:r>
          </a:p>
        </p:txBody>
      </p:sp>
      <p:sp>
        <p:nvSpPr>
          <p:cNvPr id="7" name="Text Placeholder 3">
            <a:extLst>
              <a:ext uri="{FF2B5EF4-FFF2-40B4-BE49-F238E27FC236}">
                <a16:creationId xmlns:a16="http://schemas.microsoft.com/office/drawing/2014/main" id="{64E05209-DC68-4FBE-84D6-C12290C46719}"/>
              </a:ext>
            </a:extLst>
          </p:cNvPr>
          <p:cNvSpPr txBox="1">
            <a:spLocks/>
          </p:cNvSpPr>
          <p:nvPr/>
        </p:nvSpPr>
        <p:spPr>
          <a:xfrm>
            <a:off x="5917603" y="1594299"/>
            <a:ext cx="2895197" cy="36694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u="sng" dirty="0"/>
              <a:t>Shipping Labels</a:t>
            </a:r>
          </a:p>
          <a:p>
            <a:r>
              <a:rPr lang="en-US" sz="1700" dirty="0"/>
              <a:t>Shipping label with color ad</a:t>
            </a:r>
          </a:p>
          <a:p>
            <a:r>
              <a:rPr lang="en-US" sz="1700" dirty="0"/>
              <a:t>Colorized elements to draw attention</a:t>
            </a:r>
          </a:p>
        </p:txBody>
      </p:sp>
      <p:pic>
        <p:nvPicPr>
          <p:cNvPr id="13" name="Picture 10" descr="Using Labels to Optimize 5S | 2019-08-07 | ASSEMBLY">
            <a:extLst>
              <a:ext uri="{FF2B5EF4-FFF2-40B4-BE49-F238E27FC236}">
                <a16:creationId xmlns:a16="http://schemas.microsoft.com/office/drawing/2014/main" id="{EB1E22AA-A395-4BC5-8A3E-E51DD99C2A72}"/>
              </a:ext>
            </a:extLst>
          </p:cNvPr>
          <p:cNvPicPr>
            <a:picLocks noChangeAspect="1" noChangeArrowheads="1"/>
          </p:cNvPicPr>
          <p:nvPr/>
        </p:nvPicPr>
        <p:blipFill rotWithShape="1">
          <a:blip r:embed="rId7" cstate="emai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a:stretch/>
        </p:blipFill>
        <p:spPr bwMode="auto">
          <a:xfrm>
            <a:off x="2368575" y="2145605"/>
            <a:ext cx="3234208" cy="31180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6024C5E5-09CB-4831-AD4E-3DD46E69B21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962660" y="4984396"/>
            <a:ext cx="1862979" cy="931490"/>
          </a:xfrm>
          <a:prstGeom prst="rect">
            <a:avLst/>
          </a:prstGeom>
        </p:spPr>
      </p:pic>
      <p:pic>
        <p:nvPicPr>
          <p:cNvPr id="15" name="Picture 14">
            <a:hlinkClick r:id="rId10"/>
            <a:extLst>
              <a:ext uri="{FF2B5EF4-FFF2-40B4-BE49-F238E27FC236}">
                <a16:creationId xmlns:a16="http://schemas.microsoft.com/office/drawing/2014/main" id="{0AD37957-A8A0-45EE-BC24-4DCBD1B30B9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012451" y="1763999"/>
            <a:ext cx="2848687" cy="4260489"/>
          </a:xfrm>
          <a:prstGeom prst="rect">
            <a:avLst/>
          </a:prstGeom>
        </p:spPr>
      </p:pic>
      <p:sp>
        <p:nvSpPr>
          <p:cNvPr id="16" name="TextBox 15">
            <a:extLst>
              <a:ext uri="{FF2B5EF4-FFF2-40B4-BE49-F238E27FC236}">
                <a16:creationId xmlns:a16="http://schemas.microsoft.com/office/drawing/2014/main" id="{415AE3DD-ED9D-4981-AF0E-50171CB33AF9}"/>
              </a:ext>
            </a:extLst>
          </p:cNvPr>
          <p:cNvSpPr txBox="1"/>
          <p:nvPr/>
        </p:nvSpPr>
        <p:spPr>
          <a:xfrm>
            <a:off x="7812000" y="5531554"/>
            <a:ext cx="1094400" cy="3077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400" dirty="0"/>
              <a:t>Play video</a:t>
            </a:r>
          </a:p>
        </p:txBody>
      </p:sp>
      <p:sp>
        <p:nvSpPr>
          <p:cNvPr id="3" name="TextBox 2">
            <a:extLst>
              <a:ext uri="{FF2B5EF4-FFF2-40B4-BE49-F238E27FC236}">
                <a16:creationId xmlns:a16="http://schemas.microsoft.com/office/drawing/2014/main" id="{471FBC88-62CB-4EBD-86CA-639A54413DE7}"/>
              </a:ext>
            </a:extLst>
          </p:cNvPr>
          <p:cNvSpPr txBox="1"/>
          <p:nvPr/>
        </p:nvSpPr>
        <p:spPr>
          <a:xfrm>
            <a:off x="6358187" y="3660957"/>
            <a:ext cx="2454613" cy="1323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1600" i="1" dirty="0">
                <a:solidFill>
                  <a:srgbClr val="002060"/>
                </a:solidFill>
              </a:rPr>
              <a:t>60% of surveyed consumers would likely make a repeat purchase after a personalized experience.*</a:t>
            </a:r>
          </a:p>
        </p:txBody>
      </p:sp>
      <p:sp>
        <p:nvSpPr>
          <p:cNvPr id="5" name="TextBox 4">
            <a:extLst>
              <a:ext uri="{FF2B5EF4-FFF2-40B4-BE49-F238E27FC236}">
                <a16:creationId xmlns:a16="http://schemas.microsoft.com/office/drawing/2014/main" id="{AE13738E-2B2B-4A8E-BE0D-E8EBA3F2469A}"/>
              </a:ext>
            </a:extLst>
          </p:cNvPr>
          <p:cNvSpPr txBox="1"/>
          <p:nvPr/>
        </p:nvSpPr>
        <p:spPr>
          <a:xfrm>
            <a:off x="3926048" y="6292341"/>
            <a:ext cx="5696124" cy="261610"/>
          </a:xfrm>
          <a:prstGeom prst="rect">
            <a:avLst/>
          </a:prstGeom>
          <a:noFill/>
        </p:spPr>
        <p:txBody>
          <a:bodyPr wrap="square" rtlCol="0">
            <a:spAutoFit/>
          </a:bodyPr>
          <a:lstStyle/>
          <a:p>
            <a:r>
              <a:rPr lang="en-US" sz="1100" i="1" dirty="0"/>
              <a:t>* Source: https://segment.com/blog/announcing-the-state-of-personalization-2021/</a:t>
            </a:r>
          </a:p>
        </p:txBody>
      </p:sp>
    </p:spTree>
    <p:extLst>
      <p:ext uri="{BB962C8B-B14F-4D97-AF65-F5344CB8AC3E}">
        <p14:creationId xmlns:p14="http://schemas.microsoft.com/office/powerpoint/2010/main" val="3924286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20E6A19-A79E-46EF-920F-1146CB70382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2" name="think-cell Slide" r:id="rId5" imgW="463" imgH="463" progId="TCLayout.ActiveDocument.1">
                  <p:embed/>
                </p:oleObj>
              </mc:Choice>
              <mc:Fallback>
                <p:oleObj name="think-cell Slide" r:id="rId5" imgW="463" imgH="463" progId="TCLayout.ActiveDocument.1">
                  <p:embed/>
                  <p:pic>
                    <p:nvPicPr>
                      <p:cNvPr id="6" name="Object 5" hidden="1">
                        <a:extLst>
                          <a:ext uri="{FF2B5EF4-FFF2-40B4-BE49-F238E27FC236}">
                            <a16:creationId xmlns:a16="http://schemas.microsoft.com/office/drawing/2014/main" id="{620E6A19-A79E-46EF-920F-1146CB70382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9CF35B7-50FC-4289-AB92-DC6A34519C3D}"/>
              </a:ext>
            </a:extLst>
          </p:cNvPr>
          <p:cNvSpPr>
            <a:spLocks noGrp="1"/>
          </p:cNvSpPr>
          <p:nvPr>
            <p:ph type="title"/>
          </p:nvPr>
        </p:nvSpPr>
        <p:spPr/>
        <p:txBody>
          <a:bodyPr vert="horz"/>
          <a:lstStyle/>
          <a:p>
            <a:r>
              <a:rPr lang="en-US" sz="4000" dirty="0"/>
              <a:t>Manufacturing / Warehouse</a:t>
            </a:r>
          </a:p>
        </p:txBody>
      </p:sp>
      <p:sp>
        <p:nvSpPr>
          <p:cNvPr id="4" name="Text Placeholder 3">
            <a:extLst>
              <a:ext uri="{FF2B5EF4-FFF2-40B4-BE49-F238E27FC236}">
                <a16:creationId xmlns:a16="http://schemas.microsoft.com/office/drawing/2014/main" id="{2CB6F1C7-5060-45C5-8D1B-63B671023CA6}"/>
              </a:ext>
            </a:extLst>
          </p:cNvPr>
          <p:cNvSpPr txBox="1">
            <a:spLocks/>
          </p:cNvSpPr>
          <p:nvPr/>
        </p:nvSpPr>
        <p:spPr>
          <a:xfrm>
            <a:off x="295166" y="1594299"/>
            <a:ext cx="1986759" cy="36694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u="sng" dirty="0"/>
              <a:t>Chemical drum labels</a:t>
            </a:r>
          </a:p>
          <a:p>
            <a:pPr marL="0" indent="0">
              <a:buNone/>
            </a:pPr>
            <a:r>
              <a:rPr lang="en-US" sz="1700" dirty="0"/>
              <a:t>Chemical drum labels must comply with GHS requirements for color pictograms and durability</a:t>
            </a:r>
          </a:p>
        </p:txBody>
      </p:sp>
      <p:sp>
        <p:nvSpPr>
          <p:cNvPr id="7" name="Text Placeholder 3">
            <a:extLst>
              <a:ext uri="{FF2B5EF4-FFF2-40B4-BE49-F238E27FC236}">
                <a16:creationId xmlns:a16="http://schemas.microsoft.com/office/drawing/2014/main" id="{64E05209-DC68-4FBE-84D6-C12290C46719}"/>
              </a:ext>
            </a:extLst>
          </p:cNvPr>
          <p:cNvSpPr txBox="1">
            <a:spLocks/>
          </p:cNvSpPr>
          <p:nvPr/>
        </p:nvSpPr>
        <p:spPr>
          <a:xfrm>
            <a:off x="5917603" y="1594299"/>
            <a:ext cx="5842475" cy="36694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u="sng" dirty="0"/>
              <a:t>Garment printing</a:t>
            </a:r>
          </a:p>
          <a:p>
            <a:r>
              <a:rPr lang="en-US" sz="1700" dirty="0"/>
              <a:t>High volume T-shirt printing using barcode workflow automation</a:t>
            </a:r>
          </a:p>
          <a:p>
            <a:r>
              <a:rPr lang="en-US" sz="1700" dirty="0"/>
              <a:t>Unique heat tolerant feature of ColorWorks </a:t>
            </a:r>
          </a:p>
          <a:p>
            <a:r>
              <a:rPr lang="en-US" sz="1700" dirty="0"/>
              <a:t>Thermal labels </a:t>
            </a:r>
            <a:r>
              <a:rPr lang="en-US" sz="1700" dirty="0">
                <a:solidFill>
                  <a:srgbClr val="C00000"/>
                </a:solidFill>
              </a:rPr>
              <a:t>unusable</a:t>
            </a:r>
            <a:r>
              <a:rPr lang="en-US" sz="1700" dirty="0"/>
              <a:t> after going through hot oven</a:t>
            </a:r>
          </a:p>
        </p:txBody>
      </p:sp>
      <p:pic>
        <p:nvPicPr>
          <p:cNvPr id="10" name="Content Placeholder 4" descr="CHEMICAL DM BARRELS CONCEPT_Hi Res image.jpg">
            <a:extLst>
              <a:ext uri="{FF2B5EF4-FFF2-40B4-BE49-F238E27FC236}">
                <a16:creationId xmlns:a16="http://schemas.microsoft.com/office/drawing/2014/main" id="{70E5705C-7D32-469C-877C-0D76309241A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402221" y="2052000"/>
            <a:ext cx="2983380" cy="2745956"/>
          </a:xfrm>
          <a:prstGeom prst="rect">
            <a:avLst/>
          </a:prstGeom>
        </p:spPr>
      </p:pic>
      <p:pic>
        <p:nvPicPr>
          <p:cNvPr id="11" name="Content Placeholder 8">
            <a:extLst>
              <a:ext uri="{FF2B5EF4-FFF2-40B4-BE49-F238E27FC236}">
                <a16:creationId xmlns:a16="http://schemas.microsoft.com/office/drawing/2014/main" id="{8AB07425-1B0E-454A-A14E-A844027AAC2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71604" y="4403027"/>
            <a:ext cx="3075881" cy="1436304"/>
          </a:xfrm>
          <a:prstGeom prst="rect">
            <a:avLst/>
          </a:prstGeom>
        </p:spPr>
      </p:pic>
      <p:pic>
        <p:nvPicPr>
          <p:cNvPr id="12" name="Content Placeholder 6">
            <a:extLst>
              <a:ext uri="{FF2B5EF4-FFF2-40B4-BE49-F238E27FC236}">
                <a16:creationId xmlns:a16="http://schemas.microsoft.com/office/drawing/2014/main" id="{261688DF-C625-4474-9235-C1742FD5B66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672000" y="3497081"/>
            <a:ext cx="4164000" cy="2342250"/>
          </a:xfrm>
          <a:prstGeom prst="rect">
            <a:avLst/>
          </a:prstGeom>
        </p:spPr>
      </p:pic>
    </p:spTree>
    <p:extLst>
      <p:ext uri="{BB962C8B-B14F-4D97-AF65-F5344CB8AC3E}">
        <p14:creationId xmlns:p14="http://schemas.microsoft.com/office/powerpoint/2010/main" val="1621350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C48A3C-DD87-F946-B8B0-FAFAF88C771C}"/>
              </a:ext>
            </a:extLst>
          </p:cNvPr>
          <p:cNvSpPr>
            <a:spLocks noGrp="1"/>
          </p:cNvSpPr>
          <p:nvPr>
            <p:ph type="title"/>
          </p:nvPr>
        </p:nvSpPr>
        <p:spPr/>
        <p:txBody>
          <a:bodyPr/>
          <a:lstStyle/>
          <a:p>
            <a:r>
              <a:rPr lang="en-US"/>
              <a:t>Product Lineup</a:t>
            </a:r>
            <a:endParaRPr lang="en-US" dirty="0"/>
          </a:p>
        </p:txBody>
      </p:sp>
      <p:sp>
        <p:nvSpPr>
          <p:cNvPr id="13" name="Slide Number Placeholder 12">
            <a:extLst>
              <a:ext uri="{FF2B5EF4-FFF2-40B4-BE49-F238E27FC236}">
                <a16:creationId xmlns:a16="http://schemas.microsoft.com/office/drawing/2014/main" id="{2220D639-4FF6-0446-BD4A-BAFDD134BA8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CDAAEE-A9DE-FC47-AAC8-03389D2351D9}" type="slidenum">
              <a:rPr kumimoji="0" lang="en-US" sz="1200" b="0" i="0" u="none" strike="noStrike" kern="1200" cap="none" spc="0" normalizeH="0" baseline="0" noProof="0" smtClean="0">
                <a:ln>
                  <a:noFill/>
                </a:ln>
                <a:solidFill>
                  <a:srgbClr val="4472C4"/>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srgbClr val="4472C4"/>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03D53394-5005-4148-8E92-386B9FD29FA9}"/>
              </a:ext>
            </a:extLst>
          </p:cNvPr>
          <p:cNvSpPr txBox="1"/>
          <p:nvPr/>
        </p:nvSpPr>
        <p:spPr>
          <a:xfrm>
            <a:off x="4216361" y="6391975"/>
            <a:ext cx="562707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MSRP prices effective 10/20/2019</a:t>
            </a:r>
          </a:p>
        </p:txBody>
      </p:sp>
      <p:graphicFrame>
        <p:nvGraphicFramePr>
          <p:cNvPr id="15" name="Table 14">
            <a:extLst>
              <a:ext uri="{FF2B5EF4-FFF2-40B4-BE49-F238E27FC236}">
                <a16:creationId xmlns:a16="http://schemas.microsoft.com/office/drawing/2014/main" id="{ACD7EA73-CC7B-4B51-8EA9-2033DCE30B13}"/>
              </a:ext>
            </a:extLst>
          </p:cNvPr>
          <p:cNvGraphicFramePr>
            <a:graphicFrameLocks noGrp="1"/>
          </p:cNvGraphicFramePr>
          <p:nvPr/>
        </p:nvGraphicFramePr>
        <p:xfrm>
          <a:off x="1629351" y="2470413"/>
          <a:ext cx="8628669" cy="3055285"/>
        </p:xfrm>
        <a:graphic>
          <a:graphicData uri="http://schemas.openxmlformats.org/drawingml/2006/table">
            <a:tbl>
              <a:tblPr firstRow="1" bandRow="1">
                <a:tableStyleId>{5C22544A-7EE6-4342-B048-85BDC9FD1C3A}</a:tableStyleId>
              </a:tblPr>
              <a:tblGrid>
                <a:gridCol w="1771724">
                  <a:extLst>
                    <a:ext uri="{9D8B030D-6E8A-4147-A177-3AD203B41FA5}">
                      <a16:colId xmlns:a16="http://schemas.microsoft.com/office/drawing/2014/main" val="1586790391"/>
                    </a:ext>
                  </a:extLst>
                </a:gridCol>
                <a:gridCol w="1371389">
                  <a:extLst>
                    <a:ext uri="{9D8B030D-6E8A-4147-A177-3AD203B41FA5}">
                      <a16:colId xmlns:a16="http://schemas.microsoft.com/office/drawing/2014/main" val="3827435161"/>
                    </a:ext>
                  </a:extLst>
                </a:gridCol>
                <a:gridCol w="1371389">
                  <a:extLst>
                    <a:ext uri="{9D8B030D-6E8A-4147-A177-3AD203B41FA5}">
                      <a16:colId xmlns:a16="http://schemas.microsoft.com/office/drawing/2014/main" val="539562158"/>
                    </a:ext>
                  </a:extLst>
                </a:gridCol>
                <a:gridCol w="1371389">
                  <a:extLst>
                    <a:ext uri="{9D8B030D-6E8A-4147-A177-3AD203B41FA5}">
                      <a16:colId xmlns:a16="http://schemas.microsoft.com/office/drawing/2014/main" val="2744683229"/>
                    </a:ext>
                  </a:extLst>
                </a:gridCol>
                <a:gridCol w="1371389">
                  <a:extLst>
                    <a:ext uri="{9D8B030D-6E8A-4147-A177-3AD203B41FA5}">
                      <a16:colId xmlns:a16="http://schemas.microsoft.com/office/drawing/2014/main" val="3283549710"/>
                    </a:ext>
                  </a:extLst>
                </a:gridCol>
                <a:gridCol w="1371389">
                  <a:extLst>
                    <a:ext uri="{9D8B030D-6E8A-4147-A177-3AD203B41FA5}">
                      <a16:colId xmlns:a16="http://schemas.microsoft.com/office/drawing/2014/main" val="598060279"/>
                    </a:ext>
                  </a:extLst>
                </a:gridCol>
              </a:tblGrid>
              <a:tr h="202249">
                <a:tc>
                  <a:txBody>
                    <a:bodyPr/>
                    <a:lstStyle/>
                    <a:p>
                      <a:r>
                        <a:rPr lang="en-US" sz="1400" b="1" dirty="0">
                          <a:effectLst/>
                          <a:latin typeface="+mj-lt"/>
                        </a:rPr>
                        <a:t>Attribute</a:t>
                      </a:r>
                    </a:p>
                  </a:txBody>
                  <a:tcPr marL="48962" marR="48962" marT="24481" marB="24481" anchor="ctr"/>
                </a:tc>
                <a:tc>
                  <a:txBody>
                    <a:bodyPr/>
                    <a:lstStyle/>
                    <a:p>
                      <a:pPr algn="ctr"/>
                      <a:r>
                        <a:rPr lang="en-US" sz="1400" b="1" dirty="0">
                          <a:effectLst/>
                          <a:latin typeface="+mj-lt"/>
                        </a:rPr>
                        <a:t>C6000 A/P</a:t>
                      </a:r>
                    </a:p>
                  </a:txBody>
                  <a:tcPr marL="48962" marR="48962" marT="24481" marB="24481" anchor="ctr"/>
                </a:tc>
                <a:tc>
                  <a:txBody>
                    <a:bodyPr/>
                    <a:lstStyle/>
                    <a:p>
                      <a:pPr algn="ctr"/>
                      <a:r>
                        <a:rPr lang="en-US" sz="1400" b="1" dirty="0">
                          <a:effectLst/>
                          <a:latin typeface="+mj-lt"/>
                        </a:rPr>
                        <a:t>C6500 A/P</a:t>
                      </a:r>
                    </a:p>
                  </a:txBody>
                  <a:tcPr marL="48962" marR="48962" marT="24481" marB="24481" anchor="ctr"/>
                </a:tc>
                <a:tc>
                  <a:txBody>
                    <a:bodyPr/>
                    <a:lstStyle/>
                    <a:p>
                      <a:pPr algn="ctr"/>
                      <a:r>
                        <a:rPr lang="en-US" sz="1400" b="1" dirty="0">
                          <a:effectLst/>
                          <a:latin typeface="+mj-lt"/>
                        </a:rPr>
                        <a:t>C7500G</a:t>
                      </a:r>
                    </a:p>
                  </a:txBody>
                  <a:tcPr marL="48962" marR="48962" marT="24481" marB="24481" anchor="ctr"/>
                </a:tc>
                <a:tc>
                  <a:txBody>
                    <a:bodyPr/>
                    <a:lstStyle/>
                    <a:p>
                      <a:pPr algn="ctr"/>
                      <a:r>
                        <a:rPr lang="en-US" sz="1400" b="1" dirty="0">
                          <a:effectLst/>
                          <a:latin typeface="+mj-lt"/>
                        </a:rPr>
                        <a:t>C7500</a:t>
                      </a:r>
                    </a:p>
                  </a:txBody>
                  <a:tcPr marL="48962" marR="48962" marT="24481" marB="24481" anchor="ctr"/>
                </a:tc>
                <a:tc>
                  <a:txBody>
                    <a:bodyPr/>
                    <a:lstStyle/>
                    <a:p>
                      <a:pPr algn="ctr"/>
                      <a:r>
                        <a:rPr lang="en-US" sz="1400" b="1" dirty="0">
                          <a:effectLst/>
                          <a:latin typeface="+mj-lt"/>
                        </a:rPr>
                        <a:t>C4000</a:t>
                      </a:r>
                    </a:p>
                  </a:txBody>
                  <a:tcPr marL="48962" marR="48962" marT="24481" marB="24481" anchor="ctr"/>
                </a:tc>
                <a:extLst>
                  <a:ext uri="{0D108BD9-81ED-4DB2-BD59-A6C34878D82A}">
                    <a16:rowId xmlns:a16="http://schemas.microsoft.com/office/drawing/2014/main" val="1052058269"/>
                  </a:ext>
                </a:extLst>
              </a:tr>
              <a:tr h="202249">
                <a:tc>
                  <a:txBody>
                    <a:bodyPr/>
                    <a:lstStyle/>
                    <a:p>
                      <a:r>
                        <a:rPr lang="en-US" sz="1400" dirty="0">
                          <a:solidFill>
                            <a:schemeClr val="tx1"/>
                          </a:solidFill>
                          <a:effectLst/>
                          <a:latin typeface="+mj-lt"/>
                        </a:rPr>
                        <a:t>MSRP</a:t>
                      </a:r>
                    </a:p>
                  </a:txBody>
                  <a:tcPr marL="48962" marR="48962" marT="24481" marB="24481" anchor="ctr"/>
                </a:tc>
                <a:tc>
                  <a:txBody>
                    <a:bodyPr/>
                    <a:lstStyle/>
                    <a:p>
                      <a:pPr algn="ctr"/>
                      <a:r>
                        <a:rPr lang="en-US" sz="1400" dirty="0">
                          <a:solidFill>
                            <a:schemeClr val="tx1"/>
                          </a:solidFill>
                          <a:effectLst/>
                          <a:latin typeface="+mj-lt"/>
                        </a:rPr>
                        <a:t>$2,580-3,050</a:t>
                      </a:r>
                    </a:p>
                  </a:txBody>
                  <a:tcPr marL="48962" marR="48962" marT="24481" marB="24481" anchor="ctr"/>
                </a:tc>
                <a:tc>
                  <a:txBody>
                    <a:bodyPr/>
                    <a:lstStyle/>
                    <a:p>
                      <a:pPr algn="ctr"/>
                      <a:r>
                        <a:rPr lang="en-US" sz="1400" dirty="0">
                          <a:solidFill>
                            <a:schemeClr val="tx1"/>
                          </a:solidFill>
                          <a:effectLst/>
                          <a:latin typeface="+mj-lt"/>
                        </a:rPr>
                        <a:t>$3,500-3,980</a:t>
                      </a:r>
                    </a:p>
                  </a:txBody>
                  <a:tcPr marL="48962" marR="48962" marT="24481" marB="24481" anchor="ctr"/>
                </a:tc>
                <a:tc>
                  <a:txBody>
                    <a:bodyPr/>
                    <a:lstStyle/>
                    <a:p>
                      <a:pPr algn="ctr"/>
                      <a:r>
                        <a:rPr lang="en-US" sz="1400" dirty="0">
                          <a:solidFill>
                            <a:schemeClr val="tx1"/>
                          </a:solidFill>
                          <a:effectLst/>
                          <a:latin typeface="+mj-lt"/>
                        </a:rPr>
                        <a:t>$8,819</a:t>
                      </a:r>
                    </a:p>
                  </a:txBody>
                  <a:tcPr marL="48962" marR="48962" marT="24481" marB="24481" anchor="ctr"/>
                </a:tc>
                <a:tc>
                  <a:txBody>
                    <a:bodyPr/>
                    <a:lstStyle/>
                    <a:p>
                      <a:pPr algn="ctr"/>
                      <a:r>
                        <a:rPr lang="en-US" sz="1400" dirty="0">
                          <a:solidFill>
                            <a:schemeClr val="tx1"/>
                          </a:solidFill>
                          <a:effectLst/>
                          <a:latin typeface="+mj-lt"/>
                        </a:rPr>
                        <a:t>$8,819</a:t>
                      </a:r>
                    </a:p>
                  </a:txBody>
                  <a:tcPr marL="48962" marR="48962" marT="24481" marB="24481" anchor="ctr"/>
                </a:tc>
                <a:tc>
                  <a:txBody>
                    <a:bodyPr/>
                    <a:lstStyle/>
                    <a:p>
                      <a:pPr algn="ctr"/>
                      <a:r>
                        <a:rPr lang="en-US" sz="1400" dirty="0">
                          <a:solidFill>
                            <a:schemeClr val="tx1"/>
                          </a:solidFill>
                          <a:effectLst/>
                          <a:latin typeface="+mj-lt"/>
                        </a:rPr>
                        <a:t>$1,919</a:t>
                      </a:r>
                    </a:p>
                  </a:txBody>
                  <a:tcPr marL="48962" marR="48962" marT="24481" marB="24481" anchor="ctr"/>
                </a:tc>
                <a:extLst>
                  <a:ext uri="{0D108BD9-81ED-4DB2-BD59-A6C34878D82A}">
                    <a16:rowId xmlns:a16="http://schemas.microsoft.com/office/drawing/2014/main" val="2914379804"/>
                  </a:ext>
                </a:extLst>
              </a:tr>
              <a:tr h="508391">
                <a:tc>
                  <a:txBody>
                    <a:bodyPr/>
                    <a:lstStyle/>
                    <a:p>
                      <a:r>
                        <a:rPr lang="en-US" sz="1400" dirty="0">
                          <a:effectLst/>
                          <a:latin typeface="+mj-lt"/>
                        </a:rPr>
                        <a:t>Print</a:t>
                      </a:r>
                      <a:r>
                        <a:rPr lang="en-US" sz="1400" baseline="0" dirty="0">
                          <a:effectLst/>
                          <a:latin typeface="+mj-lt"/>
                        </a:rPr>
                        <a:t> </a:t>
                      </a:r>
                      <a:r>
                        <a:rPr lang="en-US" sz="1400" dirty="0">
                          <a:effectLst/>
                          <a:latin typeface="+mj-lt"/>
                        </a:rPr>
                        <a:t>speed (inches per second)</a:t>
                      </a:r>
                    </a:p>
                  </a:txBody>
                  <a:tcPr marL="48962" marR="48962" marT="24481" marB="24481" anchor="ctr"/>
                </a:tc>
                <a:tc>
                  <a:txBody>
                    <a:bodyPr/>
                    <a:lstStyle/>
                    <a:p>
                      <a:pPr algn="ctr"/>
                      <a:r>
                        <a:rPr lang="en-US" sz="1400" dirty="0">
                          <a:effectLst/>
                          <a:latin typeface="+mj-lt"/>
                        </a:rPr>
                        <a:t>4.7</a:t>
                      </a:r>
                    </a:p>
                    <a:p>
                      <a:pPr algn="ctr"/>
                      <a:r>
                        <a:rPr lang="en-US" sz="1400" dirty="0">
                          <a:effectLst/>
                          <a:latin typeface="+mj-lt"/>
                        </a:rPr>
                        <a:t>(4” wide)</a:t>
                      </a:r>
                    </a:p>
                  </a:txBody>
                  <a:tcPr marL="48962" marR="48962" marT="24481" marB="24481" anchor="ctr"/>
                </a:tc>
                <a:tc>
                  <a:txBody>
                    <a:bodyPr/>
                    <a:lstStyle/>
                    <a:p>
                      <a:pPr algn="ctr"/>
                      <a:r>
                        <a:rPr lang="en-US" sz="1400" dirty="0">
                          <a:effectLst/>
                          <a:latin typeface="+mj-lt"/>
                        </a:rPr>
                        <a:t>3.4</a:t>
                      </a:r>
                    </a:p>
                    <a:p>
                      <a:pPr algn="ctr"/>
                      <a:r>
                        <a:rPr lang="en-US" sz="1400" dirty="0">
                          <a:effectLst/>
                          <a:latin typeface="+mj-lt"/>
                        </a:rPr>
                        <a:t>(8” wide)</a:t>
                      </a:r>
                    </a:p>
                  </a:txBody>
                  <a:tcPr marL="48962" marR="48962" marT="24481" marB="24481" anchor="ctr"/>
                </a:tc>
                <a:tc>
                  <a:txBody>
                    <a:bodyPr/>
                    <a:lstStyle/>
                    <a:p>
                      <a:pPr algn="ctr"/>
                      <a:r>
                        <a:rPr lang="en-US" sz="1400" dirty="0">
                          <a:effectLst/>
                          <a:latin typeface="+mj-lt"/>
                        </a:rPr>
                        <a:t>11.8 </a:t>
                      </a:r>
                      <a:endParaRPr lang="en-US" sz="1400">
                        <a:effectLst/>
                        <a:latin typeface="+mj-lt"/>
                      </a:endParaRPr>
                    </a:p>
                  </a:txBody>
                  <a:tcPr marL="48962" marR="48962" marT="24481" marB="24481" anchor="ctr"/>
                </a:tc>
                <a:tc>
                  <a:txBody>
                    <a:bodyPr/>
                    <a:lstStyle/>
                    <a:p>
                      <a:pPr algn="ctr"/>
                      <a:r>
                        <a:rPr lang="en-US" sz="1400" dirty="0">
                          <a:effectLst/>
                          <a:latin typeface="+mj-lt"/>
                        </a:rPr>
                        <a:t>11.8</a:t>
                      </a:r>
                    </a:p>
                  </a:txBody>
                  <a:tcPr marL="48962" marR="48962" marT="24481" marB="24481" anchor="ctr"/>
                </a:tc>
                <a:tc>
                  <a:txBody>
                    <a:bodyPr/>
                    <a:lstStyle/>
                    <a:p>
                      <a:pPr algn="ctr"/>
                      <a:r>
                        <a:rPr lang="en-US" sz="1400" dirty="0">
                          <a:effectLst/>
                          <a:latin typeface="+mj-lt"/>
                        </a:rPr>
                        <a:t>3.9</a:t>
                      </a:r>
                    </a:p>
                  </a:txBody>
                  <a:tcPr marL="48962" marR="48962" marT="24481" marB="24481" anchor="ctr"/>
                </a:tc>
                <a:extLst>
                  <a:ext uri="{0D108BD9-81ED-4DB2-BD59-A6C34878D82A}">
                    <a16:rowId xmlns:a16="http://schemas.microsoft.com/office/drawing/2014/main" val="2353471715"/>
                  </a:ext>
                </a:extLst>
              </a:tr>
              <a:tr h="355320">
                <a:tc>
                  <a:txBody>
                    <a:bodyPr/>
                    <a:lstStyle/>
                    <a:p>
                      <a:r>
                        <a:rPr lang="en-US" sz="1400" dirty="0">
                          <a:effectLst/>
                          <a:latin typeface="+mj-lt"/>
                        </a:rPr>
                        <a:t>Print</a:t>
                      </a:r>
                      <a:r>
                        <a:rPr lang="en-US" sz="1400" baseline="0" dirty="0">
                          <a:effectLst/>
                          <a:latin typeface="+mj-lt"/>
                        </a:rPr>
                        <a:t> width maximum</a:t>
                      </a:r>
                      <a:endParaRPr lang="en-US" sz="1400" dirty="0">
                        <a:effectLst/>
                        <a:latin typeface="+mj-lt"/>
                      </a:endParaRPr>
                    </a:p>
                  </a:txBody>
                  <a:tcPr marL="48962" marR="48962" marT="24481" marB="24481" anchor="ctr"/>
                </a:tc>
                <a:tc>
                  <a:txBody>
                    <a:bodyPr/>
                    <a:lstStyle/>
                    <a:p>
                      <a:pPr algn="ctr"/>
                      <a:r>
                        <a:rPr lang="en-US" sz="1400" dirty="0">
                          <a:effectLst/>
                          <a:latin typeface="+mj-lt"/>
                        </a:rPr>
                        <a:t>4.25”</a:t>
                      </a:r>
                    </a:p>
                  </a:txBody>
                  <a:tcPr marL="48962" marR="48962" marT="24481" marB="24481" anchor="ctr"/>
                </a:tc>
                <a:tc>
                  <a:txBody>
                    <a:bodyPr/>
                    <a:lstStyle/>
                    <a:p>
                      <a:pPr algn="ctr"/>
                      <a:r>
                        <a:rPr lang="en-US" sz="1400" dirty="0">
                          <a:effectLst/>
                          <a:latin typeface="+mj-lt"/>
                        </a:rPr>
                        <a:t>8.34”</a:t>
                      </a:r>
                    </a:p>
                  </a:txBody>
                  <a:tcPr marL="48962" marR="48962" marT="24481" marB="24481" anchor="ctr"/>
                </a:tc>
                <a:tc>
                  <a:txBody>
                    <a:bodyPr/>
                    <a:lstStyle/>
                    <a:p>
                      <a:pPr algn="ctr"/>
                      <a:r>
                        <a:rPr lang="en-US" sz="1400" dirty="0">
                          <a:effectLst/>
                          <a:latin typeface="+mj-lt"/>
                        </a:rPr>
                        <a:t>4.25”</a:t>
                      </a:r>
                    </a:p>
                  </a:txBody>
                  <a:tcPr marL="48962" marR="48962" marT="24481" marB="24481" anchor="ctr"/>
                </a:tc>
                <a:tc>
                  <a:txBody>
                    <a:bodyPr/>
                    <a:lstStyle/>
                    <a:p>
                      <a:pPr algn="ctr"/>
                      <a:r>
                        <a:rPr lang="en-US" sz="1400" dirty="0">
                          <a:effectLst/>
                          <a:latin typeface="+mj-lt"/>
                        </a:rPr>
                        <a:t>4.25”</a:t>
                      </a:r>
                    </a:p>
                  </a:txBody>
                  <a:tcPr marL="48962" marR="48962" marT="24481" marB="24481" anchor="ctr"/>
                </a:tc>
                <a:tc>
                  <a:txBody>
                    <a:bodyPr/>
                    <a:lstStyle/>
                    <a:p>
                      <a:pPr algn="ctr"/>
                      <a:r>
                        <a:rPr lang="en-US" sz="1400" dirty="0">
                          <a:solidFill>
                            <a:schemeClr val="tx1"/>
                          </a:solidFill>
                          <a:effectLst/>
                          <a:latin typeface="+mj-lt"/>
                        </a:rPr>
                        <a:t>4.25”</a:t>
                      </a:r>
                    </a:p>
                  </a:txBody>
                  <a:tcPr marL="48962" marR="48962" marT="24481" marB="24481" anchor="ctr"/>
                </a:tc>
                <a:extLst>
                  <a:ext uri="{0D108BD9-81ED-4DB2-BD59-A6C34878D82A}">
                    <a16:rowId xmlns:a16="http://schemas.microsoft.com/office/drawing/2014/main" val="1645890420"/>
                  </a:ext>
                </a:extLst>
              </a:tr>
              <a:tr h="202249">
                <a:tc>
                  <a:txBody>
                    <a:bodyPr/>
                    <a:lstStyle/>
                    <a:p>
                      <a:r>
                        <a:rPr lang="en-US" sz="1400" dirty="0">
                          <a:effectLst/>
                          <a:latin typeface="+mj-lt"/>
                        </a:rPr>
                        <a:t>Max Resolution</a:t>
                      </a:r>
                    </a:p>
                  </a:txBody>
                  <a:tcPr marL="48962" marR="48962" marT="24481" marB="24481" anchor="ctr"/>
                </a:tc>
                <a:tc>
                  <a:txBody>
                    <a:bodyPr/>
                    <a:lstStyle/>
                    <a:p>
                      <a:pPr algn="ctr"/>
                      <a:r>
                        <a:rPr lang="en-US" sz="1400" dirty="0">
                          <a:effectLst/>
                          <a:latin typeface="+mj-lt"/>
                        </a:rPr>
                        <a:t>1200 x 1200</a:t>
                      </a:r>
                    </a:p>
                  </a:txBody>
                  <a:tcPr marL="48962" marR="48962" marT="24481" marB="24481" anchor="ctr"/>
                </a:tc>
                <a:tc>
                  <a:txBody>
                    <a:bodyPr/>
                    <a:lstStyle/>
                    <a:p>
                      <a:pPr algn="ctr"/>
                      <a:r>
                        <a:rPr lang="en-US" sz="1400" dirty="0">
                          <a:effectLst/>
                          <a:latin typeface="+mj-lt"/>
                        </a:rPr>
                        <a:t>1200 x 1200</a:t>
                      </a:r>
                    </a:p>
                  </a:txBody>
                  <a:tcPr marL="48962" marR="48962" marT="24481" marB="24481" anchor="ctr"/>
                </a:tc>
                <a:tc>
                  <a:txBody>
                    <a:bodyPr/>
                    <a:lstStyle/>
                    <a:p>
                      <a:pPr algn="ctr"/>
                      <a:r>
                        <a:rPr lang="en-US" sz="1400" dirty="0">
                          <a:effectLst/>
                          <a:latin typeface="+mj-lt"/>
                        </a:rPr>
                        <a:t>1200 x 600</a:t>
                      </a:r>
                    </a:p>
                  </a:txBody>
                  <a:tcPr marL="48962" marR="48962" marT="24481" marB="24481" anchor="ctr"/>
                </a:tc>
                <a:tc>
                  <a:txBody>
                    <a:bodyPr/>
                    <a:lstStyle/>
                    <a:p>
                      <a:pPr algn="ctr"/>
                      <a:r>
                        <a:rPr lang="en-US" sz="1400" dirty="0">
                          <a:effectLst/>
                          <a:latin typeface="+mj-lt"/>
                        </a:rPr>
                        <a:t>1200 x 600</a:t>
                      </a:r>
                    </a:p>
                  </a:txBody>
                  <a:tcPr marL="48962" marR="48962" marT="24481" marB="24481" anchor="ctr"/>
                </a:tc>
                <a:tc>
                  <a:txBody>
                    <a:bodyPr/>
                    <a:lstStyle/>
                    <a:p>
                      <a:pPr algn="ctr"/>
                      <a:r>
                        <a:rPr lang="en-US" sz="1400" dirty="0">
                          <a:effectLst/>
                          <a:latin typeface="+mj-lt"/>
                        </a:rPr>
                        <a:t>1200 x 1200</a:t>
                      </a:r>
                    </a:p>
                  </a:txBody>
                  <a:tcPr marL="48962" marR="48962" marT="24481" marB="24481" anchor="ctr"/>
                </a:tc>
                <a:extLst>
                  <a:ext uri="{0D108BD9-81ED-4DB2-BD59-A6C34878D82A}">
                    <a16:rowId xmlns:a16="http://schemas.microsoft.com/office/drawing/2014/main" val="3692968911"/>
                  </a:ext>
                </a:extLst>
              </a:tr>
              <a:tr h="202249">
                <a:tc>
                  <a:txBody>
                    <a:bodyPr/>
                    <a:lstStyle/>
                    <a:p>
                      <a:r>
                        <a:rPr lang="en-US" sz="1400" dirty="0">
                          <a:effectLst/>
                          <a:latin typeface="+mj-lt"/>
                        </a:rPr>
                        <a:t>BS5609</a:t>
                      </a:r>
                    </a:p>
                  </a:txBody>
                  <a:tcPr marL="48962" marR="48962" marT="24481" marB="24481" anchor="ctr"/>
                </a:tc>
                <a:tc>
                  <a:txBody>
                    <a:bodyPr/>
                    <a:lstStyle/>
                    <a:p>
                      <a:pPr algn="ctr"/>
                      <a:r>
                        <a:rPr lang="en-US" sz="1400" dirty="0">
                          <a:effectLst/>
                          <a:latin typeface="+mj-lt"/>
                        </a:rPr>
                        <a:t>Yes</a:t>
                      </a:r>
                    </a:p>
                  </a:txBody>
                  <a:tcPr marL="48962" marR="48962" marT="24481" marB="24481" anchor="ctr"/>
                </a:tc>
                <a:tc>
                  <a:txBody>
                    <a:bodyPr/>
                    <a:lstStyle/>
                    <a:p>
                      <a:pPr algn="ctr"/>
                      <a:r>
                        <a:rPr lang="en-US" sz="1400" dirty="0">
                          <a:effectLst/>
                          <a:latin typeface="+mj-lt"/>
                        </a:rPr>
                        <a:t>Yes</a:t>
                      </a:r>
                    </a:p>
                  </a:txBody>
                  <a:tcPr marL="48962" marR="48962" marT="24481" marB="24481" anchor="ctr"/>
                </a:tc>
                <a:tc>
                  <a:txBody>
                    <a:bodyPr/>
                    <a:lstStyle/>
                    <a:p>
                      <a:pPr algn="ctr"/>
                      <a:r>
                        <a:rPr lang="en-US" sz="1400">
                          <a:effectLst/>
                          <a:latin typeface="+mj-lt"/>
                        </a:rPr>
                        <a:t>Yes</a:t>
                      </a:r>
                      <a:endParaRPr lang="en-US" sz="1400" dirty="0">
                        <a:effectLst/>
                        <a:latin typeface="+mj-lt"/>
                      </a:endParaRPr>
                    </a:p>
                  </a:txBody>
                  <a:tcPr marL="48962" marR="48962" marT="24481" marB="24481" anchor="ctr"/>
                </a:tc>
                <a:tc>
                  <a:txBody>
                    <a:bodyPr/>
                    <a:lstStyle/>
                    <a:p>
                      <a:pPr algn="ctr"/>
                      <a:r>
                        <a:rPr lang="en-US" sz="1400" dirty="0">
                          <a:effectLst/>
                          <a:latin typeface="+mj-lt"/>
                        </a:rPr>
                        <a:t>Yes</a:t>
                      </a:r>
                    </a:p>
                  </a:txBody>
                  <a:tcPr marL="48962" marR="48962" marT="24481" marB="24481" anchor="ctr"/>
                </a:tc>
                <a:tc>
                  <a:txBody>
                    <a:bodyPr/>
                    <a:lstStyle/>
                    <a:p>
                      <a:pPr algn="ctr"/>
                      <a:r>
                        <a:rPr lang="en-US" sz="1400" dirty="0">
                          <a:effectLst/>
                          <a:latin typeface="+mj-lt"/>
                        </a:rPr>
                        <a:t>Yes</a:t>
                      </a:r>
                    </a:p>
                  </a:txBody>
                  <a:tcPr marL="48962" marR="48962" marT="24481" marB="24481" anchor="ctr"/>
                </a:tc>
                <a:extLst>
                  <a:ext uri="{0D108BD9-81ED-4DB2-BD59-A6C34878D82A}">
                    <a16:rowId xmlns:a16="http://schemas.microsoft.com/office/drawing/2014/main" val="2905201183"/>
                  </a:ext>
                </a:extLst>
              </a:tr>
              <a:tr h="355320">
                <a:tc>
                  <a:txBody>
                    <a:bodyPr/>
                    <a:lstStyle/>
                    <a:p>
                      <a:r>
                        <a:rPr lang="en-US" sz="1400" dirty="0">
                          <a:effectLst/>
                          <a:latin typeface="+mj-lt"/>
                        </a:rPr>
                        <a:t>Internal media</a:t>
                      </a:r>
                      <a:r>
                        <a:rPr lang="en-US" sz="1400" baseline="0" dirty="0">
                          <a:effectLst/>
                          <a:latin typeface="+mj-lt"/>
                        </a:rPr>
                        <a:t> </a:t>
                      </a:r>
                      <a:r>
                        <a:rPr lang="en-US" sz="1400" dirty="0">
                          <a:effectLst/>
                          <a:latin typeface="+mj-lt"/>
                        </a:rPr>
                        <a:t>support</a:t>
                      </a:r>
                    </a:p>
                  </a:txBody>
                  <a:tcPr marL="48962" marR="48962" marT="24481" marB="24481" anchor="ctr"/>
                </a:tc>
                <a:tc>
                  <a:txBody>
                    <a:bodyPr/>
                    <a:lstStyle/>
                    <a:p>
                      <a:pPr algn="ctr"/>
                      <a:r>
                        <a:rPr lang="en-US" sz="1400" dirty="0">
                          <a:effectLst/>
                          <a:latin typeface="+mj-lt"/>
                        </a:rPr>
                        <a:t>8” roll</a:t>
                      </a:r>
                    </a:p>
                  </a:txBody>
                  <a:tcPr marL="48962" marR="48962" marT="24481" marB="24481" anchor="ctr"/>
                </a:tc>
                <a:tc>
                  <a:txBody>
                    <a:bodyPr/>
                    <a:lstStyle/>
                    <a:p>
                      <a:pPr algn="ctr"/>
                      <a:r>
                        <a:rPr lang="en-US" sz="1400" dirty="0">
                          <a:effectLst/>
                          <a:latin typeface="+mj-lt"/>
                        </a:rPr>
                        <a:t>6” roll</a:t>
                      </a:r>
                    </a:p>
                  </a:txBody>
                  <a:tcPr marL="48962" marR="48962" marT="24481" marB="24481" anchor="ctr"/>
                </a:tc>
                <a:tc>
                  <a:txBody>
                    <a:bodyPr/>
                    <a:lstStyle/>
                    <a:p>
                      <a:pPr algn="ctr"/>
                      <a:r>
                        <a:rPr lang="en-US" sz="1400" dirty="0">
                          <a:effectLst/>
                          <a:latin typeface="+mj-lt"/>
                        </a:rPr>
                        <a:t>8” roll</a:t>
                      </a:r>
                    </a:p>
                  </a:txBody>
                  <a:tcPr marL="48962" marR="48962" marT="24481" marB="24481" anchor="ctr"/>
                </a:tc>
                <a:tc>
                  <a:txBody>
                    <a:bodyPr/>
                    <a:lstStyle/>
                    <a:p>
                      <a:pPr algn="ctr"/>
                      <a:r>
                        <a:rPr lang="en-US" sz="1400" dirty="0">
                          <a:effectLst/>
                          <a:latin typeface="+mj-lt"/>
                        </a:rPr>
                        <a:t>8” roll</a:t>
                      </a:r>
                    </a:p>
                  </a:txBody>
                  <a:tcPr marL="48962" marR="48962" marT="24481" marB="24481" anchor="ctr"/>
                </a:tc>
                <a:tc>
                  <a:txBody>
                    <a:bodyPr/>
                    <a:lstStyle/>
                    <a:p>
                      <a:pPr algn="ctr"/>
                      <a:r>
                        <a:rPr lang="en-US" sz="1400" dirty="0">
                          <a:effectLst/>
                          <a:latin typeface="+mj-lt"/>
                        </a:rPr>
                        <a:t>4” roll</a:t>
                      </a:r>
                    </a:p>
                  </a:txBody>
                  <a:tcPr marL="48962" marR="48962" marT="24481" marB="24481" anchor="ctr"/>
                </a:tc>
                <a:extLst>
                  <a:ext uri="{0D108BD9-81ED-4DB2-BD59-A6C34878D82A}">
                    <a16:rowId xmlns:a16="http://schemas.microsoft.com/office/drawing/2014/main" val="471113516"/>
                  </a:ext>
                </a:extLst>
              </a:tr>
              <a:tr h="202249">
                <a:tc>
                  <a:txBody>
                    <a:bodyPr/>
                    <a:lstStyle/>
                    <a:p>
                      <a:r>
                        <a:rPr lang="en-US" sz="1400" dirty="0">
                          <a:effectLst/>
                          <a:latin typeface="+mj-lt"/>
                        </a:rPr>
                        <a:t>Peeler</a:t>
                      </a:r>
                    </a:p>
                  </a:txBody>
                  <a:tcPr marL="48962" marR="48962" marT="24481" marB="24481" anchor="ctr"/>
                </a:tc>
                <a:tc>
                  <a:txBody>
                    <a:bodyPr/>
                    <a:lstStyle/>
                    <a:p>
                      <a:pPr algn="ctr"/>
                      <a:r>
                        <a:rPr lang="en-US" sz="1400" dirty="0">
                          <a:effectLst/>
                          <a:latin typeface="+mj-lt"/>
                        </a:rPr>
                        <a:t>Yes</a:t>
                      </a:r>
                    </a:p>
                  </a:txBody>
                  <a:tcPr marL="48962" marR="48962" marT="24481" marB="24481" anchor="ctr"/>
                </a:tc>
                <a:tc>
                  <a:txBody>
                    <a:bodyPr/>
                    <a:lstStyle/>
                    <a:p>
                      <a:pPr algn="ctr"/>
                      <a:r>
                        <a:rPr lang="en-US" sz="1400" dirty="0">
                          <a:effectLst/>
                          <a:latin typeface="+mj-lt"/>
                        </a:rPr>
                        <a:t>Yes</a:t>
                      </a:r>
                    </a:p>
                  </a:txBody>
                  <a:tcPr marL="48962" marR="48962" marT="24481" marB="24481" anchor="ctr"/>
                </a:tc>
                <a:tc>
                  <a:txBody>
                    <a:bodyPr/>
                    <a:lstStyle/>
                    <a:p>
                      <a:pPr algn="ctr"/>
                      <a:r>
                        <a:rPr lang="en-US" sz="1400" dirty="0">
                          <a:effectLst/>
                          <a:latin typeface="+mj-lt"/>
                        </a:rPr>
                        <a:t>No</a:t>
                      </a:r>
                    </a:p>
                  </a:txBody>
                  <a:tcPr marL="48962" marR="48962" marT="24481" marB="24481" anchor="ctr"/>
                </a:tc>
                <a:tc>
                  <a:txBody>
                    <a:bodyPr/>
                    <a:lstStyle/>
                    <a:p>
                      <a:pPr algn="ctr"/>
                      <a:r>
                        <a:rPr lang="en-US" sz="1400" dirty="0">
                          <a:effectLst/>
                          <a:latin typeface="+mj-lt"/>
                        </a:rPr>
                        <a:t>No</a:t>
                      </a:r>
                    </a:p>
                  </a:txBody>
                  <a:tcPr marL="48962" marR="48962" marT="24481" marB="24481" anchor="ctr"/>
                </a:tc>
                <a:tc>
                  <a:txBody>
                    <a:bodyPr/>
                    <a:lstStyle/>
                    <a:p>
                      <a:pPr algn="ctr"/>
                      <a:r>
                        <a:rPr lang="en-US" sz="1400" dirty="0">
                          <a:effectLst/>
                          <a:latin typeface="+mj-lt"/>
                        </a:rPr>
                        <a:t>No</a:t>
                      </a:r>
                    </a:p>
                  </a:txBody>
                  <a:tcPr marL="48962" marR="48962" marT="24481" marB="24481" anchor="ctr"/>
                </a:tc>
                <a:extLst>
                  <a:ext uri="{0D108BD9-81ED-4DB2-BD59-A6C34878D82A}">
                    <a16:rowId xmlns:a16="http://schemas.microsoft.com/office/drawing/2014/main" val="2018744030"/>
                  </a:ext>
                </a:extLst>
              </a:tr>
              <a:tr h="202249">
                <a:tc>
                  <a:txBody>
                    <a:bodyPr/>
                    <a:lstStyle/>
                    <a:p>
                      <a:r>
                        <a:rPr lang="en-US" sz="1400" dirty="0">
                          <a:solidFill>
                            <a:schemeClr val="tx1"/>
                          </a:solidFill>
                          <a:effectLst/>
                          <a:latin typeface="+mj-lt"/>
                        </a:rPr>
                        <a:t>ESC/Label Command</a:t>
                      </a:r>
                    </a:p>
                  </a:txBody>
                  <a:tcPr marL="48962" marR="48962" marT="24481" marB="24481" anchor="ctr"/>
                </a:tc>
                <a:tc>
                  <a:txBody>
                    <a:bodyPr/>
                    <a:lstStyle/>
                    <a:p>
                      <a:pPr algn="ctr"/>
                      <a:r>
                        <a:rPr lang="en-US" sz="1400" dirty="0">
                          <a:effectLst/>
                          <a:latin typeface="+mj-lt"/>
                        </a:rPr>
                        <a:t>Yes</a:t>
                      </a:r>
                    </a:p>
                  </a:txBody>
                  <a:tcPr marL="48962" marR="48962" marT="24481" marB="24481" anchor="ctr"/>
                </a:tc>
                <a:tc>
                  <a:txBody>
                    <a:bodyPr/>
                    <a:lstStyle/>
                    <a:p>
                      <a:pPr algn="ctr"/>
                      <a:r>
                        <a:rPr lang="en-US" sz="1400" dirty="0">
                          <a:effectLst/>
                          <a:latin typeface="+mj-lt"/>
                        </a:rPr>
                        <a:t>Yes</a:t>
                      </a:r>
                    </a:p>
                  </a:txBody>
                  <a:tcPr marL="48962" marR="48962" marT="24481" marB="24481" anchor="ctr"/>
                </a:tc>
                <a:tc>
                  <a:txBody>
                    <a:bodyPr/>
                    <a:lstStyle/>
                    <a:p>
                      <a:pPr algn="ctr"/>
                      <a:r>
                        <a:rPr lang="en-US" sz="1400" dirty="0">
                          <a:effectLst/>
                          <a:latin typeface="+mj-lt"/>
                        </a:rPr>
                        <a:t>Yes</a:t>
                      </a:r>
                    </a:p>
                  </a:txBody>
                  <a:tcPr marL="48962" marR="48962" marT="24481" marB="24481" anchor="ctr"/>
                </a:tc>
                <a:tc>
                  <a:txBody>
                    <a:bodyPr/>
                    <a:lstStyle/>
                    <a:p>
                      <a:pPr algn="ctr"/>
                      <a:r>
                        <a:rPr lang="en-US" sz="1400" dirty="0">
                          <a:effectLst/>
                          <a:latin typeface="+mj-lt"/>
                        </a:rPr>
                        <a:t>Yes</a:t>
                      </a:r>
                    </a:p>
                  </a:txBody>
                  <a:tcPr marL="48962" marR="48962" marT="24481" marB="24481" anchor="ctr"/>
                </a:tc>
                <a:tc>
                  <a:txBody>
                    <a:bodyPr/>
                    <a:lstStyle/>
                    <a:p>
                      <a:pPr algn="ctr"/>
                      <a:r>
                        <a:rPr lang="en-US" sz="1400" dirty="0">
                          <a:effectLst/>
                          <a:latin typeface="+mj-lt"/>
                        </a:rPr>
                        <a:t>Yes</a:t>
                      </a:r>
                    </a:p>
                  </a:txBody>
                  <a:tcPr marL="48962" marR="48962" marT="24481" marB="24481" anchor="ctr"/>
                </a:tc>
                <a:extLst>
                  <a:ext uri="{0D108BD9-81ED-4DB2-BD59-A6C34878D82A}">
                    <a16:rowId xmlns:a16="http://schemas.microsoft.com/office/drawing/2014/main" val="3730135342"/>
                  </a:ext>
                </a:extLst>
              </a:tr>
              <a:tr h="202249">
                <a:tc>
                  <a:txBody>
                    <a:bodyPr/>
                    <a:lstStyle/>
                    <a:p>
                      <a:r>
                        <a:rPr lang="en-US" sz="1400" dirty="0">
                          <a:solidFill>
                            <a:schemeClr val="tx1"/>
                          </a:solidFill>
                          <a:effectLst/>
                          <a:latin typeface="+mj-lt"/>
                        </a:rPr>
                        <a:t>Remote </a:t>
                      </a:r>
                      <a:r>
                        <a:rPr lang="en-US" sz="1400" dirty="0" err="1">
                          <a:solidFill>
                            <a:schemeClr val="tx1"/>
                          </a:solidFill>
                          <a:effectLst/>
                          <a:latin typeface="+mj-lt"/>
                        </a:rPr>
                        <a:t>Mgmt</a:t>
                      </a:r>
                      <a:endParaRPr lang="en-US" sz="1400" dirty="0">
                        <a:solidFill>
                          <a:schemeClr val="tx1"/>
                        </a:solidFill>
                        <a:effectLst/>
                        <a:latin typeface="+mj-lt"/>
                      </a:endParaRPr>
                    </a:p>
                  </a:txBody>
                  <a:tcPr marL="48962" marR="48962" marT="24481" marB="24481" anchor="ctr"/>
                </a:tc>
                <a:tc>
                  <a:txBody>
                    <a:bodyPr/>
                    <a:lstStyle/>
                    <a:p>
                      <a:pPr algn="ctr"/>
                      <a:r>
                        <a:rPr lang="en-US" sz="1400" dirty="0">
                          <a:effectLst/>
                          <a:latin typeface="+mj-lt"/>
                        </a:rPr>
                        <a:t>Yes</a:t>
                      </a:r>
                    </a:p>
                  </a:txBody>
                  <a:tcPr marL="48962" marR="48962" marT="24481" marB="24481" anchor="ctr"/>
                </a:tc>
                <a:tc>
                  <a:txBody>
                    <a:bodyPr/>
                    <a:lstStyle/>
                    <a:p>
                      <a:pPr algn="ctr"/>
                      <a:r>
                        <a:rPr lang="en-US" sz="1400" dirty="0">
                          <a:effectLst/>
                          <a:latin typeface="+mj-lt"/>
                        </a:rPr>
                        <a:t>Yes</a:t>
                      </a:r>
                    </a:p>
                  </a:txBody>
                  <a:tcPr marL="48962" marR="48962" marT="24481" marB="24481" anchor="ctr"/>
                </a:tc>
                <a:tc>
                  <a:txBody>
                    <a:bodyPr/>
                    <a:lstStyle/>
                    <a:p>
                      <a:pPr algn="ctr"/>
                      <a:r>
                        <a:rPr lang="en-US" sz="1400" dirty="0">
                          <a:effectLst/>
                          <a:latin typeface="+mj-lt"/>
                        </a:rPr>
                        <a:t>No</a:t>
                      </a:r>
                    </a:p>
                  </a:txBody>
                  <a:tcPr marL="48962" marR="48962" marT="24481" marB="24481" anchor="ctr"/>
                </a:tc>
                <a:tc>
                  <a:txBody>
                    <a:bodyPr/>
                    <a:lstStyle/>
                    <a:p>
                      <a:pPr algn="ctr"/>
                      <a:r>
                        <a:rPr lang="en-US" sz="1400" dirty="0">
                          <a:effectLst/>
                          <a:latin typeface="+mj-lt"/>
                        </a:rPr>
                        <a:t>No</a:t>
                      </a:r>
                    </a:p>
                  </a:txBody>
                  <a:tcPr marL="48962" marR="48962" marT="24481" marB="24481" anchor="ctr"/>
                </a:tc>
                <a:tc>
                  <a:txBody>
                    <a:bodyPr/>
                    <a:lstStyle/>
                    <a:p>
                      <a:pPr algn="ctr"/>
                      <a:r>
                        <a:rPr lang="en-US" sz="1400" dirty="0">
                          <a:effectLst/>
                          <a:latin typeface="+mj-lt"/>
                        </a:rPr>
                        <a:t>Yes</a:t>
                      </a:r>
                    </a:p>
                  </a:txBody>
                  <a:tcPr marL="48962" marR="48962" marT="24481" marB="24481" anchor="ctr"/>
                </a:tc>
                <a:extLst>
                  <a:ext uri="{0D108BD9-81ED-4DB2-BD59-A6C34878D82A}">
                    <a16:rowId xmlns:a16="http://schemas.microsoft.com/office/drawing/2014/main" val="1773397498"/>
                  </a:ext>
                </a:extLst>
              </a:tr>
            </a:tbl>
          </a:graphicData>
        </a:graphic>
      </p:graphicFrame>
      <p:sp>
        <p:nvSpPr>
          <p:cNvPr id="24" name="TextBox 23">
            <a:extLst>
              <a:ext uri="{FF2B5EF4-FFF2-40B4-BE49-F238E27FC236}">
                <a16:creationId xmlns:a16="http://schemas.microsoft.com/office/drawing/2014/main" id="{82CD8CF5-C972-446E-A082-30A8E97FCF3F}"/>
              </a:ext>
            </a:extLst>
          </p:cNvPr>
          <p:cNvSpPr txBox="1"/>
          <p:nvPr/>
        </p:nvSpPr>
        <p:spPr>
          <a:xfrm>
            <a:off x="616152" y="5924563"/>
            <a:ext cx="8488362" cy="200055"/>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HelveticaNeueLTStd-Roman"/>
                <a:ea typeface="+mn-ea"/>
                <a:cs typeface="+mn-cs"/>
              </a:rPr>
              <a:t>Print speeds are based on the print engine speed only. Total throughput time for any label depends on factors including label size, file size, print resolution, speed of data transmission and other factors.</a:t>
            </a: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5" name="図 6">
            <a:extLst>
              <a:ext uri="{FF2B5EF4-FFF2-40B4-BE49-F238E27FC236}">
                <a16:creationId xmlns:a16="http://schemas.microsoft.com/office/drawing/2014/main" id="{44E61B56-48FF-45A9-985F-5E0E59318E7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919481" y="1604136"/>
            <a:ext cx="1213942" cy="815922"/>
          </a:xfrm>
          <a:prstGeom prst="rect">
            <a:avLst/>
          </a:prstGeom>
        </p:spPr>
      </p:pic>
      <p:pic>
        <p:nvPicPr>
          <p:cNvPr id="26" name="Picture 5">
            <a:extLst>
              <a:ext uri="{FF2B5EF4-FFF2-40B4-BE49-F238E27FC236}">
                <a16:creationId xmlns:a16="http://schemas.microsoft.com/office/drawing/2014/main" id="{4D52D4B8-3A57-44CE-8C65-26B7BDD3236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880484" y="1434456"/>
            <a:ext cx="1262624" cy="934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図 11">
            <a:extLst>
              <a:ext uri="{FF2B5EF4-FFF2-40B4-BE49-F238E27FC236}">
                <a16:creationId xmlns:a16="http://schemas.microsoft.com/office/drawing/2014/main" id="{C1BC36F3-F641-47A7-AAFB-B1E450ECDC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76289" y="1335534"/>
            <a:ext cx="1513173" cy="1134879"/>
          </a:xfrm>
          <a:prstGeom prst="rect">
            <a:avLst/>
          </a:prstGeom>
        </p:spPr>
      </p:pic>
      <p:pic>
        <p:nvPicPr>
          <p:cNvPr id="28" name="図 20">
            <a:extLst>
              <a:ext uri="{FF2B5EF4-FFF2-40B4-BE49-F238E27FC236}">
                <a16:creationId xmlns:a16="http://schemas.microsoft.com/office/drawing/2014/main" id="{E70DF771-5EE6-4B4C-8801-7A6D4F7788E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516478" y="1497724"/>
            <a:ext cx="1087719" cy="823595"/>
          </a:xfrm>
          <a:prstGeom prst="rect">
            <a:avLst/>
          </a:prstGeom>
        </p:spPr>
      </p:pic>
    </p:spTree>
    <p:extLst>
      <p:ext uri="{BB962C8B-B14F-4D97-AF65-F5344CB8AC3E}">
        <p14:creationId xmlns:p14="http://schemas.microsoft.com/office/powerpoint/2010/main" val="828478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5F90AD04-1C42-D34E-9B09-4B68BD89B676}"/>
              </a:ext>
            </a:extLst>
          </p:cNvPr>
          <p:cNvSpPr/>
          <p:nvPr/>
        </p:nvSpPr>
        <p:spPr>
          <a:xfrm>
            <a:off x="5661660" y="937979"/>
            <a:ext cx="868680" cy="8686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2400" b="1">
              <a:latin typeface="Arial" panose="020B0604020202020204" pitchFamily="34" charset="0"/>
              <a:ea typeface="Arial"/>
              <a:cs typeface="Arial" panose="020B0604020202020204" pitchFamily="34" charset="0"/>
            </a:endParaRPr>
          </a:p>
        </p:txBody>
      </p:sp>
      <p:cxnSp>
        <p:nvCxnSpPr>
          <p:cNvPr id="7" name="Straight Connector 6">
            <a:extLst>
              <a:ext uri="{FF2B5EF4-FFF2-40B4-BE49-F238E27FC236}">
                <a16:creationId xmlns:a16="http://schemas.microsoft.com/office/drawing/2014/main" id="{C6DBA12B-4C97-0F45-88D2-1445150DF3DB}"/>
              </a:ext>
            </a:extLst>
          </p:cNvPr>
          <p:cNvCxnSpPr>
            <a:cxnSpLocks/>
          </p:cNvCxnSpPr>
          <p:nvPr/>
        </p:nvCxnSpPr>
        <p:spPr>
          <a:xfrm>
            <a:off x="1531142" y="2527679"/>
            <a:ext cx="0" cy="2118462"/>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842BA20-2DC2-4F4A-802F-1B68FDCEF4A8}"/>
              </a:ext>
            </a:extLst>
          </p:cNvPr>
          <p:cNvCxnSpPr>
            <a:cxnSpLocks/>
          </p:cNvCxnSpPr>
          <p:nvPr/>
        </p:nvCxnSpPr>
        <p:spPr>
          <a:xfrm>
            <a:off x="10283845" y="2527679"/>
            <a:ext cx="0" cy="2118462"/>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C8A710D6-4A2F-C148-9CF6-6937AD5AF0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87132" y="1163451"/>
            <a:ext cx="417736" cy="417736"/>
          </a:xfrm>
          <a:prstGeom prst="rect">
            <a:avLst/>
          </a:prstGeom>
        </p:spPr>
      </p:pic>
      <p:sp>
        <p:nvSpPr>
          <p:cNvPr id="4" name="Slide Number Placeholder 3">
            <a:extLst>
              <a:ext uri="{FF2B5EF4-FFF2-40B4-BE49-F238E27FC236}">
                <a16:creationId xmlns:a16="http://schemas.microsoft.com/office/drawing/2014/main" id="{D58CF9DF-64FC-2D43-99E9-0953A3FF248F}"/>
              </a:ext>
            </a:extLst>
          </p:cNvPr>
          <p:cNvSpPr>
            <a:spLocks noGrp="1"/>
          </p:cNvSpPr>
          <p:nvPr>
            <p:ph type="sldNum" sz="quarter" idx="12"/>
          </p:nvPr>
        </p:nvSpPr>
        <p:spPr/>
        <p:txBody>
          <a:bodyPr/>
          <a:lstStyle/>
          <a:p>
            <a:fld id="{D6CDAAEE-A9DE-FC47-AAC8-03389D2351D9}" type="slidenum">
              <a:rPr lang="en-US" smtClean="0"/>
              <a:pPr/>
              <a:t>26</a:t>
            </a:fld>
            <a:endParaRPr lang="en-US"/>
          </a:p>
        </p:txBody>
      </p:sp>
      <p:sp>
        <p:nvSpPr>
          <p:cNvPr id="12" name="Rectangle 11">
            <a:extLst>
              <a:ext uri="{FF2B5EF4-FFF2-40B4-BE49-F238E27FC236}">
                <a16:creationId xmlns:a16="http://schemas.microsoft.com/office/drawing/2014/main" id="{BDD422DE-6CA2-5542-B3E8-09747950C7AC}"/>
              </a:ext>
            </a:extLst>
          </p:cNvPr>
          <p:cNvSpPr/>
          <p:nvPr/>
        </p:nvSpPr>
        <p:spPr>
          <a:xfrm>
            <a:off x="2591798" y="2366328"/>
            <a:ext cx="6797924" cy="1323439"/>
          </a:xfrm>
          <a:prstGeom prst="rect">
            <a:avLst/>
          </a:prstGeom>
        </p:spPr>
        <p:txBody>
          <a:bodyPr wrap="square">
            <a:spAutoFit/>
          </a:bodyPr>
          <a:lstStyle/>
          <a:p>
            <a:r>
              <a:rPr lang="en-US" sz="4000" b="1" dirty="0">
                <a:solidFill>
                  <a:schemeClr val="bg1"/>
                </a:solidFill>
                <a:latin typeface="Arial" panose="020B0604020202020204" pitchFamily="34" charset="0"/>
                <a:cs typeface="Arial" panose="020B0604020202020204" pitchFamily="34" charset="0"/>
              </a:rPr>
              <a:t>Spotlight on C6000 Series Printers</a:t>
            </a:r>
          </a:p>
        </p:txBody>
      </p:sp>
      <p:sp>
        <p:nvSpPr>
          <p:cNvPr id="3" name="TextBox 2">
            <a:extLst>
              <a:ext uri="{FF2B5EF4-FFF2-40B4-BE49-F238E27FC236}">
                <a16:creationId xmlns:a16="http://schemas.microsoft.com/office/drawing/2014/main" id="{8B996EFB-2AC1-4100-9257-11F2992A092C}"/>
              </a:ext>
            </a:extLst>
          </p:cNvPr>
          <p:cNvSpPr txBox="1"/>
          <p:nvPr/>
        </p:nvSpPr>
        <p:spPr>
          <a:xfrm>
            <a:off x="2658140" y="4189228"/>
            <a:ext cx="4685395" cy="1569660"/>
          </a:xfrm>
          <a:prstGeom prst="rect">
            <a:avLst/>
          </a:prstGeom>
          <a:noFill/>
        </p:spPr>
        <p:txBody>
          <a:bodyPr wrap="square" rtlCol="0">
            <a:spAutoFit/>
          </a:bodyPr>
          <a:lstStyle/>
          <a:p>
            <a:r>
              <a:rPr lang="en-US" sz="2400" dirty="0">
                <a:solidFill>
                  <a:schemeClr val="bg1"/>
                </a:solidFill>
              </a:rPr>
              <a:t>Video:</a:t>
            </a:r>
          </a:p>
          <a:p>
            <a:r>
              <a:rPr lang="en-US" dirty="0">
                <a:solidFill>
                  <a:schemeClr val="bg1"/>
                </a:solidFill>
                <a:hlinkClick r:id="" action="ppaction://noaction">
                  <a:extLst>
                    <a:ext uri="{A12FA001-AC4F-418D-AE19-62706E023703}">
                      <ahyp:hlinkClr xmlns:ahyp="http://schemas.microsoft.com/office/drawing/2018/hyperlinkcolor" val="tx"/>
                    </a:ext>
                  </a:extLst>
                </a:hlinkClick>
              </a:rPr>
              <a:t>Epson C6000 Series – Take the Tour</a:t>
            </a:r>
          </a:p>
          <a:p>
            <a:r>
              <a:rPr lang="en-US" dirty="0">
                <a:solidFill>
                  <a:srgbClr val="FF0000"/>
                </a:solidFill>
                <a:hlinkClick r:id="" action="ppaction://noaction">
                  <a:extLst>
                    <a:ext uri="{A12FA001-AC4F-418D-AE19-62706E023703}">
                      <ahyp:hlinkClr xmlns:ahyp="http://schemas.microsoft.com/office/drawing/2018/hyperlinkcolor" val="tx"/>
                    </a:ext>
                  </a:extLst>
                </a:hlinkClick>
              </a:rPr>
              <a:t>New video coming soon!</a:t>
            </a:r>
          </a:p>
          <a:p>
            <a:endParaRPr lang="en-US" dirty="0">
              <a:solidFill>
                <a:schemeClr val="bg1"/>
              </a:solidFill>
              <a:hlinkClick r:id="" action="ppaction://noaction">
                <a:extLst>
                  <a:ext uri="{A12FA001-AC4F-418D-AE19-62706E023703}">
                    <ahyp:hlinkClr xmlns:ahyp="http://schemas.microsoft.com/office/drawing/2018/hyperlinkcolor" val="tx"/>
                  </a:ext>
                </a:extLst>
              </a:hlinkClick>
            </a:endParaRPr>
          </a:p>
          <a:p>
            <a:endParaRPr lang="en-US" dirty="0"/>
          </a:p>
        </p:txBody>
      </p:sp>
    </p:spTree>
    <p:extLst>
      <p:ext uri="{BB962C8B-B14F-4D97-AF65-F5344CB8AC3E}">
        <p14:creationId xmlns:p14="http://schemas.microsoft.com/office/powerpoint/2010/main" val="3689465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C48A3C-DD87-F946-B8B0-FAFAF88C771C}"/>
              </a:ext>
            </a:extLst>
          </p:cNvPr>
          <p:cNvSpPr>
            <a:spLocks noGrp="1"/>
          </p:cNvSpPr>
          <p:nvPr>
            <p:ph type="title"/>
          </p:nvPr>
        </p:nvSpPr>
        <p:spPr/>
        <p:txBody>
          <a:bodyPr/>
          <a:lstStyle/>
          <a:p>
            <a:r>
              <a:rPr lang="en-US"/>
              <a:t>C6000/ C6500 Feature Overview</a:t>
            </a:r>
          </a:p>
        </p:txBody>
      </p:sp>
      <p:sp>
        <p:nvSpPr>
          <p:cNvPr id="13" name="Slide Number Placeholder 12">
            <a:extLst>
              <a:ext uri="{FF2B5EF4-FFF2-40B4-BE49-F238E27FC236}">
                <a16:creationId xmlns:a16="http://schemas.microsoft.com/office/drawing/2014/main" id="{2220D639-4FF6-0446-BD4A-BAFDD134BA8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CDAAEE-A9DE-FC47-AAC8-03389D2351D9}" type="slidenum">
              <a:rPr kumimoji="0" lang="en-US" sz="1200" b="0" i="0" u="none" strike="noStrike" kern="1200" cap="none" spc="0" normalizeH="0" baseline="0" noProof="0" smtClean="0">
                <a:ln>
                  <a:noFill/>
                </a:ln>
                <a:solidFill>
                  <a:srgbClr val="1B75BC"/>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1B75BC"/>
              </a:solidFill>
              <a:effectLst/>
              <a:uLnTx/>
              <a:uFillTx/>
              <a:latin typeface="Arial" panose="020B0604020202020204" pitchFamily="34" charset="0"/>
              <a:ea typeface="+mn-ea"/>
              <a:cs typeface="Arial" panose="020B0604020202020204" pitchFamily="34" charset="0"/>
            </a:endParaRPr>
          </a:p>
        </p:txBody>
      </p:sp>
      <p:sp>
        <p:nvSpPr>
          <p:cNvPr id="9" name="Content Placeholder 5">
            <a:extLst>
              <a:ext uri="{FF2B5EF4-FFF2-40B4-BE49-F238E27FC236}">
                <a16:creationId xmlns:a16="http://schemas.microsoft.com/office/drawing/2014/main" id="{27870315-079D-F34B-AF30-2B7FF9F2B5B3}"/>
              </a:ext>
            </a:extLst>
          </p:cNvPr>
          <p:cNvSpPr txBox="1">
            <a:spLocks/>
          </p:cNvSpPr>
          <p:nvPr/>
        </p:nvSpPr>
        <p:spPr>
          <a:xfrm>
            <a:off x="6338455" y="1953426"/>
            <a:ext cx="5181600" cy="335489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182880" algn="l" defTabSz="914400" rtl="0" eaLnBrk="1" fontAlgn="auto" latinLnBrk="0" hangingPunct="1">
              <a:lnSpc>
                <a:spcPct val="14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Reliable performance – Epson engineered for demanding mission critical applications</a:t>
            </a:r>
          </a:p>
          <a:p>
            <a:pPr marL="228600" marR="0" lvl="0" indent="-182880" algn="l" defTabSz="914400" rtl="0" eaLnBrk="1" fontAlgn="auto" latinLnBrk="0" hangingPunct="1">
              <a:lnSpc>
                <a:spcPct val="140000"/>
              </a:lnSpc>
              <a:spcBef>
                <a:spcPts val="0"/>
              </a:spcBef>
              <a:spcAft>
                <a:spcPts val="3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First printer specifically designed as a color upgrade to thermal transfer</a:t>
            </a:r>
          </a:p>
          <a:p>
            <a:pPr marL="228600" marR="0" lvl="0" indent="-182880" algn="l" defTabSz="914400" rtl="0" eaLnBrk="1" fontAlgn="auto" latinLnBrk="0" hangingPunct="1">
              <a:lnSpc>
                <a:spcPct val="14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Fast time to first label – Fast throughput up to 5 in/sec</a:t>
            </a:r>
          </a:p>
          <a:p>
            <a:pPr marL="228600" marR="0" lvl="0" indent="-182880" algn="l" defTabSz="914400" rtl="0" eaLnBrk="1" fontAlgn="auto" latinLnBrk="0" hangingPunct="1">
              <a:lnSpc>
                <a:spcPct val="14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Astounding image quality – up to 1200 DPI with variable droplet sizes</a:t>
            </a:r>
          </a:p>
          <a:p>
            <a:pPr marL="228600" marR="0" lvl="0" indent="-182880" algn="l" defTabSz="914400" rtl="0" eaLnBrk="1" fontAlgn="auto" latinLnBrk="0" hangingPunct="1">
              <a:lnSpc>
                <a:spcPct val="14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Seamless integration – ZPL-II, Major Middleware, SAP®, Windows®, Mac®, Linux</a:t>
            </a:r>
          </a:p>
          <a:p>
            <a:pPr marL="228600" marR="0" lvl="0" indent="-182880" algn="l" defTabSz="914400" rtl="0" eaLnBrk="1" fontAlgn="auto" latinLnBrk="0" hangingPunct="1">
              <a:lnSpc>
                <a:spcPct val="14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Remote Printer Management – ideal for managing large fleets over network</a:t>
            </a:r>
          </a:p>
          <a:p>
            <a:pPr marL="45720" marR="0" lvl="0" indent="0" algn="l" defTabSz="914400" rtl="0" eaLnBrk="1" fontAlgn="auto" latinLnBrk="0" hangingPunct="1">
              <a:lnSpc>
                <a:spcPct val="140000"/>
              </a:lnSpc>
              <a:spcBef>
                <a:spcPts val="0"/>
              </a:spcBef>
              <a:spcAft>
                <a:spcPts val="30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10" name="グループ化 1">
            <a:extLst>
              <a:ext uri="{FF2B5EF4-FFF2-40B4-BE49-F238E27FC236}">
                <a16:creationId xmlns:a16="http://schemas.microsoft.com/office/drawing/2014/main" id="{0D4431F7-6B93-4E99-AB4B-C5815300492C}"/>
              </a:ext>
            </a:extLst>
          </p:cNvPr>
          <p:cNvGrpSpPr/>
          <p:nvPr/>
        </p:nvGrpSpPr>
        <p:grpSpPr>
          <a:xfrm>
            <a:off x="291145" y="1953426"/>
            <a:ext cx="6271020" cy="3653998"/>
            <a:chOff x="3642844" y="3570382"/>
            <a:chExt cx="4760854" cy="2417808"/>
          </a:xfrm>
        </p:grpSpPr>
        <p:pic>
          <p:nvPicPr>
            <p:cNvPr id="11" name="図 8">
              <a:extLst>
                <a:ext uri="{FF2B5EF4-FFF2-40B4-BE49-F238E27FC236}">
                  <a16:creationId xmlns:a16="http://schemas.microsoft.com/office/drawing/2014/main" id="{6BC6DB2A-5259-49D0-BF43-CF14ECF749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2844" y="3570382"/>
              <a:ext cx="3042041" cy="2281529"/>
            </a:xfrm>
            <a:prstGeom prst="rect">
              <a:avLst/>
            </a:prstGeom>
          </p:spPr>
        </p:pic>
        <p:pic>
          <p:nvPicPr>
            <p:cNvPr id="12" name="図 6">
              <a:extLst>
                <a:ext uri="{FF2B5EF4-FFF2-40B4-BE49-F238E27FC236}">
                  <a16:creationId xmlns:a16="http://schemas.microsoft.com/office/drawing/2014/main" id="{6D1C9CEC-D6C0-4288-8254-2DD396B8879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76299" y="3706661"/>
              <a:ext cx="3327399" cy="2281529"/>
            </a:xfrm>
            <a:prstGeom prst="rect">
              <a:avLst/>
            </a:prstGeom>
          </p:spPr>
        </p:pic>
      </p:grpSp>
    </p:spTree>
    <p:extLst>
      <p:ext uri="{BB962C8B-B14F-4D97-AF65-F5344CB8AC3E}">
        <p14:creationId xmlns:p14="http://schemas.microsoft.com/office/powerpoint/2010/main" val="4098835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5E0F8-8F52-4B34-A65F-5C9DCAC40EF3}"/>
              </a:ext>
            </a:extLst>
          </p:cNvPr>
          <p:cNvSpPr>
            <a:spLocks noGrp="1"/>
          </p:cNvSpPr>
          <p:nvPr>
            <p:ph type="title"/>
          </p:nvPr>
        </p:nvSpPr>
        <p:spPr/>
        <p:txBody>
          <a:bodyPr>
            <a:normAutofit fontScale="90000"/>
          </a:bodyPr>
          <a:lstStyle/>
          <a:p>
            <a:r>
              <a:rPr lang="en-US"/>
              <a:t>First color inkjet printer designed to replace thermal transfer</a:t>
            </a:r>
          </a:p>
        </p:txBody>
      </p:sp>
      <p:sp>
        <p:nvSpPr>
          <p:cNvPr id="3" name="Content Placeholder 2">
            <a:extLst>
              <a:ext uri="{FF2B5EF4-FFF2-40B4-BE49-F238E27FC236}">
                <a16:creationId xmlns:a16="http://schemas.microsoft.com/office/drawing/2014/main" id="{7EDF2170-4531-4517-8711-8E2B889F7FCF}"/>
              </a:ext>
            </a:extLst>
          </p:cNvPr>
          <p:cNvSpPr>
            <a:spLocks noGrp="1"/>
          </p:cNvSpPr>
          <p:nvPr>
            <p:ph idx="1"/>
          </p:nvPr>
        </p:nvSpPr>
        <p:spPr/>
        <p:txBody>
          <a:bodyPr/>
          <a:lstStyle/>
          <a:p>
            <a:pPr algn="ctr"/>
            <a:r>
              <a:rPr lang="en-US" sz="1600" dirty="0"/>
              <a:t>Designed to plug into the traditional thermal transfer market providing the features, compatibility, and performance users need while delivering stunning "product label" image quality at a comparable price.</a:t>
            </a:r>
            <a:r>
              <a:rPr lang="en-US" dirty="0"/>
              <a:t>			</a:t>
            </a:r>
          </a:p>
          <a:p>
            <a:endParaRPr lang="en-US" dirty="0"/>
          </a:p>
          <a:p>
            <a:endParaRPr lang="en-US" dirty="0"/>
          </a:p>
        </p:txBody>
      </p:sp>
      <p:pic>
        <p:nvPicPr>
          <p:cNvPr id="4" name="Picture 3">
            <a:extLst>
              <a:ext uri="{FF2B5EF4-FFF2-40B4-BE49-F238E27FC236}">
                <a16:creationId xmlns:a16="http://schemas.microsoft.com/office/drawing/2014/main" id="{8B0A7E6C-8DDD-4899-B15C-1F95F90F520E}"/>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4279" b="95946" l="6855" r="95363">
                        <a14:foregroundMark x1="1613" y1="5180" x2="1411" y2="61486"/>
                        <a14:foregroundMark x1="1411" y1="61486" x2="9073" y2="80631"/>
                        <a14:foregroundMark x1="9073" y1="80631" x2="39113" y2="96171"/>
                        <a14:foregroundMark x1="39113" y1="96171" x2="39113" y2="96171"/>
                        <a14:foregroundMark x1="5645" y1="12613" x2="7056" y2="49099"/>
                        <a14:foregroundMark x1="7056" y1="49099" x2="11290" y2="30180"/>
                        <a14:foregroundMark x1="11290" y1="30180" x2="15726" y2="61937"/>
                        <a14:foregroundMark x1="15726" y1="61937" x2="17540" y2="41441"/>
                        <a14:foregroundMark x1="17540" y1="41441" x2="19556" y2="66667"/>
                        <a14:foregroundMark x1="19556" y1="66667" x2="20565" y2="26577"/>
                        <a14:foregroundMark x1="20565" y1="26577" x2="22581" y2="60811"/>
                        <a14:foregroundMark x1="22581" y1="60811" x2="24798" y2="40991"/>
                        <a14:foregroundMark x1="24798" y1="40991" x2="25202" y2="70495"/>
                        <a14:foregroundMark x1="25202" y1="70495" x2="28024" y2="51351"/>
                        <a14:foregroundMark x1="28024" y1="51351" x2="29435" y2="75000"/>
                        <a14:foregroundMark x1="29435" y1="75000" x2="32460" y2="56306"/>
                        <a14:foregroundMark x1="32460" y1="56306" x2="32460" y2="83559"/>
                        <a14:foregroundMark x1="32460" y1="83559" x2="36290" y2="64640"/>
                        <a14:foregroundMark x1="36290" y1="64640" x2="36492" y2="86261"/>
                        <a14:foregroundMark x1="36492" y1="86261" x2="36492" y2="64189"/>
                        <a14:foregroundMark x1="36492" y1="64189" x2="33468" y2="87838"/>
                        <a14:foregroundMark x1="33468" y1="87838" x2="3024" y2="75000"/>
                        <a14:foregroundMark x1="3024" y1="75000" x2="3831" y2="14865"/>
                        <a14:foregroundMark x1="3831" y1="14865" x2="23185" y2="9910"/>
                        <a14:foregroundMark x1="23185" y1="9910" x2="51411" y2="19820"/>
                        <a14:foregroundMark x1="51411" y1="19820" x2="30242" y2="20946"/>
                        <a14:foregroundMark x1="30242" y1="20946" x2="49798" y2="22973"/>
                        <a14:foregroundMark x1="49798" y1="22973" x2="22782" y2="31532"/>
                        <a14:foregroundMark x1="22782" y1="31532" x2="56855" y2="32658"/>
                        <a14:foregroundMark x1="56855" y1="32658" x2="35685" y2="34910"/>
                        <a14:foregroundMark x1="35685" y1="34910" x2="56452" y2="36712"/>
                        <a14:foregroundMark x1="56452" y1="36712" x2="22581" y2="43694"/>
                        <a14:foregroundMark x1="22581" y1="43694" x2="44556" y2="44595"/>
                        <a14:foregroundMark x1="44556" y1="44595" x2="56048" y2="57658"/>
                        <a14:foregroundMark x1="56048" y1="57658" x2="33871" y2="58559"/>
                        <a14:foregroundMark x1="33871" y1="58559" x2="57056" y2="58784"/>
                        <a14:foregroundMark x1="57056" y1="58784" x2="39113" y2="60586"/>
                        <a14:foregroundMark x1="39113" y1="60586" x2="58871" y2="60360"/>
                        <a14:foregroundMark x1="58871" y1="60360" x2="36290" y2="62838"/>
                        <a14:foregroundMark x1="36290" y1="62838" x2="54435" y2="63063"/>
                        <a14:foregroundMark x1="54435" y1="63063" x2="30847" y2="66441"/>
                        <a14:foregroundMark x1="30847" y1="66441" x2="9879" y2="63063"/>
                        <a14:foregroundMark x1="9879" y1="63063" x2="36694" y2="82883"/>
                        <a14:foregroundMark x1="36694" y1="82883" x2="15726" y2="74550"/>
                        <a14:foregroundMark x1="15726" y1="74550" x2="36895" y2="81081"/>
                        <a14:foregroundMark x1="36895" y1="81081" x2="52218" y2="68468"/>
                        <a14:foregroundMark x1="52218" y1="68468" x2="63306" y2="48198"/>
                        <a14:foregroundMark x1="63306" y1="48198" x2="84274" y2="43694"/>
                        <a14:foregroundMark x1="84274" y1="43694" x2="86290" y2="68919"/>
                        <a14:foregroundMark x1="86290" y1="68919" x2="87298" y2="49099"/>
                        <a14:foregroundMark x1="87298" y1="49099" x2="88105" y2="69595"/>
                        <a14:foregroundMark x1="88105" y1="69595" x2="90726" y2="29730"/>
                        <a14:foregroundMark x1="90726" y1="29730" x2="94960" y2="67793"/>
                        <a14:foregroundMark x1="94960" y1="67793" x2="92742" y2="85811"/>
                        <a14:foregroundMark x1="92742" y1="85811" x2="90524" y2="64189"/>
                        <a14:foregroundMark x1="90524" y1="64189" x2="92137" y2="82207"/>
                        <a14:foregroundMark x1="92137" y1="82207" x2="97782" y2="21847"/>
                        <a14:foregroundMark x1="97782" y1="21847" x2="89315" y2="5856"/>
                        <a14:foregroundMark x1="89315" y1="5856" x2="10081" y2="3604"/>
                        <a14:foregroundMark x1="10081" y1="3604" x2="58669" y2="9234"/>
                        <a14:foregroundMark x1="58669" y1="9234" x2="30242" y2="11937"/>
                        <a14:foregroundMark x1="30242" y1="11937" x2="95363" y2="20495"/>
                        <a14:foregroundMark x1="95363" y1="20495" x2="73185" y2="22973"/>
                        <a14:foregroundMark x1="73185" y1="22973" x2="75202" y2="44595"/>
                        <a14:foregroundMark x1="75202" y1="44595" x2="84073" y2="27027"/>
                        <a14:foregroundMark x1="84073" y1="27027" x2="86089" y2="25450"/>
                        <a14:foregroundMark x1="2016" y1="3829" x2="2016" y2="69595"/>
                        <a14:foregroundMark x1="2016" y1="69595" x2="12500" y2="45045"/>
                        <a14:foregroundMark x1="12500" y1="45045" x2="7661" y2="66892"/>
                        <a14:foregroundMark x1="7661" y1="66892" x2="9677" y2="46171"/>
                        <a14:foregroundMark x1="9677" y1="46171" x2="5847" y2="63739"/>
                        <a14:foregroundMark x1="5847" y1="63739" x2="3629" y2="7207"/>
                        <a14:foregroundMark x1="3629" y1="7207" x2="39516" y2="5856"/>
                        <a14:foregroundMark x1="39516" y1="5856" x2="59274" y2="6081"/>
                        <a14:foregroundMark x1="59274" y1="6081" x2="36492" y2="6081"/>
                        <a14:foregroundMark x1="36492" y1="6081" x2="54435" y2="4054"/>
                        <a14:foregroundMark x1="54435" y1="4054" x2="87903" y2="8559"/>
                        <a14:foregroundMark x1="87903" y1="8559" x2="49395" y2="5405"/>
                        <a14:foregroundMark x1="49395" y1="5405" x2="65524" y2="7207"/>
                        <a14:foregroundMark x1="65524" y1="7207" x2="44758" y2="7883"/>
                        <a14:foregroundMark x1="44758" y1="7883" x2="70363" y2="24099"/>
                        <a14:foregroundMark x1="70363" y1="24099" x2="76210" y2="42568"/>
                        <a14:foregroundMark x1="76210" y1="42568" x2="39516" y2="43243"/>
                        <a14:foregroundMark x1="39516" y1="43243" x2="59476" y2="49324"/>
                        <a14:foregroundMark x1="59476" y1="49324" x2="43548" y2="52477"/>
                        <a14:foregroundMark x1="43548" y1="52477" x2="63508" y2="54505"/>
                        <a14:foregroundMark x1="63508" y1="54505" x2="46573" y2="54730"/>
                        <a14:foregroundMark x1="46573" y1="54730" x2="84274" y2="52477"/>
                        <a14:foregroundMark x1="84274" y1="52477" x2="72984" y2="39189"/>
                        <a14:foregroundMark x1="72984" y1="39189" x2="72581" y2="10360"/>
                        <a14:foregroundMark x1="72581" y1="10360" x2="68548" y2="9459"/>
                        <a14:foregroundMark x1="1411" y1="4505" x2="1008" y2="61937"/>
                        <a14:foregroundMark x1="1008" y1="61937" x2="4032" y2="23198"/>
                        <a14:foregroundMark x1="4032" y1="23198" x2="1411" y2="62613"/>
                        <a14:foregroundMark x1="1411" y1="62613" x2="7258" y2="44369"/>
                        <a14:foregroundMark x1="7258" y1="44369" x2="7661" y2="25450"/>
                        <a14:foregroundMark x1="7661" y1="25450" x2="3427" y2="7207"/>
                        <a14:foregroundMark x1="3427" y1="7207" x2="20565" y2="8333"/>
                        <a14:foregroundMark x1="20565" y1="8333" x2="3629" y2="6982"/>
                        <a14:foregroundMark x1="3629" y1="6982" x2="24798" y2="9009"/>
                        <a14:foregroundMark x1="24798" y1="9009" x2="9073" y2="4730"/>
                        <a14:foregroundMark x1="9073" y1="4730" x2="25202" y2="4054"/>
                        <a14:foregroundMark x1="25202" y1="4054" x2="82056" y2="8784"/>
                        <a14:foregroundMark x1="82056" y1="8784" x2="64516" y2="4054"/>
                        <a14:foregroundMark x1="64516" y1="4054" x2="48589" y2="5180"/>
                        <a14:foregroundMark x1="48589" y1="5180" x2="65323" y2="5180"/>
                        <a14:foregroundMark x1="65323" y1="5180" x2="7863" y2="8559"/>
                        <a14:foregroundMark x1="7863" y1="8559" x2="2823" y2="29730"/>
                        <a14:foregroundMark x1="2823" y1="29730" x2="5645" y2="70721"/>
                        <a14:foregroundMark x1="5645" y1="70721" x2="7056" y2="9234"/>
                        <a14:foregroundMark x1="7056" y1="9234" x2="28427" y2="6081"/>
                        <a14:foregroundMark x1="29839" y1="3829" x2="46976" y2="3153"/>
                        <a14:foregroundMark x1="46976" y1="3153" x2="79839" y2="4730"/>
                        <a14:foregroundMark x1="79839" y1="4730" x2="93145" y2="17342"/>
                        <a14:foregroundMark x1="93145" y1="17342" x2="90927" y2="25450"/>
                        <a14:foregroundMark x1="30040" y1="2703" x2="81653" y2="6532"/>
                        <a14:foregroundMark x1="81653" y1="6532" x2="64919" y2="4505"/>
                        <a14:foregroundMark x1="64919" y1="4505" x2="82863" y2="4054"/>
                        <a14:foregroundMark x1="82863" y1="4054" x2="66331" y2="4279"/>
                        <a14:foregroundMark x1="66331" y1="4279" x2="52016" y2="21171"/>
                        <a14:foregroundMark x1="52016" y1="21171" x2="46976" y2="73649"/>
                      </a14:backgroundRemoval>
                    </a14:imgEffect>
                  </a14:imgLayer>
                </a14:imgProps>
              </a:ext>
              <a:ext uri="{28A0092B-C50C-407E-A947-70E740481C1C}">
                <a14:useLocalDpi xmlns:a14="http://schemas.microsoft.com/office/drawing/2010/main"/>
              </a:ext>
            </a:extLst>
          </a:blip>
          <a:stretch>
            <a:fillRect/>
          </a:stretch>
        </p:blipFill>
        <p:spPr>
          <a:xfrm>
            <a:off x="3073970" y="3257442"/>
            <a:ext cx="2003329" cy="1793304"/>
          </a:xfrm>
          <a:prstGeom prst="rect">
            <a:avLst/>
          </a:prstGeom>
        </p:spPr>
      </p:pic>
      <p:pic>
        <p:nvPicPr>
          <p:cNvPr id="5" name="Picture 4">
            <a:extLst>
              <a:ext uri="{FF2B5EF4-FFF2-40B4-BE49-F238E27FC236}">
                <a16:creationId xmlns:a16="http://schemas.microsoft.com/office/drawing/2014/main" id="{89DC4B01-C046-457B-9DA4-7AE577687F6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27555" y="5138446"/>
            <a:ext cx="2296160" cy="565878"/>
          </a:xfrm>
          <a:prstGeom prst="rect">
            <a:avLst/>
          </a:prstGeom>
          <a:ln w="15875">
            <a:solidFill>
              <a:schemeClr val="tx1"/>
            </a:solidFill>
          </a:ln>
          <a:effectLst>
            <a:outerShdw blurRad="50800" dist="38100" dir="2700000" algn="tl" rotWithShape="0">
              <a:prstClr val="black">
                <a:alpha val="40000"/>
              </a:prstClr>
            </a:outerShdw>
          </a:effectLst>
        </p:spPr>
      </p:pic>
      <p:sp>
        <p:nvSpPr>
          <p:cNvPr id="6" name="Arrow: Right 5">
            <a:extLst>
              <a:ext uri="{FF2B5EF4-FFF2-40B4-BE49-F238E27FC236}">
                <a16:creationId xmlns:a16="http://schemas.microsoft.com/office/drawing/2014/main" id="{DC1E7D2E-3C57-410D-A667-7772D7277728}"/>
              </a:ext>
            </a:extLst>
          </p:cNvPr>
          <p:cNvSpPr/>
          <p:nvPr/>
        </p:nvSpPr>
        <p:spPr bwMode="auto">
          <a:xfrm>
            <a:off x="5496253" y="3574440"/>
            <a:ext cx="1180212" cy="1143000"/>
          </a:xfrm>
          <a:prstGeom prst="rightArrow">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sz="2880" b="0" i="0" u="none" strike="noStrike" kern="1200" cap="none" spc="0" normalizeH="0" baseline="-25000" noProof="0">
              <a:ln>
                <a:noFill/>
              </a:ln>
              <a:solidFill>
                <a:srgbClr val="000000"/>
              </a:solidFill>
              <a:effectLst/>
              <a:uLnTx/>
              <a:uFillTx/>
              <a:latin typeface="Arial" charset="0"/>
              <a:ea typeface="ＭＳ Ｐゴシック" charset="0"/>
              <a:cs typeface="ＭＳ Ｐゴシック" charset="0"/>
            </a:endParaRPr>
          </a:p>
        </p:txBody>
      </p:sp>
      <p:pic>
        <p:nvPicPr>
          <p:cNvPr id="7" name="Picture 6">
            <a:extLst>
              <a:ext uri="{FF2B5EF4-FFF2-40B4-BE49-F238E27FC236}">
                <a16:creationId xmlns:a16="http://schemas.microsoft.com/office/drawing/2014/main" id="{53413557-7760-459E-A17D-3E7FC542E04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98521" y="5122240"/>
            <a:ext cx="2296160" cy="565878"/>
          </a:xfrm>
          <a:prstGeom prst="rect">
            <a:avLst/>
          </a:prstGeom>
          <a:ln w="15875">
            <a:solidFill>
              <a:schemeClr val="tx1"/>
            </a:solidFill>
          </a:ln>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3B8ED75D-9331-4B7C-842E-6CFBBEF9E2F4}"/>
              </a:ext>
            </a:extLst>
          </p:cNvPr>
          <p:cNvSpPr txBox="1"/>
          <p:nvPr/>
        </p:nvSpPr>
        <p:spPr>
          <a:xfrm>
            <a:off x="972111" y="3705943"/>
            <a:ext cx="1940561" cy="11264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60" b="0" i="0" u="none" strike="noStrike" kern="1200" cap="none" spc="0" normalizeH="0" baseline="0" noProof="0">
                <a:ln>
                  <a:noFill/>
                </a:ln>
                <a:solidFill>
                  <a:srgbClr val="FFFFFF"/>
                </a:solidFill>
                <a:effectLst/>
                <a:uLnTx/>
                <a:uFillTx/>
                <a:latin typeface="Arial"/>
                <a:ea typeface="+mn-ea"/>
                <a:cs typeface="+mn-cs"/>
              </a:rPr>
              <a:t>Zebra ZT410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a:ea typeface="+mn-ea"/>
                <a:cs typeface="+mn-cs"/>
              </a:rPr>
              <a:t>$1,600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srgbClr val="343433"/>
              </a:solidFill>
              <a:effectLst/>
              <a:uLnTx/>
              <a:uFillTx/>
              <a:latin typeface="Arial"/>
              <a:ea typeface="+mn-ea"/>
              <a:cs typeface="+mn-cs"/>
            </a:endParaRPr>
          </a:p>
        </p:txBody>
      </p:sp>
      <p:sp>
        <p:nvSpPr>
          <p:cNvPr id="11" name="TextBox 10">
            <a:extLst>
              <a:ext uri="{FF2B5EF4-FFF2-40B4-BE49-F238E27FC236}">
                <a16:creationId xmlns:a16="http://schemas.microsoft.com/office/drawing/2014/main" id="{79275D76-163B-40F7-ADFD-C25BF8586090}"/>
              </a:ext>
            </a:extLst>
          </p:cNvPr>
          <p:cNvSpPr txBox="1"/>
          <p:nvPr/>
        </p:nvSpPr>
        <p:spPr>
          <a:xfrm>
            <a:off x="9394681" y="3705943"/>
            <a:ext cx="2248480" cy="11264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60" b="0" i="0" u="none" strike="noStrike" kern="1200" cap="none" spc="0" normalizeH="0" baseline="0" noProof="0">
                <a:ln>
                  <a:noFill/>
                </a:ln>
                <a:solidFill>
                  <a:srgbClr val="FFFFFF"/>
                </a:solidFill>
                <a:effectLst/>
                <a:uLnTx/>
                <a:uFillTx/>
                <a:latin typeface="Arial"/>
                <a:ea typeface="+mn-ea"/>
                <a:cs typeface="+mn-cs"/>
              </a:rPr>
              <a:t>Epson C6000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a:ea typeface="+mn-ea"/>
                <a:cs typeface="+mn-cs"/>
              </a:rPr>
              <a:t>$2,580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srgbClr val="343433"/>
              </a:solidFill>
              <a:effectLst/>
              <a:uLnTx/>
              <a:uFillTx/>
              <a:latin typeface="Arial"/>
              <a:ea typeface="+mn-ea"/>
              <a:cs typeface="+mn-cs"/>
            </a:endParaRPr>
          </a:p>
        </p:txBody>
      </p:sp>
      <p:pic>
        <p:nvPicPr>
          <p:cNvPr id="12" name="図 20">
            <a:extLst>
              <a:ext uri="{FF2B5EF4-FFF2-40B4-BE49-F238E27FC236}">
                <a16:creationId xmlns:a16="http://schemas.microsoft.com/office/drawing/2014/main" id="{371D1397-2E5F-438D-AF8B-9846E949D71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932345" y="3060497"/>
            <a:ext cx="2628513" cy="1990249"/>
          </a:xfrm>
          <a:prstGeom prst="rect">
            <a:avLst/>
          </a:prstGeom>
        </p:spPr>
      </p:pic>
    </p:spTree>
    <p:extLst>
      <p:ext uri="{BB962C8B-B14F-4D97-AF65-F5344CB8AC3E}">
        <p14:creationId xmlns:p14="http://schemas.microsoft.com/office/powerpoint/2010/main" val="1710662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E7A5A-40D6-4A57-A969-EBEE4515A378}"/>
              </a:ext>
            </a:extLst>
          </p:cNvPr>
          <p:cNvSpPr>
            <a:spLocks noGrp="1"/>
          </p:cNvSpPr>
          <p:nvPr>
            <p:ph type="title"/>
          </p:nvPr>
        </p:nvSpPr>
        <p:spPr>
          <a:xfrm>
            <a:off x="965030" y="60886"/>
            <a:ext cx="9889987" cy="873330"/>
          </a:xfrm>
        </p:spPr>
        <p:txBody>
          <a:bodyPr/>
          <a:lstStyle/>
          <a:p>
            <a:r>
              <a:rPr lang="en-US" dirty="0"/>
              <a:t>Easy to Setup and Use</a:t>
            </a:r>
          </a:p>
        </p:txBody>
      </p:sp>
      <p:sp>
        <p:nvSpPr>
          <p:cNvPr id="3" name="Content Placeholder 2">
            <a:extLst>
              <a:ext uri="{FF2B5EF4-FFF2-40B4-BE49-F238E27FC236}">
                <a16:creationId xmlns:a16="http://schemas.microsoft.com/office/drawing/2014/main" id="{DE2EE013-B736-4801-B2B9-5C03DC1190C7}"/>
              </a:ext>
            </a:extLst>
          </p:cNvPr>
          <p:cNvSpPr>
            <a:spLocks noGrp="1"/>
          </p:cNvSpPr>
          <p:nvPr>
            <p:ph idx="1"/>
          </p:nvPr>
        </p:nvSpPr>
        <p:spPr>
          <a:xfrm>
            <a:off x="4550073" y="1103074"/>
            <a:ext cx="7172027" cy="2770426"/>
          </a:xfrm>
        </p:spPr>
        <p:txBody>
          <a:bodyPr>
            <a:normAutofit/>
          </a:bodyPr>
          <a:lstStyle/>
          <a:p>
            <a:pPr marL="285750" indent="-285750">
              <a:buFont typeface="Arial" panose="020B0604020202020204" pitchFamily="34" charset="0"/>
              <a:buChar char="•"/>
            </a:pPr>
            <a:r>
              <a:rPr lang="en-US" sz="3200" dirty="0"/>
              <a:t>Versatile media loading from all sides</a:t>
            </a:r>
          </a:p>
          <a:p>
            <a:pPr marL="285750" indent="-285750">
              <a:buFont typeface="Arial" panose="020B0604020202020204" pitchFamily="34" charset="0"/>
              <a:buChar char="•"/>
            </a:pPr>
            <a:r>
              <a:rPr lang="en-US" sz="3200" dirty="0"/>
              <a:t>Fast easy consumable changes</a:t>
            </a:r>
          </a:p>
          <a:p>
            <a:pPr marL="285750" indent="-285750">
              <a:buFont typeface="Arial" panose="020B0604020202020204" pitchFamily="34" charset="0"/>
              <a:buChar char="•"/>
            </a:pPr>
            <a:r>
              <a:rPr lang="en-US" sz="3200" dirty="0"/>
              <a:t>Full graphic control panel</a:t>
            </a:r>
          </a:p>
          <a:p>
            <a:pPr marL="285750" indent="-285750">
              <a:buFont typeface="Arial" panose="020B0604020202020204" pitchFamily="34" charset="0"/>
              <a:buChar char="•"/>
            </a:pPr>
            <a:r>
              <a:rPr lang="en-US" sz="3200" dirty="0"/>
              <a:t>Blue user touch points</a:t>
            </a:r>
          </a:p>
        </p:txBody>
      </p:sp>
      <p:pic>
        <p:nvPicPr>
          <p:cNvPr id="5" name="図 24">
            <a:extLst>
              <a:ext uri="{FF2B5EF4-FFF2-40B4-BE49-F238E27FC236}">
                <a16:creationId xmlns:a16="http://schemas.microsoft.com/office/drawing/2014/main" id="{A163B5CE-7F09-424B-B8EF-495477EB37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5030" y="3707259"/>
            <a:ext cx="3150740" cy="2363054"/>
          </a:xfrm>
          <a:prstGeom prst="rect">
            <a:avLst/>
          </a:prstGeom>
          <a:solidFill>
            <a:schemeClr val="bg1"/>
          </a:solidFill>
          <a:ln>
            <a:solidFill>
              <a:srgbClr val="808080"/>
            </a:solidFill>
          </a:ln>
        </p:spPr>
      </p:pic>
      <p:pic>
        <p:nvPicPr>
          <p:cNvPr id="6" name="Picture 5">
            <a:extLst>
              <a:ext uri="{FF2B5EF4-FFF2-40B4-BE49-F238E27FC236}">
                <a16:creationId xmlns:a16="http://schemas.microsoft.com/office/drawing/2014/main" id="{EC0B5AE4-8EC4-4531-94F8-0F1654AC0F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16156" y="4176961"/>
            <a:ext cx="7520153" cy="1965120"/>
          </a:xfrm>
          <a:prstGeom prst="rect">
            <a:avLst/>
          </a:prstGeom>
        </p:spPr>
      </p:pic>
      <p:grpSp>
        <p:nvGrpSpPr>
          <p:cNvPr id="7" name="グループ化 14">
            <a:extLst>
              <a:ext uri="{FF2B5EF4-FFF2-40B4-BE49-F238E27FC236}">
                <a16:creationId xmlns:a16="http://schemas.microsoft.com/office/drawing/2014/main" id="{7BFDB7A3-9EE1-49EF-9A49-1F0266E88ED6}"/>
              </a:ext>
            </a:extLst>
          </p:cNvPr>
          <p:cNvGrpSpPr/>
          <p:nvPr/>
        </p:nvGrpSpPr>
        <p:grpSpPr>
          <a:xfrm>
            <a:off x="1022518" y="1022660"/>
            <a:ext cx="3293638" cy="2532512"/>
            <a:chOff x="1560637" y="1997950"/>
            <a:chExt cx="2700149" cy="1817707"/>
          </a:xfrm>
        </p:grpSpPr>
        <p:pic>
          <p:nvPicPr>
            <p:cNvPr id="8" name="図 9">
              <a:extLst>
                <a:ext uri="{FF2B5EF4-FFF2-40B4-BE49-F238E27FC236}">
                  <a16:creationId xmlns:a16="http://schemas.microsoft.com/office/drawing/2014/main" id="{3E356B64-87FE-4089-86E2-61DAE96F5EF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26744" y="1997950"/>
              <a:ext cx="2423609" cy="1817707"/>
            </a:xfrm>
            <a:prstGeom prst="rect">
              <a:avLst/>
            </a:prstGeom>
          </p:spPr>
        </p:pic>
        <p:grpSp>
          <p:nvGrpSpPr>
            <p:cNvPr id="9" name="グループ化 13">
              <a:extLst>
                <a:ext uri="{FF2B5EF4-FFF2-40B4-BE49-F238E27FC236}">
                  <a16:creationId xmlns:a16="http://schemas.microsoft.com/office/drawing/2014/main" id="{6A5BE61E-4753-4934-9066-94150AE59735}"/>
                </a:ext>
              </a:extLst>
            </p:cNvPr>
            <p:cNvGrpSpPr/>
            <p:nvPr/>
          </p:nvGrpSpPr>
          <p:grpSpPr>
            <a:xfrm>
              <a:off x="1560637" y="2102675"/>
              <a:ext cx="2700149" cy="1510291"/>
              <a:chOff x="1560637" y="2102675"/>
              <a:chExt cx="2700149" cy="1510291"/>
            </a:xfrm>
          </p:grpSpPr>
          <p:grpSp>
            <p:nvGrpSpPr>
              <p:cNvPr id="10" name="グループ化 27">
                <a:extLst>
                  <a:ext uri="{FF2B5EF4-FFF2-40B4-BE49-F238E27FC236}">
                    <a16:creationId xmlns:a16="http://schemas.microsoft.com/office/drawing/2014/main" id="{E57CFFB4-B18E-49B8-A6A1-6C4F760E3AEC}"/>
                  </a:ext>
                </a:extLst>
              </p:cNvPr>
              <p:cNvGrpSpPr/>
              <p:nvPr/>
            </p:nvGrpSpPr>
            <p:grpSpPr>
              <a:xfrm>
                <a:off x="2295716" y="2402850"/>
                <a:ext cx="1226865" cy="736145"/>
                <a:chOff x="1743927" y="2924149"/>
                <a:chExt cx="1571911" cy="943181"/>
              </a:xfrm>
            </p:grpSpPr>
            <p:pic>
              <p:nvPicPr>
                <p:cNvPr id="14" name="図 39">
                  <a:extLst>
                    <a:ext uri="{FF2B5EF4-FFF2-40B4-BE49-F238E27FC236}">
                      <a16:creationId xmlns:a16="http://schemas.microsoft.com/office/drawing/2014/main" id="{FF3D51CD-2AA0-4200-A462-50CD46AF2163}"/>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9709" b="100000" l="4317" r="97842"/>
                          </a14:imgEffect>
                        </a14:imgLayer>
                      </a14:imgProps>
                    </a:ext>
                    <a:ext uri="{28A0092B-C50C-407E-A947-70E740481C1C}">
                      <a14:useLocalDpi xmlns:a14="http://schemas.microsoft.com/office/drawing/2010/main"/>
                    </a:ext>
                  </a:extLst>
                </a:blip>
                <a:stretch>
                  <a:fillRect/>
                </a:stretch>
              </p:blipFill>
              <p:spPr>
                <a:xfrm rot="674721">
                  <a:off x="1743927" y="3389830"/>
                  <a:ext cx="644393" cy="477500"/>
                </a:xfrm>
                <a:prstGeom prst="rect">
                  <a:avLst/>
                </a:prstGeom>
              </p:spPr>
            </p:pic>
            <p:pic>
              <p:nvPicPr>
                <p:cNvPr id="15" name="図 40">
                  <a:extLst>
                    <a:ext uri="{FF2B5EF4-FFF2-40B4-BE49-F238E27FC236}">
                      <a16:creationId xmlns:a16="http://schemas.microsoft.com/office/drawing/2014/main" id="{170E55BF-8BD6-4532-BDBE-F8CD2583933B}"/>
                    </a:ext>
                  </a:extLst>
                </p:cNvPr>
                <p:cNvPicPr>
                  <a:picLocks noChangeAspect="1"/>
                </p:cNvPicPr>
                <p:nvPr/>
              </p:nvPicPr>
              <p:blipFill>
                <a:blip r:embed="rId8" cstate="email">
                  <a:extLst>
                    <a:ext uri="{BEBA8EAE-BF5A-486C-A8C5-ECC9F3942E4B}">
                      <a14:imgProps xmlns:a14="http://schemas.microsoft.com/office/drawing/2010/main">
                        <a14:imgLayer r:embed="rId9">
                          <a14:imgEffect>
                            <a14:backgroundRemoval t="9524" b="89524" l="0" r="95480"/>
                          </a14:imgEffect>
                        </a14:imgLayer>
                      </a14:imgProps>
                    </a:ext>
                    <a:ext uri="{28A0092B-C50C-407E-A947-70E740481C1C}">
                      <a14:useLocalDpi xmlns:a14="http://schemas.microsoft.com/office/drawing/2010/main"/>
                    </a:ext>
                  </a:extLst>
                </a:blip>
                <a:stretch>
                  <a:fillRect/>
                </a:stretch>
              </p:blipFill>
              <p:spPr>
                <a:xfrm rot="20840074">
                  <a:off x="2594295" y="3214983"/>
                  <a:ext cx="721543" cy="428034"/>
                </a:xfrm>
                <a:prstGeom prst="rect">
                  <a:avLst/>
                </a:prstGeom>
              </p:spPr>
            </p:pic>
            <p:pic>
              <p:nvPicPr>
                <p:cNvPr id="16" name="図 41">
                  <a:extLst>
                    <a:ext uri="{FF2B5EF4-FFF2-40B4-BE49-F238E27FC236}">
                      <a16:creationId xmlns:a16="http://schemas.microsoft.com/office/drawing/2014/main" id="{7B30D721-970C-4593-96DE-5CBD74CF943C}"/>
                    </a:ext>
                  </a:extLst>
                </p:cNvPr>
                <p:cNvPicPr>
                  <a:picLocks noChangeAspect="1"/>
                </p:cNvPicPr>
                <p:nvPr/>
              </p:nvPicPr>
              <p:blipFill>
                <a:blip r:embed="rId10" cstate="email">
                  <a:extLst>
                    <a:ext uri="{BEBA8EAE-BF5A-486C-A8C5-ECC9F3942E4B}">
                      <a14:imgProps xmlns:a14="http://schemas.microsoft.com/office/drawing/2010/main">
                        <a14:imgLayer r:embed="rId11">
                          <a14:imgEffect>
                            <a14:backgroundRemoval t="9449" b="94488" l="0" r="99422"/>
                          </a14:imgEffect>
                        </a14:imgLayer>
                      </a14:imgProps>
                    </a:ext>
                    <a:ext uri="{28A0092B-C50C-407E-A947-70E740481C1C}">
                      <a14:useLocalDpi xmlns:a14="http://schemas.microsoft.com/office/drawing/2010/main"/>
                    </a:ext>
                  </a:extLst>
                </a:blip>
                <a:stretch>
                  <a:fillRect/>
                </a:stretch>
              </p:blipFill>
              <p:spPr>
                <a:xfrm>
                  <a:off x="1758169" y="2924149"/>
                  <a:ext cx="705237" cy="517717"/>
                </a:xfrm>
                <a:prstGeom prst="rect">
                  <a:avLst/>
                </a:prstGeom>
              </p:spPr>
            </p:pic>
          </p:grpSp>
          <p:pic>
            <p:nvPicPr>
              <p:cNvPr id="11" name="図 12">
                <a:extLst>
                  <a:ext uri="{FF2B5EF4-FFF2-40B4-BE49-F238E27FC236}">
                    <a16:creationId xmlns:a16="http://schemas.microsoft.com/office/drawing/2014/main" id="{D5C00871-8400-4132-B8E1-5760C4DDDD45}"/>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326641" y="2562052"/>
                <a:ext cx="934145" cy="700609"/>
              </a:xfrm>
              <a:prstGeom prst="rect">
                <a:avLst/>
              </a:prstGeom>
            </p:spPr>
          </p:pic>
          <p:pic>
            <p:nvPicPr>
              <p:cNvPr id="12" name="図 32">
                <a:extLst>
                  <a:ext uri="{FF2B5EF4-FFF2-40B4-BE49-F238E27FC236}">
                    <a16:creationId xmlns:a16="http://schemas.microsoft.com/office/drawing/2014/main" id="{70EA23FE-05D6-4CFD-9DA7-0E0ED66ABFF5}"/>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698819" y="2912357"/>
                <a:ext cx="934145" cy="700609"/>
              </a:xfrm>
              <a:prstGeom prst="rect">
                <a:avLst/>
              </a:prstGeom>
            </p:spPr>
          </p:pic>
          <p:pic>
            <p:nvPicPr>
              <p:cNvPr id="13" name="図 34">
                <a:extLst>
                  <a:ext uri="{FF2B5EF4-FFF2-40B4-BE49-F238E27FC236}">
                    <a16:creationId xmlns:a16="http://schemas.microsoft.com/office/drawing/2014/main" id="{683F77DA-0B44-433C-AEA8-2338AF305B2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560637" y="2102675"/>
                <a:ext cx="934145" cy="700609"/>
              </a:xfrm>
              <a:prstGeom prst="rect">
                <a:avLst/>
              </a:prstGeom>
            </p:spPr>
          </p:pic>
        </p:grpSp>
      </p:grpSp>
    </p:spTree>
    <p:extLst>
      <p:ext uri="{BB962C8B-B14F-4D97-AF65-F5344CB8AC3E}">
        <p14:creationId xmlns:p14="http://schemas.microsoft.com/office/powerpoint/2010/main" val="3565931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rrow: Pentagon 11">
            <a:extLst>
              <a:ext uri="{FF2B5EF4-FFF2-40B4-BE49-F238E27FC236}">
                <a16:creationId xmlns:a16="http://schemas.microsoft.com/office/drawing/2014/main" id="{CA8956E8-B60D-407D-9C4D-58C77248F1F8}"/>
              </a:ext>
            </a:extLst>
          </p:cNvPr>
          <p:cNvSpPr/>
          <p:nvPr/>
        </p:nvSpPr>
        <p:spPr>
          <a:xfrm>
            <a:off x="1289956" y="5243401"/>
            <a:ext cx="3256689" cy="87333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8948" rtl="0" eaLnBrk="1" fontAlgn="auto" latinLnBrk="0" hangingPunct="1">
              <a:lnSpc>
                <a:spcPct val="100000"/>
              </a:lnSpc>
              <a:spcBef>
                <a:spcPts val="0"/>
              </a:spcBef>
              <a:spcAft>
                <a:spcPts val="0"/>
              </a:spcAft>
              <a:buClrTx/>
              <a:buSzTx/>
              <a:buFontTx/>
              <a:buNone/>
              <a:tabLst/>
              <a:defRPr/>
            </a:pPr>
            <a:endParaRPr kumimoji="0" lang="en-US" sz="1981" b="0" i="0" u="none" strike="noStrike" kern="1200" cap="none" spc="0" normalizeH="0" baseline="0" noProof="0">
              <a:ln>
                <a:noFill/>
              </a:ln>
              <a:solidFill>
                <a:srgbClr val="63666A"/>
              </a:solidFill>
              <a:effectLst/>
              <a:uLnTx/>
              <a:uFillTx/>
              <a:latin typeface="Arial"/>
              <a:ea typeface="+mn-ea"/>
              <a:cs typeface="+mn-cs"/>
            </a:endParaRPr>
          </a:p>
        </p:txBody>
      </p:sp>
      <p:sp>
        <p:nvSpPr>
          <p:cNvPr id="2" name="Title 1">
            <a:extLst>
              <a:ext uri="{FF2B5EF4-FFF2-40B4-BE49-F238E27FC236}">
                <a16:creationId xmlns:a16="http://schemas.microsoft.com/office/drawing/2014/main" id="{43AF2BBC-02A3-4E65-8252-385900D67533}"/>
              </a:ext>
            </a:extLst>
          </p:cNvPr>
          <p:cNvSpPr>
            <a:spLocks noGrp="1"/>
          </p:cNvSpPr>
          <p:nvPr>
            <p:ph type="title"/>
          </p:nvPr>
        </p:nvSpPr>
        <p:spPr>
          <a:xfrm>
            <a:off x="1049662" y="217996"/>
            <a:ext cx="9889987" cy="873330"/>
          </a:xfrm>
        </p:spPr>
        <p:txBody>
          <a:bodyPr/>
          <a:lstStyle/>
          <a:p>
            <a:r>
              <a:rPr lang="en-US" dirty="0"/>
              <a:t>Limitations of Black Only Printing</a:t>
            </a:r>
          </a:p>
        </p:txBody>
      </p:sp>
      <p:sp>
        <p:nvSpPr>
          <p:cNvPr id="3" name="Content Placeholder 2">
            <a:extLst>
              <a:ext uri="{FF2B5EF4-FFF2-40B4-BE49-F238E27FC236}">
                <a16:creationId xmlns:a16="http://schemas.microsoft.com/office/drawing/2014/main" id="{E5013785-80B7-41DE-AB47-ECB7B4857B61}"/>
              </a:ext>
            </a:extLst>
          </p:cNvPr>
          <p:cNvSpPr>
            <a:spLocks noGrp="1"/>
          </p:cNvSpPr>
          <p:nvPr>
            <p:ph idx="1"/>
          </p:nvPr>
        </p:nvSpPr>
        <p:spPr>
          <a:xfrm>
            <a:off x="1228208" y="5337335"/>
            <a:ext cx="3929284" cy="873330"/>
          </a:xfrm>
        </p:spPr>
        <p:txBody>
          <a:bodyPr>
            <a:normAutofit fontScale="92500" lnSpcReduction="10000"/>
          </a:bodyPr>
          <a:lstStyle/>
          <a:p>
            <a:pPr marL="0" indent="0">
              <a:buNone/>
            </a:pPr>
            <a:r>
              <a:rPr lang="en-US" sz="3200" dirty="0"/>
              <a:t>Only two ways to drive attention:</a:t>
            </a:r>
            <a:endParaRPr lang="en-US" sz="1200" dirty="0"/>
          </a:p>
        </p:txBody>
      </p:sp>
      <p:sp>
        <p:nvSpPr>
          <p:cNvPr id="10" name="Content Placeholder 2">
            <a:extLst>
              <a:ext uri="{FF2B5EF4-FFF2-40B4-BE49-F238E27FC236}">
                <a16:creationId xmlns:a16="http://schemas.microsoft.com/office/drawing/2014/main" id="{C12AD77F-F2E8-4135-98D4-D412A22FE554}"/>
              </a:ext>
            </a:extLst>
          </p:cNvPr>
          <p:cNvSpPr txBox="1">
            <a:spLocks/>
          </p:cNvSpPr>
          <p:nvPr/>
        </p:nvSpPr>
        <p:spPr>
          <a:xfrm>
            <a:off x="8067392" y="5366896"/>
            <a:ext cx="2387728" cy="463432"/>
          </a:xfrm>
          <a:prstGeom prst="rect">
            <a:avLst/>
          </a:prstGeom>
        </p:spPr>
        <p:txBody>
          <a:bodyPr vert="horz" lIns="101877" tIns="50938" rIns="101877" bIns="50938" rtlCol="0">
            <a:noAutofit/>
          </a:bodyPr>
          <a:lstStyle>
            <a:lvl1pPr marL="274320" indent="-274320" algn="l" defTabSz="1131499" rtl="0" eaLnBrk="1" latinLnBrk="0" hangingPunct="1">
              <a:spcBef>
                <a:spcPts val="1800"/>
              </a:spcBef>
              <a:buClr>
                <a:schemeClr val="accent1"/>
              </a:buClr>
              <a:buSzPct val="100000"/>
              <a:buFont typeface="Arial" panose="020B0604020202020204" pitchFamily="34" charset="0"/>
              <a:buChar char="•"/>
              <a:defRPr sz="3600" kern="1200" spc="-30" baseline="0">
                <a:solidFill>
                  <a:schemeClr val="tx1"/>
                </a:solidFill>
                <a:latin typeface="+mn-lt"/>
                <a:ea typeface="Roboto" panose="02000000000000000000" pitchFamily="2" charset="0"/>
                <a:cs typeface="+mn-cs"/>
              </a:defRPr>
            </a:lvl1pPr>
            <a:lvl2pPr marL="640080" indent="-228600" algn="l" defTabSz="1131499" rtl="0" eaLnBrk="1" latinLnBrk="0" hangingPunct="1">
              <a:spcBef>
                <a:spcPts val="1200"/>
              </a:spcBef>
              <a:buClr>
                <a:schemeClr val="accent1"/>
              </a:buClr>
              <a:buFont typeface="Arial" panose="020B0604020202020204" pitchFamily="34" charset="0"/>
              <a:buChar char="•"/>
              <a:defRPr sz="3200" kern="1200" spc="-30" baseline="0">
                <a:solidFill>
                  <a:schemeClr val="tx1"/>
                </a:solidFill>
                <a:latin typeface="+mn-lt"/>
                <a:ea typeface="Roboto" panose="02000000000000000000" pitchFamily="2" charset="0"/>
                <a:cs typeface="+mn-cs"/>
              </a:defRPr>
            </a:lvl2pPr>
            <a:lvl3pPr marL="1097280" indent="-182880" algn="l" defTabSz="1131499" rtl="0" eaLnBrk="1" latinLnBrk="0" hangingPunct="1">
              <a:spcBef>
                <a:spcPts val="800"/>
              </a:spcBef>
              <a:buClr>
                <a:schemeClr val="accent1"/>
              </a:buClr>
              <a:buFont typeface="Arial" panose="020B0604020202020204" pitchFamily="34" charset="0"/>
              <a:buChar char="•"/>
              <a:defRPr sz="2800" kern="1200" spc="-30" baseline="0">
                <a:solidFill>
                  <a:schemeClr val="tx1"/>
                </a:solidFill>
                <a:latin typeface="+mn-lt"/>
                <a:ea typeface="Roboto" panose="02000000000000000000" pitchFamily="2" charset="0"/>
                <a:cs typeface="+mn-cs"/>
              </a:defRPr>
            </a:lvl3pPr>
            <a:lvl4pPr marL="1463040" indent="-182880" algn="l" defTabSz="1131499" rtl="0" eaLnBrk="1" latinLnBrk="0" hangingPunct="1">
              <a:spcBef>
                <a:spcPts val="600"/>
              </a:spcBef>
              <a:buClr>
                <a:schemeClr val="accent1"/>
              </a:buClr>
              <a:buFont typeface="Arial" panose="020B0604020202020204" pitchFamily="34" charset="0"/>
              <a:buChar char="•"/>
              <a:defRPr sz="2400" kern="1200" spc="-30" baseline="0">
                <a:solidFill>
                  <a:schemeClr val="tx1"/>
                </a:solidFill>
                <a:latin typeface="+mn-lt"/>
                <a:ea typeface="Roboto" panose="02000000000000000000" pitchFamily="2" charset="0"/>
                <a:cs typeface="+mn-cs"/>
              </a:defRPr>
            </a:lvl4pPr>
            <a:lvl5pPr marL="1828800" indent="-182880" algn="l" defTabSz="1131499" rtl="0" eaLnBrk="1" latinLnBrk="0" hangingPunct="1">
              <a:spcBef>
                <a:spcPts val="600"/>
              </a:spcBef>
              <a:buClr>
                <a:schemeClr val="accent1"/>
              </a:buClr>
              <a:buFont typeface="Arial" panose="020B0604020202020204" pitchFamily="34" charset="0"/>
              <a:buChar char="•"/>
              <a:defRPr sz="2000" kern="1200" spc="-30" baseline="0">
                <a:solidFill>
                  <a:schemeClr val="tx1"/>
                </a:solidFill>
                <a:latin typeface="+mn-lt"/>
                <a:ea typeface="Roboto" panose="02000000000000000000" pitchFamily="2" charset="0"/>
                <a:cs typeface="+mn-cs"/>
              </a:defRPr>
            </a:lvl5pPr>
            <a:lvl6pPr marL="3111625" indent="-282875" algn="l" defTabSz="1131499"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677374" indent="-282875" algn="l" defTabSz="1131499"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243123" indent="-282875" algn="l" defTabSz="1131499"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08873" indent="-282875" algn="l" defTabSz="1131499"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370497" marR="0" lvl="1" indent="0" algn="l" defTabSz="1018802" rtl="0" eaLnBrk="1" fontAlgn="auto" latinLnBrk="0" hangingPunct="1">
              <a:lnSpc>
                <a:spcPct val="100000"/>
              </a:lnSpc>
              <a:spcBef>
                <a:spcPts val="1080"/>
              </a:spcBef>
              <a:spcAft>
                <a:spcPts val="0"/>
              </a:spcAft>
              <a:buClr>
                <a:srgbClr val="F05423"/>
              </a:buClr>
              <a:buSzTx/>
              <a:buFont typeface="Arial" panose="020B0604020202020204" pitchFamily="34" charset="0"/>
              <a:buNone/>
              <a:tabLst/>
              <a:defRPr/>
            </a:pPr>
            <a:r>
              <a:rPr kumimoji="0" lang="en-US" sz="3061" b="0" i="0" u="none" strike="noStrike" kern="1200" cap="none" spc="-27" normalizeH="0" baseline="0" noProof="0" dirty="0">
                <a:ln>
                  <a:noFill/>
                </a:ln>
                <a:solidFill>
                  <a:srgbClr val="FFFFFF"/>
                </a:solidFill>
                <a:effectLst/>
                <a:uLnTx/>
                <a:uFillTx/>
                <a:latin typeface="Arial"/>
                <a:cs typeface="+mn-cs"/>
              </a:rPr>
              <a:t>Font Style</a:t>
            </a:r>
          </a:p>
        </p:txBody>
      </p:sp>
      <p:sp>
        <p:nvSpPr>
          <p:cNvPr id="11" name="Content Placeholder 2">
            <a:extLst>
              <a:ext uri="{FF2B5EF4-FFF2-40B4-BE49-F238E27FC236}">
                <a16:creationId xmlns:a16="http://schemas.microsoft.com/office/drawing/2014/main" id="{7658AFAD-94CB-447A-B751-85B2871476A2}"/>
              </a:ext>
            </a:extLst>
          </p:cNvPr>
          <p:cNvSpPr txBox="1">
            <a:spLocks/>
          </p:cNvSpPr>
          <p:nvPr/>
        </p:nvSpPr>
        <p:spPr>
          <a:xfrm>
            <a:off x="4745692" y="5366896"/>
            <a:ext cx="2387728" cy="508298"/>
          </a:xfrm>
          <a:prstGeom prst="rect">
            <a:avLst/>
          </a:prstGeom>
        </p:spPr>
        <p:txBody>
          <a:bodyPr vert="horz" lIns="101877" tIns="50938" rIns="101877" bIns="50938" rtlCol="0">
            <a:noAutofit/>
          </a:bodyPr>
          <a:lstStyle>
            <a:lvl1pPr marL="274320" indent="-274320" algn="l" defTabSz="1131499" rtl="0" eaLnBrk="1" latinLnBrk="0" hangingPunct="1">
              <a:spcBef>
                <a:spcPts val="1800"/>
              </a:spcBef>
              <a:buClr>
                <a:schemeClr val="accent1"/>
              </a:buClr>
              <a:buSzPct val="100000"/>
              <a:buFont typeface="Arial" panose="020B0604020202020204" pitchFamily="34" charset="0"/>
              <a:buChar char="•"/>
              <a:defRPr sz="3600" kern="1200" spc="-30" baseline="0">
                <a:solidFill>
                  <a:schemeClr val="tx1"/>
                </a:solidFill>
                <a:latin typeface="+mn-lt"/>
                <a:ea typeface="Roboto" panose="02000000000000000000" pitchFamily="2" charset="0"/>
                <a:cs typeface="+mn-cs"/>
              </a:defRPr>
            </a:lvl1pPr>
            <a:lvl2pPr marL="640080" indent="-228600" algn="l" defTabSz="1131499" rtl="0" eaLnBrk="1" latinLnBrk="0" hangingPunct="1">
              <a:spcBef>
                <a:spcPts val="1200"/>
              </a:spcBef>
              <a:buClr>
                <a:schemeClr val="accent1"/>
              </a:buClr>
              <a:buFont typeface="Arial" panose="020B0604020202020204" pitchFamily="34" charset="0"/>
              <a:buChar char="•"/>
              <a:defRPr sz="3200" kern="1200" spc="-30" baseline="0">
                <a:solidFill>
                  <a:schemeClr val="tx1"/>
                </a:solidFill>
                <a:latin typeface="+mn-lt"/>
                <a:ea typeface="Roboto" panose="02000000000000000000" pitchFamily="2" charset="0"/>
                <a:cs typeface="+mn-cs"/>
              </a:defRPr>
            </a:lvl2pPr>
            <a:lvl3pPr marL="1097280" indent="-182880" algn="l" defTabSz="1131499" rtl="0" eaLnBrk="1" latinLnBrk="0" hangingPunct="1">
              <a:spcBef>
                <a:spcPts val="800"/>
              </a:spcBef>
              <a:buClr>
                <a:schemeClr val="accent1"/>
              </a:buClr>
              <a:buFont typeface="Arial" panose="020B0604020202020204" pitchFamily="34" charset="0"/>
              <a:buChar char="•"/>
              <a:defRPr sz="2800" kern="1200" spc="-30" baseline="0">
                <a:solidFill>
                  <a:schemeClr val="tx1"/>
                </a:solidFill>
                <a:latin typeface="+mn-lt"/>
                <a:ea typeface="Roboto" panose="02000000000000000000" pitchFamily="2" charset="0"/>
                <a:cs typeface="+mn-cs"/>
              </a:defRPr>
            </a:lvl3pPr>
            <a:lvl4pPr marL="1463040" indent="-182880" algn="l" defTabSz="1131499" rtl="0" eaLnBrk="1" latinLnBrk="0" hangingPunct="1">
              <a:spcBef>
                <a:spcPts val="600"/>
              </a:spcBef>
              <a:buClr>
                <a:schemeClr val="accent1"/>
              </a:buClr>
              <a:buFont typeface="Arial" panose="020B0604020202020204" pitchFamily="34" charset="0"/>
              <a:buChar char="•"/>
              <a:defRPr sz="2400" kern="1200" spc="-30" baseline="0">
                <a:solidFill>
                  <a:schemeClr val="tx1"/>
                </a:solidFill>
                <a:latin typeface="+mn-lt"/>
                <a:ea typeface="Roboto" panose="02000000000000000000" pitchFamily="2" charset="0"/>
                <a:cs typeface="+mn-cs"/>
              </a:defRPr>
            </a:lvl4pPr>
            <a:lvl5pPr marL="1828800" indent="-182880" algn="l" defTabSz="1131499" rtl="0" eaLnBrk="1" latinLnBrk="0" hangingPunct="1">
              <a:spcBef>
                <a:spcPts val="600"/>
              </a:spcBef>
              <a:buClr>
                <a:schemeClr val="accent1"/>
              </a:buClr>
              <a:buFont typeface="Arial" panose="020B0604020202020204" pitchFamily="34" charset="0"/>
              <a:buChar char="•"/>
              <a:defRPr sz="2000" kern="1200" spc="-30" baseline="0">
                <a:solidFill>
                  <a:schemeClr val="tx1"/>
                </a:solidFill>
                <a:latin typeface="+mn-lt"/>
                <a:ea typeface="Roboto" panose="02000000000000000000" pitchFamily="2" charset="0"/>
                <a:cs typeface="+mn-cs"/>
              </a:defRPr>
            </a:lvl5pPr>
            <a:lvl6pPr marL="3111625" indent="-282875" algn="l" defTabSz="1131499"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677374" indent="-282875" algn="l" defTabSz="1131499"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243123" indent="-282875" algn="l" defTabSz="1131499"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08873" indent="-282875" algn="l" defTabSz="1131499"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370497" marR="0" lvl="1" indent="0" algn="l" defTabSz="1018802" rtl="0" eaLnBrk="1" fontAlgn="auto" latinLnBrk="0" hangingPunct="1">
              <a:lnSpc>
                <a:spcPct val="100000"/>
              </a:lnSpc>
              <a:spcBef>
                <a:spcPts val="1080"/>
              </a:spcBef>
              <a:spcAft>
                <a:spcPts val="0"/>
              </a:spcAft>
              <a:buClr>
                <a:srgbClr val="F05423"/>
              </a:buClr>
              <a:buSzTx/>
              <a:buFont typeface="Arial" panose="020B0604020202020204" pitchFamily="34" charset="0"/>
              <a:buNone/>
              <a:tabLst/>
              <a:defRPr/>
            </a:pPr>
            <a:r>
              <a:rPr kumimoji="0" lang="en-US" sz="3061" b="0" i="0" u="none" strike="noStrike" kern="1200" cap="none" spc="-27" normalizeH="0" baseline="0" noProof="0" dirty="0">
                <a:ln>
                  <a:noFill/>
                </a:ln>
                <a:solidFill>
                  <a:srgbClr val="FFFFFF"/>
                </a:solidFill>
                <a:effectLst/>
                <a:uLnTx/>
                <a:uFillTx/>
                <a:latin typeface="Arial"/>
                <a:cs typeface="+mn-cs"/>
              </a:rPr>
              <a:t>Text Size</a:t>
            </a:r>
          </a:p>
        </p:txBody>
      </p:sp>
      <p:pic>
        <p:nvPicPr>
          <p:cNvPr id="13" name="Picture 12">
            <a:extLst>
              <a:ext uri="{FF2B5EF4-FFF2-40B4-BE49-F238E27FC236}">
                <a16:creationId xmlns:a16="http://schemas.microsoft.com/office/drawing/2014/main" id="{2FB5E2BB-09AD-4979-8D3F-BACF676051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52352" y="1091326"/>
            <a:ext cx="2865887" cy="4023742"/>
          </a:xfrm>
          <a:prstGeom prst="rect">
            <a:avLst/>
          </a:prstGeom>
          <a:solidFill>
            <a:schemeClr val="bg1">
              <a:lumMod val="95000"/>
            </a:schemeClr>
          </a:solidFill>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E57DD3E6-6003-438A-BD82-D757D92179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84290" y="1091326"/>
            <a:ext cx="2865887" cy="4023742"/>
          </a:xfrm>
          <a:prstGeom prst="rect">
            <a:avLst/>
          </a:prstGeom>
          <a:solidFill>
            <a:schemeClr val="bg1">
              <a:lumMod val="95000"/>
            </a:schemeClr>
          </a:solidFill>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D40DC3D4-7372-4133-B376-403719C2BC1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85649" y="1091326"/>
            <a:ext cx="2865887" cy="4023742"/>
          </a:xfrm>
          <a:prstGeom prst="rect">
            <a:avLst/>
          </a:prstGeom>
          <a:solidFill>
            <a:schemeClr val="bg1">
              <a:lumMod val="95000"/>
            </a:schemeClr>
          </a:solid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40090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64969-B8C7-4410-84F2-61E3906210D7}"/>
              </a:ext>
            </a:extLst>
          </p:cNvPr>
          <p:cNvSpPr>
            <a:spLocks noGrp="1"/>
          </p:cNvSpPr>
          <p:nvPr>
            <p:ph type="title"/>
          </p:nvPr>
        </p:nvSpPr>
        <p:spPr>
          <a:xfrm>
            <a:off x="838200" y="-79912"/>
            <a:ext cx="10515600" cy="1325563"/>
          </a:xfrm>
        </p:spPr>
        <p:txBody>
          <a:bodyPr/>
          <a:lstStyle/>
          <a:p>
            <a:r>
              <a:rPr lang="en-US" dirty="0"/>
              <a:t>C6000 Print Quality Comparison</a:t>
            </a:r>
          </a:p>
        </p:txBody>
      </p:sp>
      <p:pic>
        <p:nvPicPr>
          <p:cNvPr id="6" name="Content Placeholder 5" descr="A screenshot of a cell phone&#10;&#10;Description automatically generated">
            <a:extLst>
              <a:ext uri="{FF2B5EF4-FFF2-40B4-BE49-F238E27FC236}">
                <a16:creationId xmlns:a16="http://schemas.microsoft.com/office/drawing/2014/main" id="{1FF919DF-6DFF-46C6-B60E-C9E5B4B6E700}"/>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027532" y="1082514"/>
            <a:ext cx="3173044" cy="4692972"/>
          </a:xfrm>
        </p:spPr>
      </p:pic>
      <p:sp>
        <p:nvSpPr>
          <p:cNvPr id="4" name="Slide Number Placeholder 3">
            <a:extLst>
              <a:ext uri="{FF2B5EF4-FFF2-40B4-BE49-F238E27FC236}">
                <a16:creationId xmlns:a16="http://schemas.microsoft.com/office/drawing/2014/main" id="{011B017D-F545-4AAC-A3AF-A8CBC8DF705D}"/>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CDAAEE-A9DE-FC47-AAC8-03389D2351D9}" type="slidenum">
              <a:rPr kumimoji="0" lang="en-US" sz="1200" b="0" i="0" u="none" strike="noStrike" kern="1200" cap="none" spc="0" normalizeH="0" baseline="0" noProof="0" smtClean="0">
                <a:ln>
                  <a:noFill/>
                </a:ln>
                <a:solidFill>
                  <a:srgbClr val="1B75BC"/>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srgbClr val="1B75BC"/>
              </a:solidFill>
              <a:effectLst/>
              <a:uLnTx/>
              <a:uFillTx/>
              <a:latin typeface="Arial" panose="020B0604020202020204" pitchFamily="34" charset="0"/>
              <a:ea typeface="+mn-ea"/>
              <a:cs typeface="Arial" panose="020B0604020202020204" pitchFamily="34" charset="0"/>
            </a:endParaRPr>
          </a:p>
        </p:txBody>
      </p:sp>
      <p:pic>
        <p:nvPicPr>
          <p:cNvPr id="8" name="Picture 7" descr="A close up of text on a white background&#10;&#10;Description automatically generated">
            <a:extLst>
              <a:ext uri="{FF2B5EF4-FFF2-40B4-BE49-F238E27FC236}">
                <a16:creationId xmlns:a16="http://schemas.microsoft.com/office/drawing/2014/main" id="{8D7191D8-E2B5-4DF6-B4A8-662EAB5FEA0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1634" y="1073296"/>
            <a:ext cx="3306477" cy="4635473"/>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AD22281E-3303-4622-A393-B5CC28F20E6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05979" y="1073296"/>
            <a:ext cx="3173044" cy="4702190"/>
          </a:xfrm>
          <a:prstGeom prst="rect">
            <a:avLst/>
          </a:prstGeom>
        </p:spPr>
      </p:pic>
      <p:sp>
        <p:nvSpPr>
          <p:cNvPr id="11" name="TextBox 10">
            <a:extLst>
              <a:ext uri="{FF2B5EF4-FFF2-40B4-BE49-F238E27FC236}">
                <a16:creationId xmlns:a16="http://schemas.microsoft.com/office/drawing/2014/main" id="{CA8A3A66-9B26-4AB9-A986-6D542AF0D6DF}"/>
              </a:ext>
            </a:extLst>
          </p:cNvPr>
          <p:cNvSpPr txBox="1"/>
          <p:nvPr/>
        </p:nvSpPr>
        <p:spPr>
          <a:xfrm>
            <a:off x="776879" y="5838329"/>
            <a:ext cx="303958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Zebra ZT410 at </a:t>
            </a:r>
            <a:r>
              <a:rPr lang="en-US" b="1" dirty="0">
                <a:solidFill>
                  <a:srgbClr val="FFFFFF"/>
                </a:solidFill>
                <a:latin typeface="Arial"/>
              </a:rPr>
              <a:t>14 </a:t>
            </a:r>
            <a:r>
              <a:rPr lang="en-US" b="1" dirty="0" err="1">
                <a:solidFill>
                  <a:srgbClr val="FFFFFF"/>
                </a:solidFill>
                <a:latin typeface="Arial"/>
              </a:rPr>
              <a:t>ips</a:t>
            </a: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12" name="TextBox 11">
            <a:extLst>
              <a:ext uri="{FF2B5EF4-FFF2-40B4-BE49-F238E27FC236}">
                <a16:creationId xmlns:a16="http://schemas.microsoft.com/office/drawing/2014/main" id="{03537666-2010-43B0-932D-A98EBE0E1C8F}"/>
              </a:ext>
            </a:extLst>
          </p:cNvPr>
          <p:cNvSpPr txBox="1"/>
          <p:nvPr/>
        </p:nvSpPr>
        <p:spPr>
          <a:xfrm>
            <a:off x="8027532" y="5838329"/>
            <a:ext cx="303958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EPSON C6500A at 4.7 </a:t>
            </a:r>
            <a:r>
              <a:rPr kumimoji="0" lang="en-US" sz="1800" b="1" i="0" u="none" strike="noStrike" kern="1200" cap="none" spc="0" normalizeH="0" baseline="0" noProof="0" dirty="0" err="1">
                <a:ln>
                  <a:noFill/>
                </a:ln>
                <a:solidFill>
                  <a:srgbClr val="FFFFFF"/>
                </a:solidFill>
                <a:effectLst/>
                <a:uLnTx/>
                <a:uFillTx/>
                <a:latin typeface="Arial"/>
                <a:ea typeface="+mn-ea"/>
                <a:cs typeface="+mn-cs"/>
              </a:rPr>
              <a:t>ips</a:t>
            </a: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14" name="TextBox 13">
            <a:extLst>
              <a:ext uri="{FF2B5EF4-FFF2-40B4-BE49-F238E27FC236}">
                <a16:creationId xmlns:a16="http://schemas.microsoft.com/office/drawing/2014/main" id="{DBE24197-1D75-41DC-A76F-A32BDEDD0E25}"/>
              </a:ext>
            </a:extLst>
          </p:cNvPr>
          <p:cNvSpPr txBox="1"/>
          <p:nvPr/>
        </p:nvSpPr>
        <p:spPr>
          <a:xfrm>
            <a:off x="4639439" y="5839754"/>
            <a:ext cx="303958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Zebra ZT410 at 2</a:t>
            </a:r>
            <a:r>
              <a:rPr lang="en-US" b="1" dirty="0">
                <a:solidFill>
                  <a:srgbClr val="FFFFFF"/>
                </a:solidFill>
                <a:latin typeface="Arial"/>
              </a:rPr>
              <a:t> </a:t>
            </a:r>
            <a:r>
              <a:rPr lang="en-US" b="1" dirty="0" err="1">
                <a:solidFill>
                  <a:srgbClr val="FFFFFF"/>
                </a:solidFill>
                <a:latin typeface="Arial"/>
              </a:rPr>
              <a:t>ips</a:t>
            </a: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907143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64969-B8C7-4410-84F2-61E3906210D7}"/>
              </a:ext>
            </a:extLst>
          </p:cNvPr>
          <p:cNvSpPr>
            <a:spLocks noGrp="1"/>
          </p:cNvSpPr>
          <p:nvPr>
            <p:ph type="title"/>
          </p:nvPr>
        </p:nvSpPr>
        <p:spPr>
          <a:xfrm>
            <a:off x="419100" y="39250"/>
            <a:ext cx="11353800" cy="1325563"/>
          </a:xfrm>
        </p:spPr>
        <p:txBody>
          <a:bodyPr/>
          <a:lstStyle/>
          <a:p>
            <a:r>
              <a:rPr lang="en-US" dirty="0"/>
              <a:t>C6000 Bar Code Quality Comparison</a:t>
            </a:r>
          </a:p>
        </p:txBody>
      </p:sp>
      <p:sp>
        <p:nvSpPr>
          <p:cNvPr id="4" name="Slide Number Placeholder 3">
            <a:extLst>
              <a:ext uri="{FF2B5EF4-FFF2-40B4-BE49-F238E27FC236}">
                <a16:creationId xmlns:a16="http://schemas.microsoft.com/office/drawing/2014/main" id="{011B017D-F545-4AAC-A3AF-A8CBC8DF705D}"/>
              </a:ext>
            </a:extLst>
          </p:cNvPr>
          <p:cNvSpPr>
            <a:spLocks noGrp="1"/>
          </p:cNvSpPr>
          <p:nvPr>
            <p:ph type="sldNum" sz="quarter" idx="12"/>
          </p:nvPr>
        </p:nvSpPr>
        <p:spPr>
          <a:xfrm>
            <a:off x="526349" y="6255345"/>
            <a:ext cx="39057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CDAAEE-A9DE-FC47-AAC8-03389D2351D9}" type="slidenum">
              <a:rPr kumimoji="0" lang="en-US" sz="1200" b="0" i="0" u="none" strike="noStrike" kern="1200" cap="none" spc="0" normalizeH="0" baseline="0" noProof="0" smtClean="0">
                <a:ln>
                  <a:noFill/>
                </a:ln>
                <a:solidFill>
                  <a:srgbClr val="1B75BC"/>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srgbClr val="1B75BC"/>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CA8A3A66-9B26-4AB9-A986-6D542AF0D6DF}"/>
              </a:ext>
            </a:extLst>
          </p:cNvPr>
          <p:cNvSpPr txBox="1"/>
          <p:nvPr/>
        </p:nvSpPr>
        <p:spPr>
          <a:xfrm>
            <a:off x="1125955" y="4888889"/>
            <a:ext cx="21371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Zebra ZT410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14 IPS</a:t>
            </a:r>
          </a:p>
        </p:txBody>
      </p:sp>
      <p:sp>
        <p:nvSpPr>
          <p:cNvPr id="12" name="TextBox 11">
            <a:extLst>
              <a:ext uri="{FF2B5EF4-FFF2-40B4-BE49-F238E27FC236}">
                <a16:creationId xmlns:a16="http://schemas.microsoft.com/office/drawing/2014/main" id="{03537666-2010-43B0-932D-A98EBE0E1C8F}"/>
              </a:ext>
            </a:extLst>
          </p:cNvPr>
          <p:cNvSpPr txBox="1"/>
          <p:nvPr/>
        </p:nvSpPr>
        <p:spPr>
          <a:xfrm>
            <a:off x="6118352" y="4888889"/>
            <a:ext cx="21371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EPSON C6500A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4.7 IPS</a:t>
            </a:r>
          </a:p>
        </p:txBody>
      </p:sp>
      <p:sp>
        <p:nvSpPr>
          <p:cNvPr id="13" name="TextBox 12">
            <a:extLst>
              <a:ext uri="{FF2B5EF4-FFF2-40B4-BE49-F238E27FC236}">
                <a16:creationId xmlns:a16="http://schemas.microsoft.com/office/drawing/2014/main" id="{CF61112B-0A14-4374-AB04-FEBCFDD1333A}"/>
              </a:ext>
            </a:extLst>
          </p:cNvPr>
          <p:cNvSpPr txBox="1"/>
          <p:nvPr/>
        </p:nvSpPr>
        <p:spPr>
          <a:xfrm>
            <a:off x="3588411" y="4888889"/>
            <a:ext cx="21371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Zebra ZT410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2 IPS</a:t>
            </a:r>
          </a:p>
        </p:txBody>
      </p:sp>
      <p:pic>
        <p:nvPicPr>
          <p:cNvPr id="9" name="Content Placeholder 8" descr="A close up of a logo&#10;&#10;Description automatically generated">
            <a:extLst>
              <a:ext uri="{FF2B5EF4-FFF2-40B4-BE49-F238E27FC236}">
                <a16:creationId xmlns:a16="http://schemas.microsoft.com/office/drawing/2014/main" id="{ED0675F0-0F3D-45D1-AE12-3AC2B4BE8BC1}"/>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6096001" y="1163912"/>
            <a:ext cx="2008044" cy="3755688"/>
          </a:xfrm>
        </p:spPr>
      </p:pic>
      <p:pic>
        <p:nvPicPr>
          <p:cNvPr id="15" name="Picture 14" descr="A close up of a piece of paper&#10;&#10;Description automatically generated">
            <a:extLst>
              <a:ext uri="{FF2B5EF4-FFF2-40B4-BE49-F238E27FC236}">
                <a16:creationId xmlns:a16="http://schemas.microsoft.com/office/drawing/2014/main" id="{F4D96322-4C61-4845-B35F-AD6894B66FB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03283" y="1163911"/>
            <a:ext cx="1808956" cy="3755689"/>
          </a:xfrm>
          <a:prstGeom prst="rect">
            <a:avLst/>
          </a:prstGeom>
        </p:spPr>
      </p:pic>
      <p:pic>
        <p:nvPicPr>
          <p:cNvPr id="17" name="Picture 16" descr="A close up of a logo&#10;&#10;Description automatically generated">
            <a:extLst>
              <a:ext uri="{FF2B5EF4-FFF2-40B4-BE49-F238E27FC236}">
                <a16:creationId xmlns:a16="http://schemas.microsoft.com/office/drawing/2014/main" id="{9C95E0DF-C914-40E0-AF99-99A5CF3B460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64936" y="1163912"/>
            <a:ext cx="1855555" cy="3755688"/>
          </a:xfrm>
          <a:prstGeom prst="rect">
            <a:avLst/>
          </a:prstGeom>
        </p:spPr>
      </p:pic>
      <p:sp>
        <p:nvSpPr>
          <p:cNvPr id="18" name="Content Placeholder 4">
            <a:extLst>
              <a:ext uri="{FF2B5EF4-FFF2-40B4-BE49-F238E27FC236}">
                <a16:creationId xmlns:a16="http://schemas.microsoft.com/office/drawing/2014/main" id="{11E5D618-498B-45BA-9E40-5E0C130ECA84}"/>
              </a:ext>
            </a:extLst>
          </p:cNvPr>
          <p:cNvSpPr txBox="1">
            <a:spLocks/>
          </p:cNvSpPr>
          <p:nvPr/>
        </p:nvSpPr>
        <p:spPr>
          <a:xfrm>
            <a:off x="8928867" y="1773511"/>
            <a:ext cx="2402765" cy="3083473"/>
          </a:xfrm>
          <a:prstGeom prst="rect">
            <a:avLst/>
          </a:prstGeom>
        </p:spPr>
        <p:txBody>
          <a:bodyPr vert="horz" lIns="91440" tIns="45720" rIns="91440" bIns="45720" rtlCol="0">
            <a:noAutofit/>
          </a:bodyPr>
          <a:lstStyle>
            <a:lvl1pPr marL="0" indent="0" algn="l" defTabSz="914400" rtl="0" eaLnBrk="1" latinLnBrk="0" hangingPunct="1">
              <a:lnSpc>
                <a:spcPct val="130000"/>
              </a:lnSpc>
              <a:spcBef>
                <a:spcPts val="0"/>
              </a:spcBef>
              <a:buFont typeface="Arial" panose="020B0604020202020204" pitchFamily="34" charset="0"/>
              <a:buNone/>
              <a:defRPr sz="14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High quality bar codes in either ladder or picket fence modes for mission critical jobs</a:t>
            </a:r>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AB637AE9-65CC-4203-99F8-D6EAF15C5157}"/>
              </a:ext>
            </a:extLst>
          </p:cNvPr>
          <p:cNvSpPr txBox="1"/>
          <p:nvPr/>
        </p:nvSpPr>
        <p:spPr>
          <a:xfrm>
            <a:off x="1009163" y="5484094"/>
            <a:ext cx="451132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lumMod val="75000"/>
                  </a:srgbClr>
                </a:solidFill>
                <a:effectLst/>
                <a:uLnTx/>
                <a:uFillTx/>
                <a:latin typeface="Arial"/>
                <a:ea typeface="+mn-ea"/>
                <a:cs typeface="+mn-cs"/>
              </a:rPr>
              <a:t>Printed on matte thermal transfer media at best settings using </a:t>
            </a:r>
            <a:r>
              <a:rPr kumimoji="0" lang="en-US" sz="1800" b="0" i="0" u="none" strike="noStrike" kern="1200" cap="none" spc="0" normalizeH="0" baseline="0" noProof="0" dirty="0" err="1">
                <a:ln>
                  <a:noFill/>
                </a:ln>
                <a:solidFill>
                  <a:srgbClr val="FFFFFF">
                    <a:lumMod val="75000"/>
                  </a:srgbClr>
                </a:solidFill>
                <a:effectLst/>
                <a:uLnTx/>
                <a:uFillTx/>
                <a:latin typeface="Arial"/>
                <a:ea typeface="+mn-ea"/>
                <a:cs typeface="+mn-cs"/>
              </a:rPr>
              <a:t>iimak</a:t>
            </a:r>
            <a:r>
              <a:rPr kumimoji="0" lang="en-US" sz="1800" b="0" i="0" u="none" strike="noStrike" kern="1200" cap="none" spc="0" normalizeH="0" baseline="0" noProof="0" dirty="0">
                <a:ln>
                  <a:noFill/>
                </a:ln>
                <a:solidFill>
                  <a:srgbClr val="FFFFFF">
                    <a:lumMod val="75000"/>
                  </a:srgbClr>
                </a:solidFill>
                <a:effectLst/>
                <a:uLnTx/>
                <a:uFillTx/>
                <a:latin typeface="Arial"/>
                <a:ea typeface="+mn-ea"/>
                <a:cs typeface="+mn-cs"/>
              </a:rPr>
              <a:t> FH wax ribbon</a:t>
            </a:r>
          </a:p>
        </p:txBody>
      </p:sp>
      <p:sp>
        <p:nvSpPr>
          <p:cNvPr id="20" name="TextBox 19">
            <a:extLst>
              <a:ext uri="{FF2B5EF4-FFF2-40B4-BE49-F238E27FC236}">
                <a16:creationId xmlns:a16="http://schemas.microsoft.com/office/drawing/2014/main" id="{31342BFC-435E-4BDD-A4BF-4E8516CBEDB0}"/>
              </a:ext>
            </a:extLst>
          </p:cNvPr>
          <p:cNvSpPr txBox="1"/>
          <p:nvPr/>
        </p:nvSpPr>
        <p:spPr>
          <a:xfrm>
            <a:off x="5906988" y="5484093"/>
            <a:ext cx="345772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lumMod val="75000"/>
                  </a:srgbClr>
                </a:solidFill>
                <a:effectLst/>
                <a:uLnTx/>
                <a:uFillTx/>
                <a:latin typeface="Arial"/>
                <a:ea typeface="+mn-ea"/>
                <a:cs typeface="+mn-cs"/>
              </a:rPr>
              <a:t>Printed on plain non-inkjet paper in lowest quality mode</a:t>
            </a:r>
          </a:p>
        </p:txBody>
      </p:sp>
    </p:spTree>
    <p:extLst>
      <p:ext uri="{BB962C8B-B14F-4D97-AF65-F5344CB8AC3E}">
        <p14:creationId xmlns:p14="http://schemas.microsoft.com/office/powerpoint/2010/main" val="87612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64969-B8C7-4410-84F2-61E3906210D7}"/>
              </a:ext>
            </a:extLst>
          </p:cNvPr>
          <p:cNvSpPr>
            <a:spLocks noGrp="1"/>
          </p:cNvSpPr>
          <p:nvPr>
            <p:ph type="title"/>
          </p:nvPr>
        </p:nvSpPr>
        <p:spPr>
          <a:xfrm>
            <a:off x="419100" y="39250"/>
            <a:ext cx="11353800" cy="1325563"/>
          </a:xfrm>
        </p:spPr>
        <p:txBody>
          <a:bodyPr/>
          <a:lstStyle/>
          <a:p>
            <a:r>
              <a:rPr lang="en-US" dirty="0"/>
              <a:t>C6000 Text Quality Comparison</a:t>
            </a:r>
          </a:p>
        </p:txBody>
      </p:sp>
      <p:sp>
        <p:nvSpPr>
          <p:cNvPr id="4" name="Slide Number Placeholder 3">
            <a:extLst>
              <a:ext uri="{FF2B5EF4-FFF2-40B4-BE49-F238E27FC236}">
                <a16:creationId xmlns:a16="http://schemas.microsoft.com/office/drawing/2014/main" id="{011B017D-F545-4AAC-A3AF-A8CBC8DF705D}"/>
              </a:ext>
            </a:extLst>
          </p:cNvPr>
          <p:cNvSpPr>
            <a:spLocks noGrp="1"/>
          </p:cNvSpPr>
          <p:nvPr>
            <p:ph type="sldNum" sz="quarter" idx="12"/>
          </p:nvPr>
        </p:nvSpPr>
        <p:spPr>
          <a:xfrm>
            <a:off x="526349" y="6255345"/>
            <a:ext cx="39057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CDAAEE-A9DE-FC47-AAC8-03389D2351D9}" type="slidenum">
              <a:rPr kumimoji="0" lang="en-US" sz="1200" b="0" i="0" u="none" strike="noStrike" kern="1200" cap="none" spc="0" normalizeH="0" baseline="0" noProof="0" smtClean="0">
                <a:ln>
                  <a:noFill/>
                </a:ln>
                <a:solidFill>
                  <a:srgbClr val="1B75BC"/>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srgbClr val="1B75BC"/>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CA8A3A66-9B26-4AB9-A986-6D542AF0D6DF}"/>
              </a:ext>
            </a:extLst>
          </p:cNvPr>
          <p:cNvSpPr txBox="1"/>
          <p:nvPr/>
        </p:nvSpPr>
        <p:spPr>
          <a:xfrm>
            <a:off x="957792" y="4878379"/>
            <a:ext cx="21371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Zebra ZT410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14 IPS</a:t>
            </a:r>
          </a:p>
        </p:txBody>
      </p:sp>
      <p:sp>
        <p:nvSpPr>
          <p:cNvPr id="12" name="TextBox 11">
            <a:extLst>
              <a:ext uri="{FF2B5EF4-FFF2-40B4-BE49-F238E27FC236}">
                <a16:creationId xmlns:a16="http://schemas.microsoft.com/office/drawing/2014/main" id="{03537666-2010-43B0-932D-A98EBE0E1C8F}"/>
              </a:ext>
            </a:extLst>
          </p:cNvPr>
          <p:cNvSpPr txBox="1"/>
          <p:nvPr/>
        </p:nvSpPr>
        <p:spPr>
          <a:xfrm>
            <a:off x="6791012" y="4878379"/>
            <a:ext cx="21371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EPSON C6500A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4.7 IPS</a:t>
            </a:r>
          </a:p>
        </p:txBody>
      </p:sp>
      <p:sp>
        <p:nvSpPr>
          <p:cNvPr id="13" name="TextBox 12">
            <a:extLst>
              <a:ext uri="{FF2B5EF4-FFF2-40B4-BE49-F238E27FC236}">
                <a16:creationId xmlns:a16="http://schemas.microsoft.com/office/drawing/2014/main" id="{CF61112B-0A14-4374-AB04-FEBCFDD1333A}"/>
              </a:ext>
            </a:extLst>
          </p:cNvPr>
          <p:cNvSpPr txBox="1"/>
          <p:nvPr/>
        </p:nvSpPr>
        <p:spPr>
          <a:xfrm>
            <a:off x="3767083" y="4878379"/>
            <a:ext cx="21371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Zebra ZT410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2 IPS</a:t>
            </a:r>
          </a:p>
        </p:txBody>
      </p:sp>
      <p:sp>
        <p:nvSpPr>
          <p:cNvPr id="5" name="Content Placeholder 4">
            <a:extLst>
              <a:ext uri="{FF2B5EF4-FFF2-40B4-BE49-F238E27FC236}">
                <a16:creationId xmlns:a16="http://schemas.microsoft.com/office/drawing/2014/main" id="{4A0A36F5-54A0-40F9-BCA1-6F32BE5E7ABA}"/>
              </a:ext>
            </a:extLst>
          </p:cNvPr>
          <p:cNvSpPr>
            <a:spLocks noGrp="1"/>
          </p:cNvSpPr>
          <p:nvPr>
            <p:ph idx="1"/>
          </p:nvPr>
        </p:nvSpPr>
        <p:spPr>
          <a:xfrm>
            <a:off x="9370135" y="2182210"/>
            <a:ext cx="2402765" cy="3083473"/>
          </a:xfrm>
        </p:spPr>
        <p:txBody>
          <a:bodyPr/>
          <a:lstStyle/>
          <a:p>
            <a:r>
              <a:rPr lang="en-US" sz="2400" dirty="0"/>
              <a:t>Huge improvement in readability for small text and details</a:t>
            </a:r>
            <a:endParaRPr lang="en-US" dirty="0"/>
          </a:p>
        </p:txBody>
      </p:sp>
      <p:pic>
        <p:nvPicPr>
          <p:cNvPr id="10" name="Picture 9" descr="A screenshot of a cell phone&#10;&#10;Description automatically generated">
            <a:extLst>
              <a:ext uri="{FF2B5EF4-FFF2-40B4-BE49-F238E27FC236}">
                <a16:creationId xmlns:a16="http://schemas.microsoft.com/office/drawing/2014/main" id="{DE7777BD-82B7-463A-8C49-C7457198B16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11" y="2219567"/>
            <a:ext cx="2795752" cy="2399553"/>
          </a:xfrm>
          <a:prstGeom prst="rect">
            <a:avLst/>
          </a:prstGeom>
        </p:spPr>
      </p:pic>
      <p:pic>
        <p:nvPicPr>
          <p:cNvPr id="16" name="Picture 15" descr="A picture containing bird&#10;&#10;Description automatically generated">
            <a:extLst>
              <a:ext uri="{FF2B5EF4-FFF2-40B4-BE49-F238E27FC236}">
                <a16:creationId xmlns:a16="http://schemas.microsoft.com/office/drawing/2014/main" id="{02BEF44F-451D-42F4-AB16-F30A9F1BBDD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05052" y="2219568"/>
            <a:ext cx="2589646" cy="2399554"/>
          </a:xfrm>
          <a:prstGeom prst="rect">
            <a:avLst/>
          </a:prstGeom>
        </p:spPr>
      </p:pic>
      <p:pic>
        <p:nvPicPr>
          <p:cNvPr id="7" name="Picture 6" descr="A picture containing bird&#10;&#10;Description automatically generated">
            <a:extLst>
              <a:ext uri="{FF2B5EF4-FFF2-40B4-BE49-F238E27FC236}">
                <a16:creationId xmlns:a16="http://schemas.microsoft.com/office/drawing/2014/main" id="{3EF45076-1462-49D4-8C47-FBE24D3BCCD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369273" y="2219569"/>
            <a:ext cx="2701158" cy="2399553"/>
          </a:xfrm>
          <a:prstGeom prst="rect">
            <a:avLst/>
          </a:prstGeom>
        </p:spPr>
      </p:pic>
      <p:sp>
        <p:nvSpPr>
          <p:cNvPr id="18" name="TextBox 17">
            <a:extLst>
              <a:ext uri="{FF2B5EF4-FFF2-40B4-BE49-F238E27FC236}">
                <a16:creationId xmlns:a16="http://schemas.microsoft.com/office/drawing/2014/main" id="{0B1E7ECE-1F82-4F71-B391-0934C5D6014B}"/>
              </a:ext>
            </a:extLst>
          </p:cNvPr>
          <p:cNvSpPr txBox="1"/>
          <p:nvPr/>
        </p:nvSpPr>
        <p:spPr>
          <a:xfrm>
            <a:off x="1450431" y="5609014"/>
            <a:ext cx="455097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lumMod val="75000"/>
                  </a:srgbClr>
                </a:solidFill>
                <a:effectLst/>
                <a:uLnTx/>
                <a:uFillTx/>
                <a:latin typeface="Arial"/>
                <a:ea typeface="+mn-ea"/>
                <a:cs typeface="+mn-cs"/>
              </a:rPr>
              <a:t>Printed on matte thermal transfer media at best settings using </a:t>
            </a:r>
            <a:r>
              <a:rPr kumimoji="0" lang="en-US" sz="1800" b="0" i="0" u="none" strike="noStrike" kern="1200" cap="none" spc="0" normalizeH="0" baseline="0" noProof="0" dirty="0" err="1">
                <a:ln>
                  <a:noFill/>
                </a:ln>
                <a:solidFill>
                  <a:srgbClr val="FFFFFF">
                    <a:lumMod val="75000"/>
                  </a:srgbClr>
                </a:solidFill>
                <a:effectLst/>
                <a:uLnTx/>
                <a:uFillTx/>
                <a:latin typeface="Arial"/>
                <a:ea typeface="+mn-ea"/>
                <a:cs typeface="+mn-cs"/>
              </a:rPr>
              <a:t>iimak</a:t>
            </a:r>
            <a:r>
              <a:rPr kumimoji="0" lang="en-US" sz="1800" b="0" i="0" u="none" strike="noStrike" kern="1200" cap="none" spc="0" normalizeH="0" baseline="0" noProof="0" dirty="0">
                <a:ln>
                  <a:noFill/>
                </a:ln>
                <a:solidFill>
                  <a:srgbClr val="FFFFFF">
                    <a:lumMod val="75000"/>
                  </a:srgbClr>
                </a:solidFill>
                <a:effectLst/>
                <a:uLnTx/>
                <a:uFillTx/>
                <a:latin typeface="Arial"/>
                <a:ea typeface="+mn-ea"/>
                <a:cs typeface="+mn-cs"/>
              </a:rPr>
              <a:t> FH wax ribbon</a:t>
            </a:r>
          </a:p>
        </p:txBody>
      </p:sp>
      <p:sp>
        <p:nvSpPr>
          <p:cNvPr id="19" name="TextBox 18">
            <a:extLst>
              <a:ext uri="{FF2B5EF4-FFF2-40B4-BE49-F238E27FC236}">
                <a16:creationId xmlns:a16="http://schemas.microsoft.com/office/drawing/2014/main" id="{83A8376E-9FEB-40FD-A96C-F423B394BF6B}"/>
              </a:ext>
            </a:extLst>
          </p:cNvPr>
          <p:cNvSpPr txBox="1"/>
          <p:nvPr/>
        </p:nvSpPr>
        <p:spPr>
          <a:xfrm>
            <a:off x="6348256" y="5609013"/>
            <a:ext cx="356555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lumMod val="75000"/>
                  </a:srgbClr>
                </a:solidFill>
                <a:effectLst/>
                <a:uLnTx/>
                <a:uFillTx/>
                <a:latin typeface="Arial"/>
                <a:ea typeface="+mn-ea"/>
                <a:cs typeface="+mn-cs"/>
              </a:rPr>
              <a:t>Printed on plain non-inkjet paper in lowest quality mode</a:t>
            </a:r>
          </a:p>
        </p:txBody>
      </p:sp>
    </p:spTree>
    <p:extLst>
      <p:ext uri="{BB962C8B-B14F-4D97-AF65-F5344CB8AC3E}">
        <p14:creationId xmlns:p14="http://schemas.microsoft.com/office/powerpoint/2010/main" val="20216101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563" y="82296"/>
            <a:ext cx="11809228" cy="1325563"/>
          </a:xfrm>
        </p:spPr>
        <p:txBody>
          <a:bodyPr/>
          <a:lstStyle/>
          <a:p>
            <a:pPr>
              <a:defRPr/>
            </a:pPr>
            <a:r>
              <a:rPr lang="en-US" dirty="0"/>
              <a:t>Competitive operating costs</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FA83644-0A3F-4598-BD35-7B37DE48708A}" type="slidenum">
              <a:rPr kumimoji="0" lang="en-US" sz="1200" b="0" i="0" u="none" strike="noStrike" kern="1200" cap="none" spc="0" normalizeH="0" baseline="0" noProof="0" smtClean="0">
                <a:ln>
                  <a:noFill/>
                </a:ln>
                <a:solidFill>
                  <a:srgbClr val="4B7EBC">
                    <a:lumMod val="40000"/>
                    <a:lumOff val="60000"/>
                  </a:srgb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srgbClr val="4B7EBC">
                  <a:lumMod val="40000"/>
                  <a:lumOff val="60000"/>
                </a:srgbClr>
              </a:solidFill>
              <a:effectLst/>
              <a:uLnTx/>
              <a:uFillTx/>
              <a:latin typeface="Arial" panose="020B0604020202020204" pitchFamily="34" charset="0"/>
              <a:ea typeface="+mn-ea"/>
              <a:cs typeface="Arial" panose="020B0604020202020204" pitchFamily="34" charset="0"/>
            </a:endParaRPr>
          </a:p>
        </p:txBody>
      </p:sp>
      <p:sp>
        <p:nvSpPr>
          <p:cNvPr id="22" name="四角形: 角を丸くする 17">
            <a:extLst>
              <a:ext uri="{FF2B5EF4-FFF2-40B4-BE49-F238E27FC236}">
                <a16:creationId xmlns:a16="http://schemas.microsoft.com/office/drawing/2014/main" id="{6B418911-29F3-4AA4-97AD-B2D83BC639CA}"/>
              </a:ext>
            </a:extLst>
          </p:cNvPr>
          <p:cNvSpPr/>
          <p:nvPr/>
        </p:nvSpPr>
        <p:spPr bwMode="auto">
          <a:xfrm>
            <a:off x="6443330" y="2197997"/>
            <a:ext cx="5351721" cy="1557064"/>
          </a:xfrm>
          <a:prstGeom prst="roundRect">
            <a:avLst/>
          </a:prstGeom>
          <a:gradFill>
            <a:gsLst>
              <a:gs pos="0">
                <a:schemeClr val="accent3">
                  <a:lumMod val="67000"/>
                </a:schemeClr>
              </a:gs>
              <a:gs pos="100000">
                <a:schemeClr val="accent3">
                  <a:lumMod val="97000"/>
                  <a:lumOff val="3000"/>
                </a:schemeClr>
              </a:gs>
              <a:gs pos="100000">
                <a:schemeClr val="accent3">
                  <a:lumMod val="60000"/>
                  <a:lumOff val="40000"/>
                </a:schemeClr>
              </a:gs>
            </a:gsLst>
            <a:lin ang="162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43433"/>
                </a:solidFill>
                <a:effectLst/>
                <a:uLnTx/>
                <a:uFillTx/>
                <a:latin typeface="Arial"/>
                <a:ea typeface="ＭＳ Ｐゴシック" pitchFamily="34" charset="-128"/>
                <a:cs typeface="+mn-cs"/>
              </a:rPr>
              <a:t>Ink cost is comparable to thermal transfer.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43433"/>
                </a:solidFill>
                <a:effectLst/>
                <a:uLnTx/>
                <a:uFillTx/>
                <a:latin typeface="Arial"/>
                <a:ea typeface="ＭＳ Ｐゴシック" pitchFamily="34" charset="-128"/>
                <a:cs typeface="+mn-cs"/>
              </a:rPr>
              <a:t>For similar durability, ColorWorks costs less.  Only bottom end of durability costs less for thermal.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2000" b="0" i="0" u="none" strike="noStrike" kern="1200" cap="none" spc="0" normalizeH="0" baseline="0" noProof="0" dirty="0">
              <a:ln>
                <a:noFill/>
              </a:ln>
              <a:solidFill>
                <a:srgbClr val="343433"/>
              </a:solidFill>
              <a:effectLst/>
              <a:uLnTx/>
              <a:uFillTx/>
              <a:latin typeface="Arial"/>
              <a:ea typeface="Arial Unicode MS" panose="020B0604020202020204" pitchFamily="50" charset="-128"/>
              <a:cs typeface="Arial Unicode MS" panose="020B0604020202020204" pitchFamily="50" charset="-128"/>
            </a:endParaRPr>
          </a:p>
        </p:txBody>
      </p:sp>
      <p:sp>
        <p:nvSpPr>
          <p:cNvPr id="14" name="TextBox 13">
            <a:extLst>
              <a:ext uri="{FF2B5EF4-FFF2-40B4-BE49-F238E27FC236}">
                <a16:creationId xmlns:a16="http://schemas.microsoft.com/office/drawing/2014/main" id="{98E6EB9E-85E3-4612-A4B7-6DD3DAAA1544}"/>
              </a:ext>
            </a:extLst>
          </p:cNvPr>
          <p:cNvSpPr txBox="1"/>
          <p:nvPr/>
        </p:nvSpPr>
        <p:spPr>
          <a:xfrm>
            <a:off x="7051156" y="4801763"/>
            <a:ext cx="4155595" cy="1384995"/>
          </a:xfrm>
          <a:prstGeom prst="rect">
            <a:avLst/>
          </a:prstGeom>
          <a:noFill/>
        </p:spPr>
        <p:txBody>
          <a:bodyPr wrap="square" rtlCol="0">
            <a:spAutoFit/>
          </a:body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lumMod val="65000"/>
                  </a:srgbClr>
                </a:solidFill>
                <a:effectLst/>
                <a:uLnTx/>
                <a:uFillTx/>
                <a:latin typeface="Arial" charset="0"/>
                <a:ea typeface="ＭＳ Ｐゴシック"/>
                <a:cs typeface="+mn-cs"/>
              </a:rPr>
              <a:t>Thermal transfer ribbon prices based on published prices in Zebra </a:t>
            </a:r>
            <a:r>
              <a:rPr kumimoji="0" lang="en-US" sz="1200" b="0" i="0" u="none" strike="noStrike" kern="1200" cap="none" spc="0" normalizeH="0" baseline="0" noProof="0" dirty="0" err="1">
                <a:ln>
                  <a:noFill/>
                </a:ln>
                <a:solidFill>
                  <a:srgbClr val="FFFFFF">
                    <a:lumMod val="65000"/>
                  </a:srgbClr>
                </a:solidFill>
                <a:effectLst/>
                <a:uLnTx/>
                <a:uFillTx/>
                <a:latin typeface="Arial" charset="0"/>
                <a:ea typeface="ＭＳ Ｐゴシック"/>
                <a:cs typeface="+mn-cs"/>
              </a:rPr>
              <a:t>ZipShip</a:t>
            </a:r>
            <a:r>
              <a:rPr kumimoji="0" lang="en-US" sz="1200" b="0" i="0" u="none" strike="noStrike" kern="1200" cap="none" spc="0" normalizeH="0" baseline="0" noProof="0" dirty="0">
                <a:ln>
                  <a:noFill/>
                </a:ln>
                <a:solidFill>
                  <a:srgbClr val="FFFFFF">
                    <a:lumMod val="65000"/>
                  </a:srgbClr>
                </a:solidFill>
                <a:effectLst/>
                <a:uLnTx/>
                <a:uFillTx/>
                <a:latin typeface="Arial" charset="0"/>
                <a:ea typeface="ＭＳ Ｐゴシック"/>
                <a:cs typeface="+mn-cs"/>
              </a:rPr>
              <a:t> Ribbons price list May 1, 2019</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FFFF">
                  <a:lumMod val="65000"/>
                </a:srgbClr>
              </a:solidFill>
              <a:effectLst/>
              <a:uLnTx/>
              <a:uFillTx/>
              <a:latin typeface="Arial" charset="0"/>
              <a:ea typeface="ＭＳ Ｐゴシック"/>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srgbClr val="FFFFFF">
                    <a:lumMod val="65000"/>
                  </a:srgbClr>
                </a:solidFill>
                <a:effectLst/>
                <a:uLnTx/>
                <a:uFillTx/>
                <a:latin typeface="Arial" charset="0"/>
                <a:ea typeface="ＭＳ Ｐゴシック"/>
                <a:cs typeface="+mn-cs"/>
              </a:rPr>
              <a:t>ColorWorks</a:t>
            </a:r>
            <a:r>
              <a:rPr kumimoji="0" lang="en-US" sz="1200" b="0" i="0" u="none" strike="noStrike" kern="1200" cap="none" spc="0" normalizeH="0" baseline="0" noProof="0" dirty="0">
                <a:ln>
                  <a:noFill/>
                </a:ln>
                <a:solidFill>
                  <a:srgbClr val="FFFFFF">
                    <a:lumMod val="65000"/>
                  </a:srgbClr>
                </a:solidFill>
                <a:effectLst/>
                <a:uLnTx/>
                <a:uFillTx/>
                <a:latin typeface="Arial" charset="0"/>
                <a:ea typeface="ＭＳ Ｐゴシック"/>
                <a:cs typeface="+mn-cs"/>
              </a:rPr>
              <a:t> pricing based on printing the ISO standard color test suite in Plain and Matte modes.  2X ISO is cost to double the density of the ISO patterns.  2X ISO equals to a typical GHS label</a:t>
            </a:r>
          </a:p>
        </p:txBody>
      </p:sp>
      <p:pic>
        <p:nvPicPr>
          <p:cNvPr id="9" name="Picture 8">
            <a:extLst>
              <a:ext uri="{FF2B5EF4-FFF2-40B4-BE49-F238E27FC236}">
                <a16:creationId xmlns:a16="http://schemas.microsoft.com/office/drawing/2014/main" id="{CE619D2B-17C2-48A4-A9F4-58285174AD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7928" y="1322728"/>
            <a:ext cx="4580863" cy="4926470"/>
          </a:xfrm>
          <a:prstGeom prst="rect">
            <a:avLst/>
          </a:prstGeom>
        </p:spPr>
      </p:pic>
    </p:spTree>
    <p:extLst>
      <p:ext uri="{BB962C8B-B14F-4D97-AF65-F5344CB8AC3E}">
        <p14:creationId xmlns:p14="http://schemas.microsoft.com/office/powerpoint/2010/main" val="1563558850"/>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A2BF1-75B6-0B4F-9568-28D28E7CEB49}"/>
              </a:ext>
            </a:extLst>
          </p:cNvPr>
          <p:cNvSpPr>
            <a:spLocks noGrp="1"/>
          </p:cNvSpPr>
          <p:nvPr>
            <p:ph type="title"/>
          </p:nvPr>
        </p:nvSpPr>
        <p:spPr/>
        <p:txBody>
          <a:bodyPr anchor="t"/>
          <a:lstStyle/>
          <a:p>
            <a:r>
              <a:rPr lang="en-US"/>
              <a:t>Thank you</a:t>
            </a:r>
          </a:p>
        </p:txBody>
      </p:sp>
      <p:sp>
        <p:nvSpPr>
          <p:cNvPr id="3" name="Text Placeholder 2">
            <a:extLst>
              <a:ext uri="{FF2B5EF4-FFF2-40B4-BE49-F238E27FC236}">
                <a16:creationId xmlns:a16="http://schemas.microsoft.com/office/drawing/2014/main" id="{B6CDC320-0618-7C4E-BFA3-00834B787E2D}"/>
              </a:ext>
            </a:extLst>
          </p:cNvPr>
          <p:cNvSpPr>
            <a:spLocks noGrp="1"/>
          </p:cNvSpPr>
          <p:nvPr>
            <p:ph type="body" idx="1"/>
          </p:nvPr>
        </p:nvSpPr>
        <p:spPr/>
        <p:txBody>
          <a:bodyPr>
            <a:normAutofit/>
          </a:bodyPr>
          <a:lstStyle/>
          <a:p>
            <a:r>
              <a:rPr lang="en-US" sz="1600" err="1">
                <a:solidFill>
                  <a:srgbClr val="CAD7DC"/>
                </a:solidFill>
              </a:rPr>
              <a:t>epson.com</a:t>
            </a:r>
            <a:endParaRPr lang="en-US" sz="1600">
              <a:solidFill>
                <a:srgbClr val="CAD7DC"/>
              </a:solidFill>
            </a:endParaRPr>
          </a:p>
        </p:txBody>
      </p:sp>
    </p:spTree>
    <p:extLst>
      <p:ext uri="{BB962C8B-B14F-4D97-AF65-F5344CB8AC3E}">
        <p14:creationId xmlns:p14="http://schemas.microsoft.com/office/powerpoint/2010/main" val="848770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5400AFF5-615F-4E8F-B98F-0F15C0581E9E}"/>
              </a:ext>
            </a:extLst>
          </p:cNvPr>
          <p:cNvSpPr/>
          <p:nvPr/>
        </p:nvSpPr>
        <p:spPr>
          <a:xfrm rot="10800000">
            <a:off x="7647984" y="2418453"/>
            <a:ext cx="3581368" cy="38077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8948" rtl="0" eaLnBrk="1" fontAlgn="auto" latinLnBrk="0" hangingPunct="1">
              <a:lnSpc>
                <a:spcPct val="100000"/>
              </a:lnSpc>
              <a:spcBef>
                <a:spcPts val="0"/>
              </a:spcBef>
              <a:spcAft>
                <a:spcPts val="0"/>
              </a:spcAft>
              <a:buClrTx/>
              <a:buSzTx/>
              <a:buFontTx/>
              <a:buNone/>
              <a:tabLst/>
              <a:defRPr/>
            </a:pPr>
            <a:endParaRPr kumimoji="0" lang="en-US" sz="1981"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43AF2BBC-02A3-4E65-8252-385900D67533}"/>
              </a:ext>
            </a:extLst>
          </p:cNvPr>
          <p:cNvSpPr>
            <a:spLocks noGrp="1"/>
          </p:cNvSpPr>
          <p:nvPr>
            <p:ph type="title"/>
          </p:nvPr>
        </p:nvSpPr>
        <p:spPr/>
        <p:txBody>
          <a:bodyPr>
            <a:normAutofit/>
          </a:bodyPr>
          <a:lstStyle/>
          <a:p>
            <a:r>
              <a:rPr lang="en-US" dirty="0"/>
              <a:t>Color Adds New Communicating Power</a:t>
            </a:r>
          </a:p>
        </p:txBody>
      </p:sp>
      <p:sp>
        <p:nvSpPr>
          <p:cNvPr id="11" name="Content Placeholder 2">
            <a:extLst>
              <a:ext uri="{FF2B5EF4-FFF2-40B4-BE49-F238E27FC236}">
                <a16:creationId xmlns:a16="http://schemas.microsoft.com/office/drawing/2014/main" id="{7658AFAD-94CB-447A-B751-85B2871476A2}"/>
              </a:ext>
            </a:extLst>
          </p:cNvPr>
          <p:cNvSpPr txBox="1">
            <a:spLocks/>
          </p:cNvSpPr>
          <p:nvPr/>
        </p:nvSpPr>
        <p:spPr>
          <a:xfrm>
            <a:off x="7684403" y="2387579"/>
            <a:ext cx="3359706" cy="617477"/>
          </a:xfrm>
          <a:prstGeom prst="rect">
            <a:avLst/>
          </a:prstGeom>
        </p:spPr>
        <p:txBody>
          <a:bodyPr vert="horz" lIns="101877" tIns="50938" rIns="101877" bIns="50938" rtlCol="0">
            <a:normAutofit/>
          </a:bodyPr>
          <a:lstStyle>
            <a:lvl1pPr marL="274320" indent="-274320" algn="l" defTabSz="1131499" rtl="0" eaLnBrk="1" latinLnBrk="0" hangingPunct="1">
              <a:spcBef>
                <a:spcPts val="1800"/>
              </a:spcBef>
              <a:buClr>
                <a:schemeClr val="accent1"/>
              </a:buClr>
              <a:buSzPct val="100000"/>
              <a:buFont typeface="Arial" panose="020B0604020202020204" pitchFamily="34" charset="0"/>
              <a:buChar char="•"/>
              <a:defRPr sz="3600" kern="1200" spc="-30" baseline="0">
                <a:solidFill>
                  <a:schemeClr val="tx1"/>
                </a:solidFill>
                <a:latin typeface="+mn-lt"/>
                <a:ea typeface="Roboto" panose="02000000000000000000" pitchFamily="2" charset="0"/>
                <a:cs typeface="+mn-cs"/>
              </a:defRPr>
            </a:lvl1pPr>
            <a:lvl2pPr marL="640080" indent="-228600" algn="l" defTabSz="1131499" rtl="0" eaLnBrk="1" latinLnBrk="0" hangingPunct="1">
              <a:spcBef>
                <a:spcPts val="1200"/>
              </a:spcBef>
              <a:buClr>
                <a:schemeClr val="accent1"/>
              </a:buClr>
              <a:buFont typeface="Arial" panose="020B0604020202020204" pitchFamily="34" charset="0"/>
              <a:buChar char="•"/>
              <a:defRPr sz="3200" kern="1200" spc="-30" baseline="0">
                <a:solidFill>
                  <a:schemeClr val="tx1"/>
                </a:solidFill>
                <a:latin typeface="+mn-lt"/>
                <a:ea typeface="Roboto" panose="02000000000000000000" pitchFamily="2" charset="0"/>
                <a:cs typeface="+mn-cs"/>
              </a:defRPr>
            </a:lvl2pPr>
            <a:lvl3pPr marL="1097280" indent="-182880" algn="l" defTabSz="1131499" rtl="0" eaLnBrk="1" latinLnBrk="0" hangingPunct="1">
              <a:spcBef>
                <a:spcPts val="800"/>
              </a:spcBef>
              <a:buClr>
                <a:schemeClr val="accent1"/>
              </a:buClr>
              <a:buFont typeface="Arial" panose="020B0604020202020204" pitchFamily="34" charset="0"/>
              <a:buChar char="•"/>
              <a:defRPr sz="2800" kern="1200" spc="-30" baseline="0">
                <a:solidFill>
                  <a:schemeClr val="tx1"/>
                </a:solidFill>
                <a:latin typeface="+mn-lt"/>
                <a:ea typeface="Roboto" panose="02000000000000000000" pitchFamily="2" charset="0"/>
                <a:cs typeface="+mn-cs"/>
              </a:defRPr>
            </a:lvl3pPr>
            <a:lvl4pPr marL="1463040" indent="-182880" algn="l" defTabSz="1131499" rtl="0" eaLnBrk="1" latinLnBrk="0" hangingPunct="1">
              <a:spcBef>
                <a:spcPts val="600"/>
              </a:spcBef>
              <a:buClr>
                <a:schemeClr val="accent1"/>
              </a:buClr>
              <a:buFont typeface="Arial" panose="020B0604020202020204" pitchFamily="34" charset="0"/>
              <a:buChar char="•"/>
              <a:defRPr sz="2400" kern="1200" spc="-30" baseline="0">
                <a:solidFill>
                  <a:schemeClr val="tx1"/>
                </a:solidFill>
                <a:latin typeface="+mn-lt"/>
                <a:ea typeface="Roboto" panose="02000000000000000000" pitchFamily="2" charset="0"/>
                <a:cs typeface="+mn-cs"/>
              </a:defRPr>
            </a:lvl4pPr>
            <a:lvl5pPr marL="1828800" indent="-182880" algn="l" defTabSz="1131499" rtl="0" eaLnBrk="1" latinLnBrk="0" hangingPunct="1">
              <a:spcBef>
                <a:spcPts val="600"/>
              </a:spcBef>
              <a:buClr>
                <a:schemeClr val="accent1"/>
              </a:buClr>
              <a:buFont typeface="Arial" panose="020B0604020202020204" pitchFamily="34" charset="0"/>
              <a:buChar char="•"/>
              <a:defRPr sz="2000" kern="1200" spc="-30" baseline="0">
                <a:solidFill>
                  <a:schemeClr val="tx1"/>
                </a:solidFill>
                <a:latin typeface="+mn-lt"/>
                <a:ea typeface="Roboto" panose="02000000000000000000" pitchFamily="2" charset="0"/>
                <a:cs typeface="+mn-cs"/>
              </a:defRPr>
            </a:lvl5pPr>
            <a:lvl6pPr marL="3111625" indent="-282875" algn="l" defTabSz="1131499"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677374" indent="-282875" algn="l" defTabSz="1131499"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243123" indent="-282875" algn="l" defTabSz="1131499"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08873" indent="-282875" algn="l" defTabSz="1131499"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370497" marR="0" lvl="1" indent="0" algn="l" defTabSz="1018802" rtl="0" eaLnBrk="1" fontAlgn="auto" latinLnBrk="0" hangingPunct="1">
              <a:lnSpc>
                <a:spcPct val="100000"/>
              </a:lnSpc>
              <a:spcBef>
                <a:spcPts val="1080"/>
              </a:spcBef>
              <a:spcAft>
                <a:spcPts val="0"/>
              </a:spcAft>
              <a:buClr>
                <a:srgbClr val="F05423"/>
              </a:buClr>
              <a:buSzTx/>
              <a:buFont typeface="Arial" panose="020B0604020202020204" pitchFamily="34" charset="0"/>
              <a:buNone/>
              <a:tabLst/>
              <a:defRPr/>
            </a:pPr>
            <a:r>
              <a:rPr kumimoji="0" lang="en-US" sz="2161" b="1" i="0" u="none" strike="noStrike" kern="1200" cap="none" spc="-27" normalizeH="0" baseline="0" noProof="0" dirty="0">
                <a:ln>
                  <a:noFill/>
                </a:ln>
                <a:solidFill>
                  <a:srgbClr val="FFFFFF"/>
                </a:solidFill>
                <a:effectLst/>
                <a:uLnTx/>
                <a:uFillTx/>
                <a:latin typeface="Arial"/>
                <a:cs typeface="+mn-cs"/>
              </a:rPr>
              <a:t>Make key info pop</a:t>
            </a:r>
          </a:p>
        </p:txBody>
      </p:sp>
      <p:pic>
        <p:nvPicPr>
          <p:cNvPr id="4" name="Picture 3">
            <a:extLst>
              <a:ext uri="{FF2B5EF4-FFF2-40B4-BE49-F238E27FC236}">
                <a16:creationId xmlns:a16="http://schemas.microsoft.com/office/drawing/2014/main" id="{2419C841-4AB5-4309-9F03-471E2894AE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24224" y="1662184"/>
            <a:ext cx="2865887" cy="4023742"/>
          </a:xfrm>
          <a:prstGeom prst="rect">
            <a:avLst/>
          </a:prstGeom>
          <a:solidFill>
            <a:schemeClr val="bg1">
              <a:lumMod val="95000"/>
            </a:schemeClr>
          </a:solidFill>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42DEDF0A-C02A-493B-ADA8-15A3D91F89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64147" y="1662184"/>
            <a:ext cx="2865887" cy="4023742"/>
          </a:xfrm>
          <a:prstGeom prst="rect">
            <a:avLst/>
          </a:prstGeom>
          <a:solidFill>
            <a:schemeClr val="bg1">
              <a:lumMod val="95000"/>
            </a:schemeClr>
          </a:solidFill>
          <a:effectLst>
            <a:outerShdw blurRad="50800" dist="38100" dir="2700000" algn="tl" rotWithShape="0">
              <a:prstClr val="black">
                <a:alpha val="40000"/>
              </a:prstClr>
            </a:outerShdw>
          </a:effectLst>
        </p:spPr>
      </p:pic>
      <p:sp>
        <p:nvSpPr>
          <p:cNvPr id="15" name="Arrow: Pentagon 14">
            <a:extLst>
              <a:ext uri="{FF2B5EF4-FFF2-40B4-BE49-F238E27FC236}">
                <a16:creationId xmlns:a16="http://schemas.microsoft.com/office/drawing/2014/main" id="{61966FDA-82AC-4B07-8301-4F9DBAF80455}"/>
              </a:ext>
            </a:extLst>
          </p:cNvPr>
          <p:cNvSpPr/>
          <p:nvPr/>
        </p:nvSpPr>
        <p:spPr>
          <a:xfrm rot="10800000">
            <a:off x="7611565" y="4119946"/>
            <a:ext cx="3581368" cy="38077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8948" rtl="0" eaLnBrk="1" fontAlgn="auto" latinLnBrk="0" hangingPunct="1">
              <a:lnSpc>
                <a:spcPct val="100000"/>
              </a:lnSpc>
              <a:spcBef>
                <a:spcPts val="0"/>
              </a:spcBef>
              <a:spcAft>
                <a:spcPts val="0"/>
              </a:spcAft>
              <a:buClrTx/>
              <a:buSzTx/>
              <a:buFontTx/>
              <a:buNone/>
              <a:tabLst/>
              <a:defRPr/>
            </a:pPr>
            <a:endParaRPr kumimoji="0" lang="en-US" sz="1981" b="0" i="0" u="none" strike="noStrike" kern="1200" cap="none" spc="0" normalizeH="0" baseline="0" noProof="0">
              <a:ln>
                <a:noFill/>
              </a:ln>
              <a:solidFill>
                <a:srgbClr val="FFFFFF"/>
              </a:solidFill>
              <a:effectLst/>
              <a:uLnTx/>
              <a:uFillTx/>
              <a:latin typeface="Arial"/>
              <a:ea typeface="+mn-ea"/>
              <a:cs typeface="+mn-cs"/>
            </a:endParaRPr>
          </a:p>
        </p:txBody>
      </p:sp>
      <p:sp>
        <p:nvSpPr>
          <p:cNvPr id="16" name="Content Placeholder 2">
            <a:extLst>
              <a:ext uri="{FF2B5EF4-FFF2-40B4-BE49-F238E27FC236}">
                <a16:creationId xmlns:a16="http://schemas.microsoft.com/office/drawing/2014/main" id="{A2C13602-FFD1-4598-8138-532783CCC06F}"/>
              </a:ext>
            </a:extLst>
          </p:cNvPr>
          <p:cNvSpPr txBox="1">
            <a:spLocks/>
          </p:cNvSpPr>
          <p:nvPr/>
        </p:nvSpPr>
        <p:spPr>
          <a:xfrm>
            <a:off x="7647984" y="4089072"/>
            <a:ext cx="3359706" cy="617477"/>
          </a:xfrm>
          <a:prstGeom prst="rect">
            <a:avLst/>
          </a:prstGeom>
        </p:spPr>
        <p:txBody>
          <a:bodyPr vert="horz" lIns="101877" tIns="50938" rIns="101877" bIns="50938" rtlCol="0">
            <a:normAutofit/>
          </a:bodyPr>
          <a:lstStyle>
            <a:lvl1pPr marL="274320" indent="-274320" algn="l" defTabSz="1131499" rtl="0" eaLnBrk="1" latinLnBrk="0" hangingPunct="1">
              <a:spcBef>
                <a:spcPts val="1800"/>
              </a:spcBef>
              <a:buClr>
                <a:schemeClr val="accent1"/>
              </a:buClr>
              <a:buSzPct val="100000"/>
              <a:buFont typeface="Arial" panose="020B0604020202020204" pitchFamily="34" charset="0"/>
              <a:buChar char="•"/>
              <a:defRPr sz="3600" kern="1200" spc="-30" baseline="0">
                <a:solidFill>
                  <a:schemeClr val="tx1"/>
                </a:solidFill>
                <a:latin typeface="+mn-lt"/>
                <a:ea typeface="Roboto" panose="02000000000000000000" pitchFamily="2" charset="0"/>
                <a:cs typeface="+mn-cs"/>
              </a:defRPr>
            </a:lvl1pPr>
            <a:lvl2pPr marL="640080" indent="-228600" algn="l" defTabSz="1131499" rtl="0" eaLnBrk="1" latinLnBrk="0" hangingPunct="1">
              <a:spcBef>
                <a:spcPts val="1200"/>
              </a:spcBef>
              <a:buClr>
                <a:schemeClr val="accent1"/>
              </a:buClr>
              <a:buFont typeface="Arial" panose="020B0604020202020204" pitchFamily="34" charset="0"/>
              <a:buChar char="•"/>
              <a:defRPr sz="3200" kern="1200" spc="-30" baseline="0">
                <a:solidFill>
                  <a:schemeClr val="tx1"/>
                </a:solidFill>
                <a:latin typeface="+mn-lt"/>
                <a:ea typeface="Roboto" panose="02000000000000000000" pitchFamily="2" charset="0"/>
                <a:cs typeface="+mn-cs"/>
              </a:defRPr>
            </a:lvl2pPr>
            <a:lvl3pPr marL="1097280" indent="-182880" algn="l" defTabSz="1131499" rtl="0" eaLnBrk="1" latinLnBrk="0" hangingPunct="1">
              <a:spcBef>
                <a:spcPts val="800"/>
              </a:spcBef>
              <a:buClr>
                <a:schemeClr val="accent1"/>
              </a:buClr>
              <a:buFont typeface="Arial" panose="020B0604020202020204" pitchFamily="34" charset="0"/>
              <a:buChar char="•"/>
              <a:defRPr sz="2800" kern="1200" spc="-30" baseline="0">
                <a:solidFill>
                  <a:schemeClr val="tx1"/>
                </a:solidFill>
                <a:latin typeface="+mn-lt"/>
                <a:ea typeface="Roboto" panose="02000000000000000000" pitchFamily="2" charset="0"/>
                <a:cs typeface="+mn-cs"/>
              </a:defRPr>
            </a:lvl3pPr>
            <a:lvl4pPr marL="1463040" indent="-182880" algn="l" defTabSz="1131499" rtl="0" eaLnBrk="1" latinLnBrk="0" hangingPunct="1">
              <a:spcBef>
                <a:spcPts val="600"/>
              </a:spcBef>
              <a:buClr>
                <a:schemeClr val="accent1"/>
              </a:buClr>
              <a:buFont typeface="Arial" panose="020B0604020202020204" pitchFamily="34" charset="0"/>
              <a:buChar char="•"/>
              <a:defRPr sz="2400" kern="1200" spc="-30" baseline="0">
                <a:solidFill>
                  <a:schemeClr val="tx1"/>
                </a:solidFill>
                <a:latin typeface="+mn-lt"/>
                <a:ea typeface="Roboto" panose="02000000000000000000" pitchFamily="2" charset="0"/>
                <a:cs typeface="+mn-cs"/>
              </a:defRPr>
            </a:lvl4pPr>
            <a:lvl5pPr marL="1828800" indent="-182880" algn="l" defTabSz="1131499" rtl="0" eaLnBrk="1" latinLnBrk="0" hangingPunct="1">
              <a:spcBef>
                <a:spcPts val="600"/>
              </a:spcBef>
              <a:buClr>
                <a:schemeClr val="accent1"/>
              </a:buClr>
              <a:buFont typeface="Arial" panose="020B0604020202020204" pitchFamily="34" charset="0"/>
              <a:buChar char="•"/>
              <a:defRPr sz="2000" kern="1200" spc="-30" baseline="0">
                <a:solidFill>
                  <a:schemeClr val="tx1"/>
                </a:solidFill>
                <a:latin typeface="+mn-lt"/>
                <a:ea typeface="Roboto" panose="02000000000000000000" pitchFamily="2" charset="0"/>
                <a:cs typeface="+mn-cs"/>
              </a:defRPr>
            </a:lvl5pPr>
            <a:lvl6pPr marL="3111625" indent="-282875" algn="l" defTabSz="1131499"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677374" indent="-282875" algn="l" defTabSz="1131499"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243123" indent="-282875" algn="l" defTabSz="1131499"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08873" indent="-282875" algn="l" defTabSz="1131499"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370497" marR="0" lvl="1" indent="0" algn="l" defTabSz="1018802" rtl="0" eaLnBrk="1" fontAlgn="auto" latinLnBrk="0" hangingPunct="1">
              <a:lnSpc>
                <a:spcPct val="100000"/>
              </a:lnSpc>
              <a:spcBef>
                <a:spcPts val="1080"/>
              </a:spcBef>
              <a:spcAft>
                <a:spcPts val="0"/>
              </a:spcAft>
              <a:buClr>
                <a:srgbClr val="F05423"/>
              </a:buClr>
              <a:buSzTx/>
              <a:buFont typeface="Arial" panose="020B0604020202020204" pitchFamily="34" charset="0"/>
              <a:buNone/>
              <a:tabLst/>
              <a:defRPr/>
            </a:pPr>
            <a:r>
              <a:rPr kumimoji="0" lang="en-US" sz="2161" b="1" i="0" u="none" strike="noStrike" kern="1200" cap="none" spc="-27" normalizeH="0" baseline="0" noProof="0" dirty="0">
                <a:ln>
                  <a:noFill/>
                </a:ln>
                <a:solidFill>
                  <a:srgbClr val="FFFFFF"/>
                </a:solidFill>
                <a:effectLst/>
                <a:uLnTx/>
                <a:uFillTx/>
                <a:latin typeface="Arial"/>
                <a:cs typeface="+mn-cs"/>
              </a:rPr>
              <a:t>Warn &amp; Highlight</a:t>
            </a:r>
          </a:p>
        </p:txBody>
      </p:sp>
    </p:spTree>
    <p:extLst>
      <p:ext uri="{BB962C8B-B14F-4D97-AF65-F5344CB8AC3E}">
        <p14:creationId xmlns:p14="http://schemas.microsoft.com/office/powerpoint/2010/main" val="3271678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BBCC119-BF81-4B87-BBEE-48EECD4D550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think-cell Slide" r:id="rId5" imgW="463" imgH="463" progId="TCLayout.ActiveDocument.1">
                  <p:embed/>
                </p:oleObj>
              </mc:Choice>
              <mc:Fallback>
                <p:oleObj name="think-cell Slide" r:id="rId5" imgW="463" imgH="463" progId="TCLayout.ActiveDocument.1">
                  <p:embed/>
                  <p:pic>
                    <p:nvPicPr>
                      <p:cNvPr id="8" name="Object 7" hidden="1">
                        <a:extLst>
                          <a:ext uri="{FF2B5EF4-FFF2-40B4-BE49-F238E27FC236}">
                            <a16:creationId xmlns:a16="http://schemas.microsoft.com/office/drawing/2014/main" id="{DBBCC119-BF81-4B87-BBEE-48EECD4D550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437EAB09-B4FA-BA4A-A68C-2A5CE6006A79}"/>
              </a:ext>
            </a:extLst>
          </p:cNvPr>
          <p:cNvSpPr>
            <a:spLocks noGrp="1"/>
          </p:cNvSpPr>
          <p:nvPr>
            <p:ph type="sldNum" sz="quarter" idx="12"/>
          </p:nvPr>
        </p:nvSpPr>
        <p:spPr/>
        <p:txBody>
          <a:bodyPr/>
          <a:lstStyle/>
          <a:p>
            <a:fld id="{D6CDAAEE-A9DE-FC47-AAC8-03389D2351D9}" type="slidenum">
              <a:rPr lang="en-US" smtClean="0"/>
              <a:pPr/>
              <a:t>5</a:t>
            </a:fld>
            <a:endParaRPr lang="en-US"/>
          </a:p>
        </p:txBody>
      </p:sp>
      <p:sp>
        <p:nvSpPr>
          <p:cNvPr id="3" name="Title 2">
            <a:extLst>
              <a:ext uri="{FF2B5EF4-FFF2-40B4-BE49-F238E27FC236}">
                <a16:creationId xmlns:a16="http://schemas.microsoft.com/office/drawing/2014/main" id="{DEC24325-238A-2649-A57A-1455A6ED7AB5}"/>
              </a:ext>
            </a:extLst>
          </p:cNvPr>
          <p:cNvSpPr>
            <a:spLocks noGrp="1"/>
          </p:cNvSpPr>
          <p:nvPr>
            <p:ph type="title"/>
          </p:nvPr>
        </p:nvSpPr>
        <p:spPr/>
        <p:txBody>
          <a:bodyPr vert="horz"/>
          <a:lstStyle/>
          <a:p>
            <a:r>
              <a:rPr lang="en-US" sz="4400" dirty="0">
                <a:latin typeface="Arial"/>
                <a:cs typeface="Arial"/>
              </a:rPr>
              <a:t>Value Proposition</a:t>
            </a:r>
          </a:p>
        </p:txBody>
      </p:sp>
      <p:sp>
        <p:nvSpPr>
          <p:cNvPr id="12" name="Rectangle 11">
            <a:extLst>
              <a:ext uri="{FF2B5EF4-FFF2-40B4-BE49-F238E27FC236}">
                <a16:creationId xmlns:a16="http://schemas.microsoft.com/office/drawing/2014/main" id="{91D5FE4D-E572-C846-903C-88A2BC82585A}"/>
              </a:ext>
            </a:extLst>
          </p:cNvPr>
          <p:cNvSpPr/>
          <p:nvPr/>
        </p:nvSpPr>
        <p:spPr bwMode="auto">
          <a:xfrm>
            <a:off x="963717" y="2703127"/>
            <a:ext cx="4007425" cy="2981326"/>
          </a:xfrm>
          <a:prstGeom prst="rect">
            <a:avLst/>
          </a:prstGeom>
          <a:noFill/>
          <a:ln w="12700"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R="0" algn="l" defTabSz="914400" rtl="0" eaLnBrk="1" fontAlgn="base" latinLnBrk="0" hangingPunct="1">
              <a:lnSpc>
                <a:spcPct val="100000"/>
              </a:lnSpc>
              <a:spcBef>
                <a:spcPct val="0"/>
              </a:spcBef>
              <a:spcAft>
                <a:spcPct val="0"/>
              </a:spcAft>
              <a:buClrTx/>
              <a:buSzTx/>
              <a:tabLst/>
            </a:pPr>
            <a:r>
              <a:rPr lang="en-US" sz="2000" dirty="0">
                <a:latin typeface="Arial" panose="020B0604020202020204" pitchFamily="34" charset="0"/>
                <a:ea typeface="ＭＳ Ｐゴシック" charset="0"/>
                <a:cs typeface="Arial" panose="020B0604020202020204" pitchFamily="34" charset="0"/>
              </a:rPr>
              <a:t>Pre-printed labels are expensive, time-consuming to order, and there’s a lead time</a:t>
            </a:r>
          </a:p>
          <a:p>
            <a:pPr marL="342900" marR="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2000" dirty="0">
                <a:solidFill>
                  <a:srgbClr val="FF0000"/>
                </a:solidFill>
                <a:latin typeface="Arial" panose="020B0604020202020204" pitchFamily="34" charset="0"/>
                <a:ea typeface="ＭＳ Ｐゴシック" charset="0"/>
                <a:cs typeface="Arial" panose="020B0604020202020204" pitchFamily="34" charset="0"/>
              </a:rPr>
              <a:t>Lead time not in own control</a:t>
            </a:r>
          </a:p>
          <a:p>
            <a:pPr marR="0" algn="l" defTabSz="914400" rtl="0" eaLnBrk="1" fontAlgn="base" latinLnBrk="0" hangingPunct="1">
              <a:lnSpc>
                <a:spcPct val="100000"/>
              </a:lnSpc>
              <a:spcBef>
                <a:spcPct val="0"/>
              </a:spcBef>
              <a:spcAft>
                <a:spcPct val="0"/>
              </a:spcAft>
              <a:buClrTx/>
              <a:buSzTx/>
              <a:tabLst/>
            </a:pPr>
            <a:endParaRPr lang="en-US" sz="2000" dirty="0">
              <a:solidFill>
                <a:schemeClr val="bg1"/>
              </a:solidFill>
              <a:latin typeface="Arial" panose="020B0604020202020204" pitchFamily="34" charset="0"/>
              <a:ea typeface="ＭＳ Ｐゴシック" charset="0"/>
              <a:cs typeface="Arial" panose="020B0604020202020204" pitchFamily="34" charset="0"/>
            </a:endParaRPr>
          </a:p>
          <a:p>
            <a:pPr fontAlgn="base">
              <a:spcBef>
                <a:spcPct val="0"/>
              </a:spcBef>
              <a:spcAft>
                <a:spcPct val="0"/>
              </a:spcAft>
            </a:pPr>
            <a:r>
              <a:rPr lang="en-US" sz="2000" dirty="0">
                <a:latin typeface="Arial" panose="020B0604020202020204" pitchFamily="34" charset="0"/>
                <a:ea typeface="ＭＳ Ｐゴシック" charset="0"/>
                <a:cs typeface="Arial" panose="020B0604020202020204" pitchFamily="34" charset="0"/>
              </a:rPr>
              <a:t>Ever-changing label, safety, and regulatory requirements </a:t>
            </a:r>
            <a:r>
              <a:rPr lang="en-US" sz="2000" dirty="0">
                <a:latin typeface="Arial" panose="020B0604020202020204" pitchFamily="34" charset="0"/>
                <a:ea typeface="ＭＳ Ｐゴシック" charset="0"/>
                <a:cs typeface="Arial" panose="020B0604020202020204" pitchFamily="34" charset="0"/>
                <a:sym typeface="Wingdings" panose="05000000000000000000" pitchFamily="2" charset="2"/>
              </a:rPr>
              <a:t> need to change labels and signs on the fly</a:t>
            </a:r>
            <a:endParaRPr lang="en-US" sz="2000" dirty="0">
              <a:latin typeface="Arial" panose="020B0604020202020204" pitchFamily="34" charset="0"/>
              <a:ea typeface="ＭＳ Ｐゴシック" charset="0"/>
              <a:cs typeface="Arial" panose="020B0604020202020204" pitchFamily="34" charset="0"/>
            </a:endParaRPr>
          </a:p>
          <a:p>
            <a:pPr marR="0" algn="l" defTabSz="914400" rtl="0" eaLnBrk="1" fontAlgn="base" latinLnBrk="0" hangingPunct="1">
              <a:lnSpc>
                <a:spcPct val="100000"/>
              </a:lnSpc>
              <a:spcBef>
                <a:spcPct val="0"/>
              </a:spcBef>
              <a:spcAft>
                <a:spcPct val="0"/>
              </a:spcAft>
              <a:buClrTx/>
              <a:buSzTx/>
              <a:tabLst/>
            </a:pPr>
            <a:endParaRPr lang="en-US" sz="2000" dirty="0">
              <a:latin typeface="Arial" panose="020B0604020202020204" pitchFamily="34" charset="0"/>
              <a:ea typeface="ＭＳ Ｐゴシック" charset="0"/>
              <a:cs typeface="Arial" panose="020B0604020202020204" pitchFamily="34" charset="0"/>
            </a:endParaRPr>
          </a:p>
          <a:p>
            <a:pPr marL="285750" marR="0" indent="-285750" algn="l" defTabSz="914400" rtl="0" eaLnBrk="1" fontAlgn="base" latinLnBrk="0" hangingPunct="1">
              <a:lnSpc>
                <a:spcPct val="100000"/>
              </a:lnSpc>
              <a:spcBef>
                <a:spcPct val="0"/>
              </a:spcBef>
              <a:spcAft>
                <a:spcPct val="0"/>
              </a:spcAft>
              <a:buClrTx/>
              <a:buSzTx/>
              <a:buFontTx/>
              <a:buChar char="-"/>
              <a:tabLst/>
            </a:pPr>
            <a:endParaRPr kumimoji="0" lang="en-US" b="0" i="0" u="none" strike="noStrike" cap="none" normalizeH="0" dirty="0">
              <a:ln>
                <a:noFill/>
              </a:ln>
              <a:solidFill>
                <a:schemeClr val="bg1"/>
              </a:solidFill>
              <a:effectLst/>
              <a:latin typeface="Arial" panose="020B0604020202020204" pitchFamily="34" charset="0"/>
              <a:ea typeface="ＭＳ Ｐゴシック" charset="0"/>
              <a:cs typeface="Arial" panose="020B0604020202020204" pitchFamily="34" charset="0"/>
            </a:endParaRPr>
          </a:p>
        </p:txBody>
      </p:sp>
      <p:sp>
        <p:nvSpPr>
          <p:cNvPr id="13" name="TextBox 12">
            <a:extLst>
              <a:ext uri="{FF2B5EF4-FFF2-40B4-BE49-F238E27FC236}">
                <a16:creationId xmlns:a16="http://schemas.microsoft.com/office/drawing/2014/main" id="{3468BED0-8369-3547-9471-1C531242671F}"/>
              </a:ext>
            </a:extLst>
          </p:cNvPr>
          <p:cNvSpPr txBox="1"/>
          <p:nvPr/>
        </p:nvSpPr>
        <p:spPr>
          <a:xfrm>
            <a:off x="916919" y="2024181"/>
            <a:ext cx="3589767" cy="523220"/>
          </a:xfrm>
          <a:prstGeom prst="rect">
            <a:avLst/>
          </a:prstGeom>
          <a:noFill/>
        </p:spPr>
        <p:txBody>
          <a:bodyPr wrap="square" lIns="0" rIns="91440" rtlCol="0">
            <a:spAutoFit/>
          </a:bodyPr>
          <a:lstStyle/>
          <a:p>
            <a:r>
              <a:rPr lang="en-US" sz="2800" dirty="0">
                <a:solidFill>
                  <a:srgbClr val="00B0F0"/>
                </a:solidFill>
                <a:latin typeface="Arial" panose="020B0604020202020204" pitchFamily="34" charset="0"/>
                <a:cs typeface="Arial" panose="020B0604020202020204" pitchFamily="34" charset="0"/>
              </a:rPr>
              <a:t>Gap in the Market</a:t>
            </a:r>
          </a:p>
        </p:txBody>
      </p:sp>
      <p:sp>
        <p:nvSpPr>
          <p:cNvPr id="14" name="Rectangle 13">
            <a:extLst>
              <a:ext uri="{FF2B5EF4-FFF2-40B4-BE49-F238E27FC236}">
                <a16:creationId xmlns:a16="http://schemas.microsoft.com/office/drawing/2014/main" id="{8E37BA44-749B-2A41-A928-ECC8FEB48336}"/>
              </a:ext>
            </a:extLst>
          </p:cNvPr>
          <p:cNvSpPr/>
          <p:nvPr/>
        </p:nvSpPr>
        <p:spPr bwMode="auto">
          <a:xfrm>
            <a:off x="6727372" y="2703126"/>
            <a:ext cx="4789714" cy="3574295"/>
          </a:xfrm>
          <a:prstGeom prst="rect">
            <a:avLst/>
          </a:prstGeom>
          <a:noFill/>
          <a:ln w="12700"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285750" indent="-285750" fontAlgn="base">
              <a:spcBef>
                <a:spcPct val="0"/>
              </a:spcBef>
              <a:spcAft>
                <a:spcPts val="1200"/>
              </a:spcAft>
              <a:buFont typeface="Arial" panose="020B0604020202020204" pitchFamily="34" charset="0"/>
              <a:buChar char="•"/>
            </a:pPr>
            <a:r>
              <a:rPr lang="en-US" sz="2000" dirty="0">
                <a:latin typeface="Arial" panose="020B0604020202020204" pitchFamily="34" charset="0"/>
                <a:ea typeface="ＭＳ Ｐゴシック" charset="0"/>
                <a:cs typeface="Arial" panose="020B0604020202020204" pitchFamily="34" charset="0"/>
              </a:rPr>
              <a:t>Reduce labeling costs vs. purchasing pre-printed labels</a:t>
            </a:r>
          </a:p>
          <a:p>
            <a:pPr marL="285750" indent="-285750" fontAlgn="base">
              <a:spcBef>
                <a:spcPct val="0"/>
              </a:spcBef>
              <a:spcAft>
                <a:spcPts val="1200"/>
              </a:spcAft>
              <a:buFont typeface="Arial" panose="020B0604020202020204" pitchFamily="34" charset="0"/>
              <a:buChar char="•"/>
            </a:pPr>
            <a:r>
              <a:rPr lang="en-US" sz="2000" dirty="0">
                <a:latin typeface="Arial" panose="020B0604020202020204" pitchFamily="34" charset="0"/>
                <a:ea typeface="ＭＳ Ｐゴシック" charset="0"/>
                <a:cs typeface="Arial" panose="020B0604020202020204" pitchFamily="34" charset="0"/>
              </a:rPr>
              <a:t>Customize to the size, content, and color you want</a:t>
            </a:r>
          </a:p>
          <a:p>
            <a:pPr marL="285750" indent="-285750" fontAlgn="base">
              <a:spcBef>
                <a:spcPct val="0"/>
              </a:spcBef>
              <a:spcAft>
                <a:spcPts val="1200"/>
              </a:spcAft>
              <a:buFont typeface="Arial" panose="020B0604020202020204" pitchFamily="34" charset="0"/>
              <a:buChar char="•"/>
            </a:pPr>
            <a:r>
              <a:rPr lang="en-US" sz="2000" dirty="0">
                <a:latin typeface="Arial" panose="020B0604020202020204" pitchFamily="34" charset="0"/>
                <a:ea typeface="ＭＳ Ｐゴシック" charset="0"/>
                <a:cs typeface="Arial" panose="020B0604020202020204" pitchFamily="34" charset="0"/>
              </a:rPr>
              <a:t>No lead time</a:t>
            </a:r>
          </a:p>
          <a:p>
            <a:pPr marL="285750" indent="-285750" fontAlgn="base">
              <a:spcBef>
                <a:spcPct val="0"/>
              </a:spcBef>
              <a:spcAft>
                <a:spcPts val="1200"/>
              </a:spcAft>
              <a:buFont typeface="Arial" panose="020B0604020202020204" pitchFamily="34" charset="0"/>
              <a:buChar char="•"/>
            </a:pPr>
            <a:r>
              <a:rPr lang="en-US" sz="2000" dirty="0">
                <a:latin typeface="Arial" panose="020B0604020202020204" pitchFamily="34" charset="0"/>
                <a:ea typeface="ＭＳ Ｐゴシック" charset="0"/>
                <a:cs typeface="Arial" panose="020B0604020202020204" pitchFamily="34" charset="0"/>
              </a:rPr>
              <a:t>Improve operational efficiency and flexibility</a:t>
            </a:r>
          </a:p>
          <a:p>
            <a:pPr marL="285750" indent="-285750" fontAlgn="base">
              <a:spcBef>
                <a:spcPct val="0"/>
              </a:spcBef>
              <a:spcAft>
                <a:spcPts val="1200"/>
              </a:spcAft>
              <a:buFont typeface="Arial" panose="020B0604020202020204" pitchFamily="34" charset="0"/>
              <a:buChar char="•"/>
            </a:pPr>
            <a:r>
              <a:rPr lang="en-US" sz="2000" dirty="0">
                <a:latin typeface="Arial" panose="020B0604020202020204" pitchFamily="34" charset="0"/>
                <a:ea typeface="ＭＳ Ｐゴシック" charset="0"/>
                <a:cs typeface="Arial" panose="020B0604020202020204" pitchFamily="34" charset="0"/>
              </a:rPr>
              <a:t>Reduce errors</a:t>
            </a:r>
          </a:p>
        </p:txBody>
      </p:sp>
      <p:sp>
        <p:nvSpPr>
          <p:cNvPr id="15" name="TextBox 14">
            <a:extLst>
              <a:ext uri="{FF2B5EF4-FFF2-40B4-BE49-F238E27FC236}">
                <a16:creationId xmlns:a16="http://schemas.microsoft.com/office/drawing/2014/main" id="{4C64541D-9846-C049-9A8A-AC9985297C52}"/>
              </a:ext>
            </a:extLst>
          </p:cNvPr>
          <p:cNvSpPr txBox="1"/>
          <p:nvPr/>
        </p:nvSpPr>
        <p:spPr>
          <a:xfrm>
            <a:off x="6727372" y="2026091"/>
            <a:ext cx="4257448" cy="523220"/>
          </a:xfrm>
          <a:prstGeom prst="rect">
            <a:avLst/>
          </a:prstGeom>
          <a:noFill/>
        </p:spPr>
        <p:txBody>
          <a:bodyPr wrap="none" lIns="0" rIns="91440" rtlCol="0">
            <a:spAutoFit/>
          </a:bodyPr>
          <a:lstStyle/>
          <a:p>
            <a:r>
              <a:rPr lang="en-US" sz="2800" dirty="0">
                <a:solidFill>
                  <a:srgbClr val="00B0F0"/>
                </a:solidFill>
                <a:latin typeface="Arial" panose="020B0604020202020204" pitchFamily="34" charset="0"/>
                <a:cs typeface="Arial" panose="020B0604020202020204" pitchFamily="34" charset="0"/>
              </a:rPr>
              <a:t>Epson’s Value Proposition</a:t>
            </a:r>
          </a:p>
        </p:txBody>
      </p:sp>
      <p:cxnSp>
        <p:nvCxnSpPr>
          <p:cNvPr id="17" name="Straight Connector 16">
            <a:extLst>
              <a:ext uri="{FF2B5EF4-FFF2-40B4-BE49-F238E27FC236}">
                <a16:creationId xmlns:a16="http://schemas.microsoft.com/office/drawing/2014/main" id="{61F9A020-5BF4-9146-AC50-2863C5AD4763}"/>
              </a:ext>
            </a:extLst>
          </p:cNvPr>
          <p:cNvCxnSpPr>
            <a:cxnSpLocks/>
            <a:stCxn id="20" idx="2"/>
            <a:endCxn id="19" idx="6"/>
          </p:cNvCxnSpPr>
          <p:nvPr/>
        </p:nvCxnSpPr>
        <p:spPr>
          <a:xfrm>
            <a:off x="1345501" y="1691100"/>
            <a:ext cx="8926252" cy="23966"/>
          </a:xfrm>
          <a:prstGeom prst="line">
            <a:avLst/>
          </a:prstGeom>
          <a:ln>
            <a:solidFill>
              <a:srgbClr val="CAD7DC"/>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78B99CBA-0F85-4B44-B013-9BBFD03FD177}"/>
              </a:ext>
            </a:extLst>
          </p:cNvPr>
          <p:cNvSpPr/>
          <p:nvPr/>
        </p:nvSpPr>
        <p:spPr>
          <a:xfrm>
            <a:off x="5720737" y="1591680"/>
            <a:ext cx="198839" cy="198839"/>
          </a:xfrm>
          <a:prstGeom prst="ellipse">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9" name="Oval 18">
            <a:extLst>
              <a:ext uri="{FF2B5EF4-FFF2-40B4-BE49-F238E27FC236}">
                <a16:creationId xmlns:a16="http://schemas.microsoft.com/office/drawing/2014/main" id="{2A1485F1-FA98-074C-B996-05512AFB4FCD}"/>
              </a:ext>
            </a:extLst>
          </p:cNvPr>
          <p:cNvSpPr/>
          <p:nvPr/>
        </p:nvSpPr>
        <p:spPr>
          <a:xfrm>
            <a:off x="10072914" y="1615646"/>
            <a:ext cx="198839" cy="198839"/>
          </a:xfrm>
          <a:prstGeom prst="ellipse">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highlight>
                <a:srgbClr val="27AAE1"/>
              </a:highlight>
            </a:endParaRPr>
          </a:p>
        </p:txBody>
      </p:sp>
      <p:sp>
        <p:nvSpPr>
          <p:cNvPr id="20" name="Oval 19">
            <a:extLst>
              <a:ext uri="{FF2B5EF4-FFF2-40B4-BE49-F238E27FC236}">
                <a16:creationId xmlns:a16="http://schemas.microsoft.com/office/drawing/2014/main" id="{2345DC59-4C0C-7A47-B5B1-E4E1B274F1A4}"/>
              </a:ext>
            </a:extLst>
          </p:cNvPr>
          <p:cNvSpPr/>
          <p:nvPr/>
        </p:nvSpPr>
        <p:spPr>
          <a:xfrm>
            <a:off x="1345501" y="1591680"/>
            <a:ext cx="198839" cy="1988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Tree>
    <p:extLst>
      <p:ext uri="{BB962C8B-B14F-4D97-AF65-F5344CB8AC3E}">
        <p14:creationId xmlns:p14="http://schemas.microsoft.com/office/powerpoint/2010/main" val="114419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35337F-C9AD-4381-80B2-73AE6E640839}"/>
              </a:ext>
            </a:extLst>
          </p:cNvPr>
          <p:cNvSpPr>
            <a:spLocks noGrp="1"/>
          </p:cNvSpPr>
          <p:nvPr>
            <p:ph type="sldNum" sz="quarter" idx="12"/>
          </p:nvPr>
        </p:nvSpPr>
        <p:spPr/>
        <p:txBody>
          <a:bodyPr/>
          <a:lstStyle/>
          <a:p>
            <a:fld id="{D6CDAAEE-A9DE-FC47-AAC8-03389D2351D9}" type="slidenum">
              <a:rPr lang="en-US" smtClean="0"/>
              <a:pPr/>
              <a:t>6</a:t>
            </a:fld>
            <a:endParaRPr lang="en-US" dirty="0"/>
          </a:p>
        </p:txBody>
      </p:sp>
      <p:sp>
        <p:nvSpPr>
          <p:cNvPr id="3" name="TextBox 2">
            <a:extLst>
              <a:ext uri="{FF2B5EF4-FFF2-40B4-BE49-F238E27FC236}">
                <a16:creationId xmlns:a16="http://schemas.microsoft.com/office/drawing/2014/main" id="{D2D0DBFD-6093-490A-884F-FFA8EA78259D}"/>
              </a:ext>
            </a:extLst>
          </p:cNvPr>
          <p:cNvSpPr txBox="1"/>
          <p:nvPr/>
        </p:nvSpPr>
        <p:spPr>
          <a:xfrm>
            <a:off x="1371600" y="1371600"/>
            <a:ext cx="7489371" cy="2062103"/>
          </a:xfrm>
          <a:prstGeom prst="rect">
            <a:avLst/>
          </a:prstGeom>
          <a:noFill/>
        </p:spPr>
        <p:txBody>
          <a:bodyPr wrap="square" rtlCol="0">
            <a:spAutoFit/>
          </a:bodyPr>
          <a:lstStyle/>
          <a:p>
            <a:r>
              <a:rPr lang="en-US" sz="4400" dirty="0">
                <a:solidFill>
                  <a:schemeClr val="bg1"/>
                </a:solidFill>
              </a:rPr>
              <a:t>In-Store:</a:t>
            </a:r>
          </a:p>
          <a:p>
            <a:pPr marL="571500" indent="-571500">
              <a:buFont typeface="Arial" panose="020B0604020202020204" pitchFamily="34" charset="0"/>
              <a:buChar char="•"/>
            </a:pPr>
            <a:r>
              <a:rPr lang="en-US" sz="4400" dirty="0">
                <a:solidFill>
                  <a:schemeClr val="bg1"/>
                </a:solidFill>
              </a:rPr>
              <a:t>	</a:t>
            </a:r>
            <a:r>
              <a:rPr lang="en-US" sz="4000" dirty="0">
                <a:solidFill>
                  <a:schemeClr val="bg1"/>
                </a:solidFill>
              </a:rPr>
              <a:t>Shelf Tags</a:t>
            </a:r>
          </a:p>
          <a:p>
            <a:pPr marL="571500" indent="-571500">
              <a:buFont typeface="Arial" panose="020B0604020202020204" pitchFamily="34" charset="0"/>
              <a:buChar char="•"/>
            </a:pPr>
            <a:r>
              <a:rPr lang="en-US" sz="4000" dirty="0">
                <a:solidFill>
                  <a:schemeClr val="bg1"/>
                </a:solidFill>
              </a:rPr>
              <a:t>	Shelf Talkers </a:t>
            </a:r>
            <a:r>
              <a:rPr lang="en-US" sz="4000" b="1" dirty="0">
                <a:solidFill>
                  <a:schemeClr val="bg1"/>
                </a:solidFill>
              </a:rPr>
              <a:t>	</a:t>
            </a:r>
          </a:p>
        </p:txBody>
      </p:sp>
    </p:spTree>
    <p:extLst>
      <p:ext uri="{BB962C8B-B14F-4D97-AF65-F5344CB8AC3E}">
        <p14:creationId xmlns:p14="http://schemas.microsoft.com/office/powerpoint/2010/main" val="2418685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09EDD4B-3C49-4CA4-90BC-6E94075B744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think-cell Slide" r:id="rId4" imgW="463" imgH="463" progId="TCLayout.ActiveDocument.1">
                  <p:embed/>
                </p:oleObj>
              </mc:Choice>
              <mc:Fallback>
                <p:oleObj name="think-cell Slide" r:id="rId4" imgW="463" imgH="463" progId="TCLayout.ActiveDocument.1">
                  <p:embed/>
                  <p:pic>
                    <p:nvPicPr>
                      <p:cNvPr id="5" name="Object 4" hidden="1">
                        <a:extLst>
                          <a:ext uri="{FF2B5EF4-FFF2-40B4-BE49-F238E27FC236}">
                            <a16:creationId xmlns:a16="http://schemas.microsoft.com/office/drawing/2014/main" id="{309EDD4B-3C49-4CA4-90BC-6E94075B744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B587ED84-2F7E-4F79-996A-D1D0B6C4C804}"/>
              </a:ext>
            </a:extLst>
          </p:cNvPr>
          <p:cNvSpPr>
            <a:spLocks noGrp="1"/>
          </p:cNvSpPr>
          <p:nvPr>
            <p:ph type="sldNum" sz="quarter" idx="12"/>
          </p:nvPr>
        </p:nvSpPr>
        <p:spPr/>
        <p:txBody>
          <a:bodyPr/>
          <a:lstStyle/>
          <a:p>
            <a:fld id="{D6CDAAEE-A9DE-FC47-AAC8-03389D2351D9}" type="slidenum">
              <a:rPr lang="en-US" smtClean="0"/>
              <a:pPr/>
              <a:t>7</a:t>
            </a:fld>
            <a:endParaRPr lang="en-US" dirty="0"/>
          </a:p>
        </p:txBody>
      </p:sp>
      <p:sp>
        <p:nvSpPr>
          <p:cNvPr id="3" name="Title 2">
            <a:extLst>
              <a:ext uri="{FF2B5EF4-FFF2-40B4-BE49-F238E27FC236}">
                <a16:creationId xmlns:a16="http://schemas.microsoft.com/office/drawing/2014/main" id="{F5C3DDE4-537D-4036-A5FE-EA1FB91D950C}"/>
              </a:ext>
            </a:extLst>
          </p:cNvPr>
          <p:cNvSpPr>
            <a:spLocks noGrp="1"/>
          </p:cNvSpPr>
          <p:nvPr>
            <p:ph type="title"/>
          </p:nvPr>
        </p:nvSpPr>
        <p:spPr/>
        <p:txBody>
          <a:bodyPr vert="horz"/>
          <a:lstStyle/>
          <a:p>
            <a:pPr algn="l">
              <a:tabLst>
                <a:tab pos="10290175" algn="r"/>
              </a:tabLst>
            </a:pPr>
            <a:r>
              <a:rPr lang="en-US" sz="4400" dirty="0"/>
              <a:t>Shelf Tags	Shelf Talkers</a:t>
            </a:r>
          </a:p>
        </p:txBody>
      </p:sp>
      <p:pic>
        <p:nvPicPr>
          <p:cNvPr id="7" name="Content Placeholder 6" descr="A picture containing text&#10;&#10;Description automatically generated">
            <a:extLst>
              <a:ext uri="{FF2B5EF4-FFF2-40B4-BE49-F238E27FC236}">
                <a16:creationId xmlns:a16="http://schemas.microsoft.com/office/drawing/2014/main" id="{7C8634B3-1B98-44DD-87D9-65542E3CF13C}"/>
              </a:ext>
            </a:extLst>
          </p:cNvPr>
          <p:cNvPicPr>
            <a:picLocks noGrp="1" noChangeAspect="1"/>
          </p:cNvPicPr>
          <p:nvPr>
            <p:ph idx="4294967295"/>
          </p:nvPr>
        </p:nvPicPr>
        <p:blipFill>
          <a:blip r:embed="rId6" cstate="email">
            <a:extLst>
              <a:ext uri="{28A0092B-C50C-407E-A947-70E740481C1C}">
                <a14:useLocalDpi xmlns:a14="http://schemas.microsoft.com/office/drawing/2010/main"/>
              </a:ext>
            </a:extLst>
          </a:blip>
          <a:stretch>
            <a:fillRect/>
          </a:stretch>
        </p:blipFill>
        <p:spPr>
          <a:xfrm>
            <a:off x="4449170" y="745077"/>
            <a:ext cx="3072634" cy="833209"/>
          </a:xfrm>
        </p:spPr>
      </p:pic>
      <p:pic>
        <p:nvPicPr>
          <p:cNvPr id="10" name="Picture 9">
            <a:extLst>
              <a:ext uri="{FF2B5EF4-FFF2-40B4-BE49-F238E27FC236}">
                <a16:creationId xmlns:a16="http://schemas.microsoft.com/office/drawing/2014/main" id="{7CC35487-1B2C-405D-BF28-33163A8D92A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1240" y="1678674"/>
            <a:ext cx="2592620" cy="2692042"/>
          </a:xfrm>
          <a:prstGeom prst="rect">
            <a:avLst/>
          </a:prstGeom>
        </p:spPr>
      </p:pic>
      <p:sp>
        <p:nvSpPr>
          <p:cNvPr id="11" name="TextBox 10">
            <a:extLst>
              <a:ext uri="{FF2B5EF4-FFF2-40B4-BE49-F238E27FC236}">
                <a16:creationId xmlns:a16="http://schemas.microsoft.com/office/drawing/2014/main" id="{4DEF7665-8613-4947-BC3B-8857C1BB52A6}"/>
              </a:ext>
            </a:extLst>
          </p:cNvPr>
          <p:cNvSpPr txBox="1"/>
          <p:nvPr/>
        </p:nvSpPr>
        <p:spPr>
          <a:xfrm>
            <a:off x="3102991" y="1633006"/>
            <a:ext cx="2592620" cy="2554545"/>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000" dirty="0"/>
              <a:t>Long thin strips to label shelves in-store</a:t>
            </a:r>
          </a:p>
          <a:p>
            <a:pPr marL="285750" indent="-285750">
              <a:spcBef>
                <a:spcPts val="1200"/>
              </a:spcBef>
              <a:buFont typeface="Arial" panose="020B0604020202020204" pitchFamily="34" charset="0"/>
              <a:buChar char="•"/>
            </a:pPr>
            <a:r>
              <a:rPr lang="en-US" sz="2000" dirty="0"/>
              <a:t>Identifies product sections</a:t>
            </a:r>
          </a:p>
          <a:p>
            <a:pPr marL="285750" indent="-285750">
              <a:spcBef>
                <a:spcPts val="1200"/>
              </a:spcBef>
              <a:buFont typeface="Arial" panose="020B0604020202020204" pitchFamily="34" charset="0"/>
              <a:buChar char="•"/>
            </a:pPr>
            <a:r>
              <a:rPr lang="en-US" sz="2000" dirty="0"/>
              <a:t>Details specific product prices</a:t>
            </a:r>
          </a:p>
        </p:txBody>
      </p:sp>
      <p:sp>
        <p:nvSpPr>
          <p:cNvPr id="12" name="TextBox 11">
            <a:extLst>
              <a:ext uri="{FF2B5EF4-FFF2-40B4-BE49-F238E27FC236}">
                <a16:creationId xmlns:a16="http://schemas.microsoft.com/office/drawing/2014/main" id="{31BC609E-CEEA-43E1-9984-D5063F116F49}"/>
              </a:ext>
            </a:extLst>
          </p:cNvPr>
          <p:cNvSpPr txBox="1"/>
          <p:nvPr/>
        </p:nvSpPr>
        <p:spPr>
          <a:xfrm>
            <a:off x="2181953" y="4678989"/>
            <a:ext cx="3708000" cy="1200329"/>
          </a:xfrm>
          <a:prstGeom prst="rect">
            <a:avLst/>
          </a:prstGeom>
          <a:noFill/>
        </p:spPr>
        <p:txBody>
          <a:bodyPr wrap="square" rtlCol="0">
            <a:spAutoFit/>
          </a:bodyPr>
          <a:lstStyle/>
          <a:p>
            <a:pPr algn="ctr"/>
            <a:r>
              <a:rPr lang="en-US" sz="2400" b="1" dirty="0">
                <a:solidFill>
                  <a:srgbClr val="FF0000"/>
                </a:solidFill>
              </a:rPr>
              <a:t>Vivid Colors Draw Attention and Boost Store Image</a:t>
            </a:r>
            <a:r>
              <a:rPr lang="en-US" b="1" dirty="0">
                <a:solidFill>
                  <a:srgbClr val="FF0000"/>
                </a:solidFill>
              </a:rPr>
              <a:t> </a:t>
            </a:r>
          </a:p>
        </p:txBody>
      </p:sp>
      <p:pic>
        <p:nvPicPr>
          <p:cNvPr id="14" name="Picture 13" descr="A close up of a flower&#10;&#10;Description automatically generated">
            <a:extLst>
              <a:ext uri="{FF2B5EF4-FFF2-40B4-BE49-F238E27FC236}">
                <a16:creationId xmlns:a16="http://schemas.microsoft.com/office/drawing/2014/main" id="{EFDFACB0-9D58-4AFE-B438-D5EFBDD0072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31240" y="4542554"/>
            <a:ext cx="1473200" cy="1473200"/>
          </a:xfrm>
          <a:prstGeom prst="rect">
            <a:avLst/>
          </a:prstGeom>
        </p:spPr>
      </p:pic>
      <p:pic>
        <p:nvPicPr>
          <p:cNvPr id="15" name="Picture 14">
            <a:extLst>
              <a:ext uri="{FF2B5EF4-FFF2-40B4-BE49-F238E27FC236}">
                <a16:creationId xmlns:a16="http://schemas.microsoft.com/office/drawing/2014/main" id="{9A0B4607-F5E4-4D63-A196-BEF858BC4E1B}"/>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9332859" y="2649168"/>
            <a:ext cx="2546548" cy="1559664"/>
          </a:xfrm>
          <a:prstGeom prst="rect">
            <a:avLst/>
          </a:prstGeom>
        </p:spPr>
      </p:pic>
      <p:pic>
        <p:nvPicPr>
          <p:cNvPr id="16" name="Picture 15">
            <a:extLst>
              <a:ext uri="{FF2B5EF4-FFF2-40B4-BE49-F238E27FC236}">
                <a16:creationId xmlns:a16="http://schemas.microsoft.com/office/drawing/2014/main" id="{484AFA0C-B45C-484E-84DF-A7E14C6CD788}"/>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9351507" y="1678674"/>
            <a:ext cx="2509253" cy="881629"/>
          </a:xfrm>
          <a:prstGeom prst="rect">
            <a:avLst/>
          </a:prstGeom>
          <a:effectLst>
            <a:outerShdw blurRad="50800" dist="38100" dir="2700000" algn="tl" rotWithShape="0">
              <a:prstClr val="black">
                <a:alpha val="40000"/>
              </a:prstClr>
            </a:outerShdw>
          </a:effectLst>
        </p:spPr>
      </p:pic>
      <p:sp>
        <p:nvSpPr>
          <p:cNvPr id="17" name="TextBox 16">
            <a:extLst>
              <a:ext uri="{FF2B5EF4-FFF2-40B4-BE49-F238E27FC236}">
                <a16:creationId xmlns:a16="http://schemas.microsoft.com/office/drawing/2014/main" id="{928E3363-5939-4289-B00A-2CBAB7C69A67}"/>
              </a:ext>
            </a:extLst>
          </p:cNvPr>
          <p:cNvSpPr txBox="1"/>
          <p:nvPr/>
        </p:nvSpPr>
        <p:spPr>
          <a:xfrm>
            <a:off x="6496392" y="1678674"/>
            <a:ext cx="2509254" cy="3477875"/>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000" dirty="0"/>
              <a:t>Small tags highlight promotions in-store</a:t>
            </a:r>
          </a:p>
          <a:p>
            <a:pPr marL="285750" indent="-285750">
              <a:spcBef>
                <a:spcPts val="1200"/>
              </a:spcBef>
              <a:buFont typeface="Arial" panose="020B0604020202020204" pitchFamily="34" charset="0"/>
              <a:buChar char="•"/>
            </a:pPr>
            <a:r>
              <a:rPr lang="en-US" sz="2000" dirty="0"/>
              <a:t>Details specific discounts, coupons</a:t>
            </a:r>
          </a:p>
          <a:p>
            <a:pPr marL="285750" indent="-285750">
              <a:spcBef>
                <a:spcPts val="1200"/>
              </a:spcBef>
              <a:buFont typeface="Arial" panose="020B0604020202020204" pitchFamily="34" charset="0"/>
              <a:buChar char="•"/>
            </a:pPr>
            <a:r>
              <a:rPr lang="en-US" sz="2000" dirty="0"/>
              <a:t>Draws attention to focused products</a:t>
            </a:r>
          </a:p>
        </p:txBody>
      </p:sp>
    </p:spTree>
    <p:extLst>
      <p:ext uri="{BB962C8B-B14F-4D97-AF65-F5344CB8AC3E}">
        <p14:creationId xmlns:p14="http://schemas.microsoft.com/office/powerpoint/2010/main" val="2757690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FF315D10-1624-4E93-9428-70A43F2FDBA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Slide" r:id="rId4" imgW="463" imgH="463" progId="TCLayout.ActiveDocument.1">
                  <p:embed/>
                </p:oleObj>
              </mc:Choice>
              <mc:Fallback>
                <p:oleObj name="think-cell Slide" r:id="rId4" imgW="463" imgH="463" progId="TCLayout.ActiveDocument.1">
                  <p:embed/>
                  <p:pic>
                    <p:nvPicPr>
                      <p:cNvPr id="14" name="Object 13" hidden="1">
                        <a:extLst>
                          <a:ext uri="{FF2B5EF4-FFF2-40B4-BE49-F238E27FC236}">
                            <a16:creationId xmlns:a16="http://schemas.microsoft.com/office/drawing/2014/main" id="{FF315D10-1624-4E93-9428-70A43F2FDBA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8C3ABF0-957A-4C14-BBB2-BB4A571099EE}"/>
              </a:ext>
            </a:extLst>
          </p:cNvPr>
          <p:cNvSpPr>
            <a:spLocks noGrp="1"/>
          </p:cNvSpPr>
          <p:nvPr>
            <p:ph type="sldNum" sz="quarter" idx="12"/>
          </p:nvPr>
        </p:nvSpPr>
        <p:spPr/>
        <p:txBody>
          <a:bodyPr/>
          <a:lstStyle/>
          <a:p>
            <a:fld id="{D6CDAAEE-A9DE-FC47-AAC8-03389D2351D9}" type="slidenum">
              <a:rPr lang="en-US" smtClean="0"/>
              <a:pPr/>
              <a:t>8</a:t>
            </a:fld>
            <a:endParaRPr lang="en-US" dirty="0"/>
          </a:p>
        </p:txBody>
      </p:sp>
      <p:sp>
        <p:nvSpPr>
          <p:cNvPr id="2" name="Title 1">
            <a:extLst>
              <a:ext uri="{FF2B5EF4-FFF2-40B4-BE49-F238E27FC236}">
                <a16:creationId xmlns:a16="http://schemas.microsoft.com/office/drawing/2014/main" id="{3031BEC2-06A8-4536-9696-4E2275D781D5}"/>
              </a:ext>
            </a:extLst>
          </p:cNvPr>
          <p:cNvSpPr>
            <a:spLocks noGrp="1"/>
          </p:cNvSpPr>
          <p:nvPr>
            <p:ph type="title"/>
          </p:nvPr>
        </p:nvSpPr>
        <p:spPr/>
        <p:txBody>
          <a:bodyPr vert="horz"/>
          <a:lstStyle/>
          <a:p>
            <a:r>
              <a:rPr lang="en-US" sz="4400" dirty="0">
                <a:latin typeface="Arial"/>
                <a:cs typeface="Arial"/>
              </a:rPr>
              <a:t>Process Today</a:t>
            </a:r>
          </a:p>
        </p:txBody>
      </p:sp>
      <p:sp>
        <p:nvSpPr>
          <p:cNvPr id="5" name="TextBox 4">
            <a:extLst>
              <a:ext uri="{FF2B5EF4-FFF2-40B4-BE49-F238E27FC236}">
                <a16:creationId xmlns:a16="http://schemas.microsoft.com/office/drawing/2014/main" id="{A8582BFD-C857-49F4-AA4A-75CCDD99D53C}"/>
              </a:ext>
            </a:extLst>
          </p:cNvPr>
          <p:cNvSpPr txBox="1"/>
          <p:nvPr/>
        </p:nvSpPr>
        <p:spPr>
          <a:xfrm>
            <a:off x="369733" y="3701510"/>
            <a:ext cx="4134244" cy="2246769"/>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000" dirty="0"/>
              <a:t>HQ prints &amp; distributes to stores</a:t>
            </a:r>
          </a:p>
          <a:p>
            <a:pPr marL="285750" indent="-285750">
              <a:spcBef>
                <a:spcPts val="1200"/>
              </a:spcBef>
              <a:buFont typeface="Arial" panose="020B0604020202020204" pitchFamily="34" charset="0"/>
              <a:buChar char="•"/>
            </a:pPr>
            <a:r>
              <a:rPr lang="en-US" sz="2000" dirty="0">
                <a:solidFill>
                  <a:srgbClr val="C00000"/>
                </a:solidFill>
              </a:rPr>
              <a:t>Problems:</a:t>
            </a:r>
          </a:p>
          <a:p>
            <a:pPr marL="742950" lvl="1" indent="-285750">
              <a:buFont typeface="Arial" panose="020B0604020202020204" pitchFamily="34" charset="0"/>
              <a:buChar char="•"/>
            </a:pPr>
            <a:r>
              <a:rPr lang="en-US" dirty="0">
                <a:solidFill>
                  <a:srgbClr val="C00000"/>
                </a:solidFill>
              </a:rPr>
              <a:t>Central planning</a:t>
            </a:r>
          </a:p>
          <a:p>
            <a:pPr marL="742950" lvl="1" indent="-285750">
              <a:buFont typeface="Arial" panose="020B0604020202020204" pitchFamily="34" charset="0"/>
              <a:buChar char="•"/>
            </a:pPr>
            <a:r>
              <a:rPr lang="en-US" dirty="0">
                <a:solidFill>
                  <a:srgbClr val="C00000"/>
                </a:solidFill>
              </a:rPr>
              <a:t>Distribution logistics</a:t>
            </a:r>
          </a:p>
          <a:p>
            <a:pPr marL="742950" lvl="1" indent="-285750">
              <a:buFont typeface="Arial" panose="020B0604020202020204" pitchFamily="34" charset="0"/>
              <a:buChar char="•"/>
            </a:pPr>
            <a:r>
              <a:rPr lang="en-US" dirty="0">
                <a:solidFill>
                  <a:srgbClr val="C00000"/>
                </a:solidFill>
              </a:rPr>
              <a:t>Stores can’t change prices</a:t>
            </a:r>
          </a:p>
          <a:p>
            <a:pPr marL="742950" lvl="1" indent="-285750">
              <a:buFont typeface="Arial" panose="020B0604020202020204" pitchFamily="34" charset="0"/>
              <a:buChar char="•"/>
            </a:pPr>
            <a:r>
              <a:rPr lang="en-US" dirty="0">
                <a:solidFill>
                  <a:srgbClr val="C00000"/>
                </a:solidFill>
              </a:rPr>
              <a:t>Stores can’t create special promotions</a:t>
            </a:r>
          </a:p>
        </p:txBody>
      </p:sp>
      <p:grpSp>
        <p:nvGrpSpPr>
          <p:cNvPr id="26" name="Group 25">
            <a:extLst>
              <a:ext uri="{FF2B5EF4-FFF2-40B4-BE49-F238E27FC236}">
                <a16:creationId xmlns:a16="http://schemas.microsoft.com/office/drawing/2014/main" id="{65D910F7-5E78-45F3-B98A-A42FE9FC1398}"/>
              </a:ext>
            </a:extLst>
          </p:cNvPr>
          <p:cNvGrpSpPr/>
          <p:nvPr/>
        </p:nvGrpSpPr>
        <p:grpSpPr>
          <a:xfrm>
            <a:off x="634622" y="1456193"/>
            <a:ext cx="3540782" cy="2166633"/>
            <a:chOff x="821257" y="1809826"/>
            <a:chExt cx="6450285" cy="4112663"/>
          </a:xfrm>
        </p:grpSpPr>
        <p:pic>
          <p:nvPicPr>
            <p:cNvPr id="8" name="Picture 7">
              <a:extLst>
                <a:ext uri="{FF2B5EF4-FFF2-40B4-BE49-F238E27FC236}">
                  <a16:creationId xmlns:a16="http://schemas.microsoft.com/office/drawing/2014/main" id="{952B3B31-D020-49FA-94E0-A12D8146033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1257" y="1809826"/>
              <a:ext cx="6450285" cy="4112663"/>
            </a:xfrm>
            <a:prstGeom prst="rect">
              <a:avLst/>
            </a:prstGeom>
          </p:spPr>
        </p:pic>
        <p:pic>
          <p:nvPicPr>
            <p:cNvPr id="6" name="Picture 5">
              <a:extLst>
                <a:ext uri="{FF2B5EF4-FFF2-40B4-BE49-F238E27FC236}">
                  <a16:creationId xmlns:a16="http://schemas.microsoft.com/office/drawing/2014/main" id="{1F1066DF-639F-4173-BFB9-6C1A9B41CCE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93961" y="2153677"/>
              <a:ext cx="1555289" cy="1117663"/>
            </a:xfrm>
            <a:prstGeom prst="rect">
              <a:avLst/>
            </a:prstGeom>
          </p:spPr>
        </p:pic>
        <p:pic>
          <p:nvPicPr>
            <p:cNvPr id="7" name="Picture 6">
              <a:extLst>
                <a:ext uri="{FF2B5EF4-FFF2-40B4-BE49-F238E27FC236}">
                  <a16:creationId xmlns:a16="http://schemas.microsoft.com/office/drawing/2014/main" id="{6CE4AE64-14B9-4B1A-842E-C0E9DC362EF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747364" y="4020250"/>
              <a:ext cx="693194" cy="635040"/>
            </a:xfrm>
            <a:prstGeom prst="rect">
              <a:avLst/>
            </a:prstGeom>
          </p:spPr>
        </p:pic>
        <p:pic>
          <p:nvPicPr>
            <p:cNvPr id="9" name="Picture 8">
              <a:extLst>
                <a:ext uri="{FF2B5EF4-FFF2-40B4-BE49-F238E27FC236}">
                  <a16:creationId xmlns:a16="http://schemas.microsoft.com/office/drawing/2014/main" id="{117544A1-5501-4A8B-A698-147347F948C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104406" y="4239906"/>
              <a:ext cx="693194" cy="635040"/>
            </a:xfrm>
            <a:prstGeom prst="rect">
              <a:avLst/>
            </a:prstGeom>
          </p:spPr>
        </p:pic>
        <p:pic>
          <p:nvPicPr>
            <p:cNvPr id="10" name="Picture 9">
              <a:extLst>
                <a:ext uri="{FF2B5EF4-FFF2-40B4-BE49-F238E27FC236}">
                  <a16:creationId xmlns:a16="http://schemas.microsoft.com/office/drawing/2014/main" id="{009501ED-E614-4544-BE7A-7418CC3B0BD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43305" y="3783850"/>
              <a:ext cx="693194" cy="635040"/>
            </a:xfrm>
            <a:prstGeom prst="rect">
              <a:avLst/>
            </a:prstGeom>
          </p:spPr>
        </p:pic>
        <p:pic>
          <p:nvPicPr>
            <p:cNvPr id="11" name="Picture 10">
              <a:extLst>
                <a:ext uri="{FF2B5EF4-FFF2-40B4-BE49-F238E27FC236}">
                  <a16:creationId xmlns:a16="http://schemas.microsoft.com/office/drawing/2014/main" id="{1EF02A70-3E11-447A-849F-89654BCC2AF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822964" y="2901315"/>
              <a:ext cx="693194" cy="635040"/>
            </a:xfrm>
            <a:prstGeom prst="rect">
              <a:avLst/>
            </a:prstGeom>
          </p:spPr>
        </p:pic>
        <p:pic>
          <p:nvPicPr>
            <p:cNvPr id="12" name="Picture 11">
              <a:extLst>
                <a:ext uri="{FF2B5EF4-FFF2-40B4-BE49-F238E27FC236}">
                  <a16:creationId xmlns:a16="http://schemas.microsoft.com/office/drawing/2014/main" id="{61427D29-E7CE-4D4B-A58B-EF8C530DB79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62479" y="3604866"/>
              <a:ext cx="693194" cy="635040"/>
            </a:xfrm>
            <a:prstGeom prst="rect">
              <a:avLst/>
            </a:prstGeom>
          </p:spPr>
        </p:pic>
        <p:pic>
          <p:nvPicPr>
            <p:cNvPr id="13" name="Picture 12">
              <a:extLst>
                <a:ext uri="{FF2B5EF4-FFF2-40B4-BE49-F238E27FC236}">
                  <a16:creationId xmlns:a16="http://schemas.microsoft.com/office/drawing/2014/main" id="{87806CCA-C074-47C6-BF4F-E59373ACED7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78964" y="2404811"/>
              <a:ext cx="693194" cy="635040"/>
            </a:xfrm>
            <a:prstGeom prst="rect">
              <a:avLst/>
            </a:prstGeom>
          </p:spPr>
        </p:pic>
        <p:cxnSp>
          <p:nvCxnSpPr>
            <p:cNvPr id="15" name="Straight Arrow Connector 14">
              <a:extLst>
                <a:ext uri="{FF2B5EF4-FFF2-40B4-BE49-F238E27FC236}">
                  <a16:creationId xmlns:a16="http://schemas.microsoft.com/office/drawing/2014/main" id="{0AC2B213-7865-444D-9FD2-386376852F6D}"/>
                </a:ext>
              </a:extLst>
            </p:cNvPr>
            <p:cNvCxnSpPr/>
            <p:nvPr/>
          </p:nvCxnSpPr>
          <p:spPr>
            <a:xfrm>
              <a:off x="4046400" y="3271340"/>
              <a:ext cx="1776564"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6DC7084-3500-4A7C-B90D-48E048D315DE}"/>
                </a:ext>
              </a:extLst>
            </p:cNvPr>
            <p:cNvCxnSpPr>
              <a:cxnSpLocks/>
            </p:cNvCxnSpPr>
            <p:nvPr/>
          </p:nvCxnSpPr>
          <p:spPr>
            <a:xfrm>
              <a:off x="4046400" y="3260680"/>
              <a:ext cx="1296905" cy="52317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9AAA000-A26B-4AA3-8F6C-1790CD3AF68C}"/>
                </a:ext>
              </a:extLst>
            </p:cNvPr>
            <p:cNvCxnSpPr>
              <a:cxnSpLocks/>
            </p:cNvCxnSpPr>
            <p:nvPr/>
          </p:nvCxnSpPr>
          <p:spPr>
            <a:xfrm>
              <a:off x="4046400" y="3271340"/>
              <a:ext cx="404603" cy="96856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E23350A-3FE9-46DE-BA47-24318735D2DF}"/>
                </a:ext>
              </a:extLst>
            </p:cNvPr>
            <p:cNvCxnSpPr>
              <a:cxnSpLocks/>
            </p:cNvCxnSpPr>
            <p:nvPr/>
          </p:nvCxnSpPr>
          <p:spPr>
            <a:xfrm flipH="1">
              <a:off x="3315248" y="3286138"/>
              <a:ext cx="731152" cy="70422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2C46BBC-2963-42C6-ABBC-3D7CB31754BB}"/>
                </a:ext>
              </a:extLst>
            </p:cNvPr>
            <p:cNvCxnSpPr>
              <a:cxnSpLocks/>
            </p:cNvCxnSpPr>
            <p:nvPr/>
          </p:nvCxnSpPr>
          <p:spPr>
            <a:xfrm flipH="1">
              <a:off x="2282234" y="3270601"/>
              <a:ext cx="1764166" cy="54313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5F736F4-7EE4-4492-84AA-E3398839FC54}"/>
                </a:ext>
              </a:extLst>
            </p:cNvPr>
            <p:cNvCxnSpPr>
              <a:cxnSpLocks/>
            </p:cNvCxnSpPr>
            <p:nvPr/>
          </p:nvCxnSpPr>
          <p:spPr>
            <a:xfrm flipH="1" flipV="1">
              <a:off x="1987014" y="2984093"/>
              <a:ext cx="2004226" cy="30204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pic>
        <p:nvPicPr>
          <p:cNvPr id="27" name="Picture 26">
            <a:extLst>
              <a:ext uri="{FF2B5EF4-FFF2-40B4-BE49-F238E27FC236}">
                <a16:creationId xmlns:a16="http://schemas.microsoft.com/office/drawing/2014/main" id="{D57FD7E7-EF8D-4F65-BF70-4413BCE67EC0}"/>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9403613" y="5146433"/>
            <a:ext cx="2282177" cy="801846"/>
          </a:xfrm>
          <a:prstGeom prst="rect">
            <a:avLst/>
          </a:prstGeom>
          <a:effectLst>
            <a:outerShdw blurRad="50800" dist="38100" dir="2700000" algn="tl" rotWithShape="0">
              <a:prstClr val="black">
                <a:alpha val="40000"/>
              </a:prstClr>
            </a:outerShdw>
          </a:effectLst>
        </p:spPr>
      </p:pic>
      <p:pic>
        <p:nvPicPr>
          <p:cNvPr id="28" name="Picture 27">
            <a:extLst>
              <a:ext uri="{FF2B5EF4-FFF2-40B4-BE49-F238E27FC236}">
                <a16:creationId xmlns:a16="http://schemas.microsoft.com/office/drawing/2014/main" id="{59FDB16A-52F7-4604-9A0F-176993569BE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236320" y="2198487"/>
            <a:ext cx="1919715" cy="1773012"/>
          </a:xfrm>
          <a:prstGeom prst="rect">
            <a:avLst/>
          </a:prstGeom>
        </p:spPr>
      </p:pic>
      <p:pic>
        <p:nvPicPr>
          <p:cNvPr id="29" name="Picture 28">
            <a:extLst>
              <a:ext uri="{FF2B5EF4-FFF2-40B4-BE49-F238E27FC236}">
                <a16:creationId xmlns:a16="http://schemas.microsoft.com/office/drawing/2014/main" id="{E4502562-9AA4-4E09-87A5-769AE6D9DC6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403613" y="3240644"/>
            <a:ext cx="2282178" cy="1684762"/>
          </a:xfrm>
          <a:prstGeom prst="rect">
            <a:avLst/>
          </a:prstGeom>
        </p:spPr>
      </p:pic>
      <p:sp>
        <p:nvSpPr>
          <p:cNvPr id="30" name="TextBox 29">
            <a:extLst>
              <a:ext uri="{FF2B5EF4-FFF2-40B4-BE49-F238E27FC236}">
                <a16:creationId xmlns:a16="http://schemas.microsoft.com/office/drawing/2014/main" id="{65847C97-1AC6-4056-8B3B-3BF4F8638F76}"/>
              </a:ext>
            </a:extLst>
          </p:cNvPr>
          <p:cNvSpPr txBox="1"/>
          <p:nvPr/>
        </p:nvSpPr>
        <p:spPr>
          <a:xfrm>
            <a:off x="4503977" y="1580975"/>
            <a:ext cx="2023200" cy="523220"/>
          </a:xfrm>
          <a:prstGeom prst="rect">
            <a:avLst/>
          </a:prstGeom>
          <a:solidFill>
            <a:schemeClr val="accent2">
              <a:lumMod val="20000"/>
              <a:lumOff val="80000"/>
            </a:schemeClr>
          </a:solidFill>
        </p:spPr>
        <p:txBody>
          <a:bodyPr wrap="square" rtlCol="0">
            <a:spAutoFit/>
          </a:bodyPr>
          <a:lstStyle/>
          <a:p>
            <a:r>
              <a:rPr lang="en-US" sz="1400" dirty="0">
                <a:solidFill>
                  <a:schemeClr val="accent1">
                    <a:lumMod val="75000"/>
                  </a:schemeClr>
                </a:solidFill>
              </a:rPr>
              <a:t>TYPICAL THERMAL TRANSFER PRINTER</a:t>
            </a:r>
          </a:p>
        </p:txBody>
      </p:sp>
      <p:sp>
        <p:nvSpPr>
          <p:cNvPr id="31" name="TextBox 30">
            <a:extLst>
              <a:ext uri="{FF2B5EF4-FFF2-40B4-BE49-F238E27FC236}">
                <a16:creationId xmlns:a16="http://schemas.microsoft.com/office/drawing/2014/main" id="{406FCC82-B2E4-41BD-8E43-424FCF2E9E5F}"/>
              </a:ext>
            </a:extLst>
          </p:cNvPr>
          <p:cNvSpPr txBox="1"/>
          <p:nvPr/>
        </p:nvSpPr>
        <p:spPr>
          <a:xfrm>
            <a:off x="7588154" y="1542289"/>
            <a:ext cx="4097635" cy="1477328"/>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000" dirty="0"/>
              <a:t>Previous technology mostly monochrome</a:t>
            </a:r>
          </a:p>
          <a:p>
            <a:pPr marL="285750" indent="-285750">
              <a:spcBef>
                <a:spcPts val="1200"/>
              </a:spcBef>
              <a:buFont typeface="Arial" panose="020B0604020202020204" pitchFamily="34" charset="0"/>
              <a:buChar char="•"/>
            </a:pPr>
            <a:r>
              <a:rPr lang="en-US" sz="2000" dirty="0"/>
              <a:t>Only way to enhance was to use pre-color media</a:t>
            </a:r>
          </a:p>
        </p:txBody>
      </p:sp>
      <p:sp>
        <p:nvSpPr>
          <p:cNvPr id="32" name="TextBox 31">
            <a:extLst>
              <a:ext uri="{FF2B5EF4-FFF2-40B4-BE49-F238E27FC236}">
                <a16:creationId xmlns:a16="http://schemas.microsoft.com/office/drawing/2014/main" id="{48E51489-9EFA-476F-B708-5A07406B21D3}"/>
              </a:ext>
            </a:extLst>
          </p:cNvPr>
          <p:cNvSpPr txBox="1"/>
          <p:nvPr/>
        </p:nvSpPr>
        <p:spPr>
          <a:xfrm>
            <a:off x="6008326" y="4144543"/>
            <a:ext cx="3819871" cy="1508105"/>
          </a:xfrm>
          <a:prstGeom prst="rect">
            <a:avLst/>
          </a:prstGeom>
          <a:noFill/>
        </p:spPr>
        <p:txBody>
          <a:bodyPr wrap="square" rtlCol="0">
            <a:spAutoFit/>
          </a:bodyPr>
          <a:lstStyle/>
          <a:p>
            <a:pPr>
              <a:spcBef>
                <a:spcPts val="1200"/>
              </a:spcBef>
            </a:pPr>
            <a:r>
              <a:rPr lang="en-US" sz="2000" dirty="0">
                <a:solidFill>
                  <a:srgbClr val="C00000"/>
                </a:solidFill>
              </a:rPr>
              <a:t>Problems:</a:t>
            </a:r>
          </a:p>
          <a:p>
            <a:pPr marL="285750" indent="-285750">
              <a:buFont typeface="Arial" panose="020B0604020202020204" pitchFamily="34" charset="0"/>
              <a:buChar char="•"/>
            </a:pPr>
            <a:r>
              <a:rPr lang="en-US" dirty="0">
                <a:solidFill>
                  <a:srgbClr val="C00000"/>
                </a:solidFill>
              </a:rPr>
              <a:t>Not visually appealing</a:t>
            </a:r>
          </a:p>
          <a:p>
            <a:pPr marL="285750" indent="-285750">
              <a:buFont typeface="Arial" panose="020B0604020202020204" pitchFamily="34" charset="0"/>
              <a:buChar char="•"/>
            </a:pPr>
            <a:r>
              <a:rPr lang="en-US" dirty="0">
                <a:solidFill>
                  <a:srgbClr val="C00000"/>
                </a:solidFill>
              </a:rPr>
              <a:t>Doesn’t draw attention to specific items</a:t>
            </a:r>
          </a:p>
          <a:p>
            <a:pPr marL="285750" indent="-285750">
              <a:buFont typeface="Arial" panose="020B0604020202020204" pitchFamily="34" charset="0"/>
              <a:buChar char="•"/>
            </a:pPr>
            <a:r>
              <a:rPr lang="en-US" dirty="0">
                <a:solidFill>
                  <a:srgbClr val="C00000"/>
                </a:solidFill>
              </a:rPr>
              <a:t>Poor brand image</a:t>
            </a:r>
          </a:p>
        </p:txBody>
      </p:sp>
    </p:spTree>
    <p:extLst>
      <p:ext uri="{BB962C8B-B14F-4D97-AF65-F5344CB8AC3E}">
        <p14:creationId xmlns:p14="http://schemas.microsoft.com/office/powerpoint/2010/main" val="284929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B193FDA-B7A5-4218-AD2B-29D2BAF78A7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Slide" r:id="rId4" imgW="463" imgH="463" progId="TCLayout.ActiveDocument.1">
                  <p:embed/>
                </p:oleObj>
              </mc:Choice>
              <mc:Fallback>
                <p:oleObj name="think-cell Slide" r:id="rId4" imgW="463" imgH="463" progId="TCLayout.ActiveDocument.1">
                  <p:embed/>
                  <p:pic>
                    <p:nvPicPr>
                      <p:cNvPr id="6" name="Object 5" hidden="1">
                        <a:extLst>
                          <a:ext uri="{FF2B5EF4-FFF2-40B4-BE49-F238E27FC236}">
                            <a16:creationId xmlns:a16="http://schemas.microsoft.com/office/drawing/2014/main" id="{AB193FDA-B7A5-4218-AD2B-29D2BAF78A7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392118DD-EB91-4157-B702-57978ABB87E9}"/>
              </a:ext>
            </a:extLst>
          </p:cNvPr>
          <p:cNvSpPr>
            <a:spLocks noGrp="1"/>
          </p:cNvSpPr>
          <p:nvPr>
            <p:ph type="sldNum" sz="quarter" idx="12"/>
          </p:nvPr>
        </p:nvSpPr>
        <p:spPr/>
        <p:txBody>
          <a:bodyPr/>
          <a:lstStyle/>
          <a:p>
            <a:fld id="{D6CDAAEE-A9DE-FC47-AAC8-03389D2351D9}" type="slidenum">
              <a:rPr lang="en-US" smtClean="0"/>
              <a:pPr/>
              <a:t>9</a:t>
            </a:fld>
            <a:endParaRPr lang="en-US" dirty="0"/>
          </a:p>
        </p:txBody>
      </p:sp>
      <p:sp>
        <p:nvSpPr>
          <p:cNvPr id="2" name="Title 1">
            <a:extLst>
              <a:ext uri="{FF2B5EF4-FFF2-40B4-BE49-F238E27FC236}">
                <a16:creationId xmlns:a16="http://schemas.microsoft.com/office/drawing/2014/main" id="{CE5DB01F-405A-442C-A8A5-E6D03C90862D}"/>
              </a:ext>
            </a:extLst>
          </p:cNvPr>
          <p:cNvSpPr>
            <a:spLocks noGrp="1"/>
          </p:cNvSpPr>
          <p:nvPr>
            <p:ph type="title"/>
          </p:nvPr>
        </p:nvSpPr>
        <p:spPr/>
        <p:txBody>
          <a:bodyPr vert="horz"/>
          <a:lstStyle/>
          <a:p>
            <a:r>
              <a:rPr lang="en-US" sz="4400" dirty="0" err="1"/>
              <a:t>ColorWorks</a:t>
            </a:r>
            <a:r>
              <a:rPr lang="en-US" sz="4400" dirty="0"/>
              <a:t> Solution</a:t>
            </a:r>
          </a:p>
        </p:txBody>
      </p:sp>
      <p:pic>
        <p:nvPicPr>
          <p:cNvPr id="5" name="Picture 4">
            <a:extLst>
              <a:ext uri="{FF2B5EF4-FFF2-40B4-BE49-F238E27FC236}">
                <a16:creationId xmlns:a16="http://schemas.microsoft.com/office/drawing/2014/main" id="{71D0D073-5E17-4B6F-ABFF-4A96DD00EF7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68348" y="3310372"/>
            <a:ext cx="3870715" cy="2370666"/>
          </a:xfrm>
          <a:prstGeom prst="rect">
            <a:avLst/>
          </a:prstGeom>
        </p:spPr>
      </p:pic>
      <p:pic>
        <p:nvPicPr>
          <p:cNvPr id="8" name="Picture 7">
            <a:extLst>
              <a:ext uri="{FF2B5EF4-FFF2-40B4-BE49-F238E27FC236}">
                <a16:creationId xmlns:a16="http://schemas.microsoft.com/office/drawing/2014/main" id="{193BEA84-6660-4B6B-B859-C4C0511F577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994374" y="1869042"/>
            <a:ext cx="1118134" cy="2194983"/>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ACC7D202-A131-4331-AA6D-54F4BA892A6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468970" y="3155093"/>
            <a:ext cx="3799414" cy="1185333"/>
          </a:xfrm>
          <a:prstGeom prst="rect">
            <a:avLst/>
          </a:prstGeom>
        </p:spPr>
      </p:pic>
      <p:pic>
        <p:nvPicPr>
          <p:cNvPr id="10" name="Picture 9">
            <a:extLst>
              <a:ext uri="{FF2B5EF4-FFF2-40B4-BE49-F238E27FC236}">
                <a16:creationId xmlns:a16="http://schemas.microsoft.com/office/drawing/2014/main" id="{56A61AA4-A0A4-425E-961E-247DB1BF8E3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641693" y="4510048"/>
            <a:ext cx="1124261" cy="1447033"/>
          </a:xfrm>
          <a:prstGeom prst="rect">
            <a:avLst/>
          </a:prstGeom>
        </p:spPr>
      </p:pic>
      <p:pic>
        <p:nvPicPr>
          <p:cNvPr id="11" name="Picture 10">
            <a:extLst>
              <a:ext uri="{FF2B5EF4-FFF2-40B4-BE49-F238E27FC236}">
                <a16:creationId xmlns:a16="http://schemas.microsoft.com/office/drawing/2014/main" id="{C79D9254-D2D0-42F5-892B-28D10E57D29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192017" y="1865066"/>
            <a:ext cx="1409206" cy="1812649"/>
          </a:xfrm>
          <a:prstGeom prst="rect">
            <a:avLst/>
          </a:prstGeom>
        </p:spPr>
      </p:pic>
      <p:pic>
        <p:nvPicPr>
          <p:cNvPr id="12" name="Picture 11">
            <a:extLst>
              <a:ext uri="{FF2B5EF4-FFF2-40B4-BE49-F238E27FC236}">
                <a16:creationId xmlns:a16="http://schemas.microsoft.com/office/drawing/2014/main" id="{03D84098-6CB2-4BB1-8C77-FA2F10303C6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880531" y="3762097"/>
            <a:ext cx="1720691" cy="2194984"/>
          </a:xfrm>
          <a:prstGeom prst="rect">
            <a:avLst/>
          </a:prstGeom>
        </p:spPr>
      </p:pic>
      <p:sp>
        <p:nvSpPr>
          <p:cNvPr id="15" name="TextBox 14">
            <a:extLst>
              <a:ext uri="{FF2B5EF4-FFF2-40B4-BE49-F238E27FC236}">
                <a16:creationId xmlns:a16="http://schemas.microsoft.com/office/drawing/2014/main" id="{4AFBE2B8-3BA5-4092-9338-12315D883980}"/>
              </a:ext>
            </a:extLst>
          </p:cNvPr>
          <p:cNvSpPr txBox="1"/>
          <p:nvPr/>
        </p:nvSpPr>
        <p:spPr>
          <a:xfrm>
            <a:off x="590777" y="1600126"/>
            <a:ext cx="7537651" cy="1477328"/>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000" dirty="0"/>
              <a:t>Easy in-store color printing</a:t>
            </a:r>
          </a:p>
          <a:p>
            <a:pPr marL="285750" indent="-285750">
              <a:spcBef>
                <a:spcPts val="600"/>
              </a:spcBef>
              <a:buFont typeface="Arial" panose="020B0604020202020204" pitchFamily="34" charset="0"/>
              <a:buChar char="•"/>
            </a:pPr>
            <a:r>
              <a:rPr lang="en-US" sz="2000" dirty="0"/>
              <a:t>Create powerful color branding &amp; promotion</a:t>
            </a:r>
          </a:p>
          <a:p>
            <a:pPr marL="285750" indent="-285750">
              <a:spcBef>
                <a:spcPts val="600"/>
              </a:spcBef>
              <a:buFont typeface="Arial" panose="020B0604020202020204" pitchFamily="34" charset="0"/>
              <a:buChar char="•"/>
            </a:pPr>
            <a:r>
              <a:rPr lang="en-US" sz="2000" dirty="0">
                <a:solidFill>
                  <a:srgbClr val="C00000"/>
                </a:solidFill>
              </a:rPr>
              <a:t>In-store flexibility to change prices, promote items, reallocate shelf space</a:t>
            </a:r>
          </a:p>
        </p:txBody>
      </p:sp>
      <p:sp>
        <p:nvSpPr>
          <p:cNvPr id="16" name="TextBox 15">
            <a:extLst>
              <a:ext uri="{FF2B5EF4-FFF2-40B4-BE49-F238E27FC236}">
                <a16:creationId xmlns:a16="http://schemas.microsoft.com/office/drawing/2014/main" id="{5FAD8746-4BA5-4B0B-AD7D-B253A0D42652}"/>
              </a:ext>
            </a:extLst>
          </p:cNvPr>
          <p:cNvSpPr txBox="1"/>
          <p:nvPr/>
        </p:nvSpPr>
        <p:spPr>
          <a:xfrm>
            <a:off x="3917204" y="4710345"/>
            <a:ext cx="1475633" cy="523220"/>
          </a:xfrm>
          <a:prstGeom prst="rect">
            <a:avLst/>
          </a:prstGeom>
          <a:solidFill>
            <a:schemeClr val="accent1">
              <a:lumMod val="20000"/>
              <a:lumOff val="80000"/>
            </a:schemeClr>
          </a:solidFill>
        </p:spPr>
        <p:txBody>
          <a:bodyPr wrap="square" rtlCol="0">
            <a:spAutoFit/>
          </a:bodyPr>
          <a:lstStyle/>
          <a:p>
            <a:pPr algn="ctr"/>
            <a:r>
              <a:rPr lang="en-US" sz="2800" b="1" dirty="0">
                <a:solidFill>
                  <a:srgbClr val="FF0000"/>
                </a:solidFill>
              </a:rPr>
              <a:t>BLAND</a:t>
            </a:r>
          </a:p>
        </p:txBody>
      </p:sp>
      <p:sp>
        <p:nvSpPr>
          <p:cNvPr id="17" name="TextBox 16">
            <a:extLst>
              <a:ext uri="{FF2B5EF4-FFF2-40B4-BE49-F238E27FC236}">
                <a16:creationId xmlns:a16="http://schemas.microsoft.com/office/drawing/2014/main" id="{1FBBF52D-7B3D-402C-909F-7092ECC601AF}"/>
              </a:ext>
            </a:extLst>
          </p:cNvPr>
          <p:cNvSpPr txBox="1"/>
          <p:nvPr/>
        </p:nvSpPr>
        <p:spPr>
          <a:xfrm>
            <a:off x="5816456" y="4710345"/>
            <a:ext cx="2617860" cy="523220"/>
          </a:xfrm>
          <a:prstGeom prst="rect">
            <a:avLst/>
          </a:prstGeom>
          <a:solidFill>
            <a:schemeClr val="accent1">
              <a:lumMod val="20000"/>
              <a:lumOff val="80000"/>
            </a:schemeClr>
          </a:solidFill>
        </p:spPr>
        <p:txBody>
          <a:bodyPr wrap="square" rtlCol="0">
            <a:spAutoFit/>
          </a:bodyPr>
          <a:lstStyle/>
          <a:p>
            <a:pPr algn="r"/>
            <a:r>
              <a:rPr lang="en-US" sz="2800" b="1" dirty="0">
                <a:solidFill>
                  <a:srgbClr val="FF0000"/>
                </a:solidFill>
              </a:rPr>
              <a:t>IMPACTFUL</a:t>
            </a:r>
          </a:p>
        </p:txBody>
      </p:sp>
      <p:sp>
        <p:nvSpPr>
          <p:cNvPr id="7" name="Arrow: Right 6">
            <a:extLst>
              <a:ext uri="{FF2B5EF4-FFF2-40B4-BE49-F238E27FC236}">
                <a16:creationId xmlns:a16="http://schemas.microsoft.com/office/drawing/2014/main" id="{97BEC1E9-A81F-4879-9541-F8166E91DD9C}"/>
              </a:ext>
            </a:extLst>
          </p:cNvPr>
          <p:cNvSpPr/>
          <p:nvPr/>
        </p:nvSpPr>
        <p:spPr bwMode="auto">
          <a:xfrm>
            <a:off x="5376424" y="4495705"/>
            <a:ext cx="810491" cy="952500"/>
          </a:xfrm>
          <a:prstGeom prst="rightArrow">
            <a:avLst>
              <a:gd name="adj1" fmla="val 54299"/>
              <a:gd name="adj2" fmla="val 5000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25000" noProof="0">
              <a:ln>
                <a:noFill/>
              </a:ln>
              <a:solidFill>
                <a:srgbClr val="000000"/>
              </a:solidFill>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29367822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2019 EP">
      <a:dk1>
        <a:srgbClr val="343433"/>
      </a:dk1>
      <a:lt1>
        <a:srgbClr val="FFFFFF"/>
      </a:lt1>
      <a:dk2>
        <a:srgbClr val="343433"/>
      </a:dk2>
      <a:lt2>
        <a:srgbClr val="E7E6E6"/>
      </a:lt2>
      <a:accent1>
        <a:srgbClr val="1B75BC"/>
      </a:accent1>
      <a:accent2>
        <a:srgbClr val="27AAE1"/>
      </a:accent2>
      <a:accent3>
        <a:srgbClr val="F7931D"/>
      </a:accent3>
      <a:accent4>
        <a:srgbClr val="B77020"/>
      </a:accent4>
      <a:accent5>
        <a:srgbClr val="767776"/>
      </a:accent5>
      <a:accent6>
        <a:srgbClr val="9E9F9E"/>
      </a:accent6>
      <a:hlink>
        <a:srgbClr val="27AAE1"/>
      </a:hlink>
      <a:folHlink>
        <a:srgbClr val="1B75B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2019 EP">
      <a:dk1>
        <a:srgbClr val="343433"/>
      </a:dk1>
      <a:lt1>
        <a:srgbClr val="FFFFFF"/>
      </a:lt1>
      <a:dk2>
        <a:srgbClr val="343433"/>
      </a:dk2>
      <a:lt2>
        <a:srgbClr val="E7E6E6"/>
      </a:lt2>
      <a:accent1>
        <a:srgbClr val="1B75BC"/>
      </a:accent1>
      <a:accent2>
        <a:srgbClr val="27AAE1"/>
      </a:accent2>
      <a:accent3>
        <a:srgbClr val="F7931D"/>
      </a:accent3>
      <a:accent4>
        <a:srgbClr val="B77020"/>
      </a:accent4>
      <a:accent5>
        <a:srgbClr val="767776"/>
      </a:accent5>
      <a:accent6>
        <a:srgbClr val="9E9F9E"/>
      </a:accent6>
      <a:hlink>
        <a:srgbClr val="27AAE1"/>
      </a:hlink>
      <a:folHlink>
        <a:srgbClr val="1B75B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2019 EP">
      <a:dk1>
        <a:srgbClr val="343433"/>
      </a:dk1>
      <a:lt1>
        <a:srgbClr val="FFFFFF"/>
      </a:lt1>
      <a:dk2>
        <a:srgbClr val="343433"/>
      </a:dk2>
      <a:lt2>
        <a:srgbClr val="E7E6E6"/>
      </a:lt2>
      <a:accent1>
        <a:srgbClr val="1B75BC"/>
      </a:accent1>
      <a:accent2>
        <a:srgbClr val="27AAE1"/>
      </a:accent2>
      <a:accent3>
        <a:srgbClr val="F7931D"/>
      </a:accent3>
      <a:accent4>
        <a:srgbClr val="B77020"/>
      </a:accent4>
      <a:accent5>
        <a:srgbClr val="767776"/>
      </a:accent5>
      <a:accent6>
        <a:srgbClr val="9E9F9E"/>
      </a:accent6>
      <a:hlink>
        <a:srgbClr val="27AAE1"/>
      </a:hlink>
      <a:folHlink>
        <a:srgbClr val="1B75B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2019 EP">
      <a:dk1>
        <a:srgbClr val="343433"/>
      </a:dk1>
      <a:lt1>
        <a:srgbClr val="FFFFFF"/>
      </a:lt1>
      <a:dk2>
        <a:srgbClr val="343433"/>
      </a:dk2>
      <a:lt2>
        <a:srgbClr val="E7E6E6"/>
      </a:lt2>
      <a:accent1>
        <a:srgbClr val="1B75BC"/>
      </a:accent1>
      <a:accent2>
        <a:srgbClr val="27AAE1"/>
      </a:accent2>
      <a:accent3>
        <a:srgbClr val="F7931D"/>
      </a:accent3>
      <a:accent4>
        <a:srgbClr val="B77020"/>
      </a:accent4>
      <a:accent5>
        <a:srgbClr val="767776"/>
      </a:accent5>
      <a:accent6>
        <a:srgbClr val="9E9F9E"/>
      </a:accent6>
      <a:hlink>
        <a:srgbClr val="27AAE1"/>
      </a:hlink>
      <a:folHlink>
        <a:srgbClr val="1B75B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2019 EP">
      <a:dk1>
        <a:srgbClr val="343433"/>
      </a:dk1>
      <a:lt1>
        <a:srgbClr val="FFFFFF"/>
      </a:lt1>
      <a:dk2>
        <a:srgbClr val="343433"/>
      </a:dk2>
      <a:lt2>
        <a:srgbClr val="E7E6E6"/>
      </a:lt2>
      <a:accent1>
        <a:srgbClr val="1B75BC"/>
      </a:accent1>
      <a:accent2>
        <a:srgbClr val="27AAE1"/>
      </a:accent2>
      <a:accent3>
        <a:srgbClr val="F7931D"/>
      </a:accent3>
      <a:accent4>
        <a:srgbClr val="B77020"/>
      </a:accent4>
      <a:accent5>
        <a:srgbClr val="767776"/>
      </a:accent5>
      <a:accent6>
        <a:srgbClr val="9E9F9E"/>
      </a:accent6>
      <a:hlink>
        <a:srgbClr val="27AAE1"/>
      </a:hlink>
      <a:folHlink>
        <a:srgbClr val="1B75B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2019 EP">
      <a:dk1>
        <a:srgbClr val="343433"/>
      </a:dk1>
      <a:lt1>
        <a:srgbClr val="FFFFFF"/>
      </a:lt1>
      <a:dk2>
        <a:srgbClr val="343433"/>
      </a:dk2>
      <a:lt2>
        <a:srgbClr val="E7E6E6"/>
      </a:lt2>
      <a:accent1>
        <a:srgbClr val="1B75BC"/>
      </a:accent1>
      <a:accent2>
        <a:srgbClr val="27AAE1"/>
      </a:accent2>
      <a:accent3>
        <a:srgbClr val="F7931D"/>
      </a:accent3>
      <a:accent4>
        <a:srgbClr val="B77020"/>
      </a:accent4>
      <a:accent5>
        <a:srgbClr val="767776"/>
      </a:accent5>
      <a:accent6>
        <a:srgbClr val="9E9F9E"/>
      </a:accent6>
      <a:hlink>
        <a:srgbClr val="27AAE1"/>
      </a:hlink>
      <a:folHlink>
        <a:srgbClr val="1B75B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226db20-d253-4cfa-911a-4285a1e03031">
      <UserInfo>
        <DisplayName>Mark Radogna</DisplayName>
        <AccountId>78</AccountId>
        <AccountType/>
      </UserInfo>
      <UserInfo>
        <DisplayName>SharingLinks.de182abf-6b6a-4c4c-8768-e646d9eb0423.OrganizationView.459d3393-69d8-4719-a4ef-7fd881ed85ee</DisplayName>
        <AccountId>134</AccountId>
        <AccountType/>
      </UserInfo>
      <UserInfo>
        <DisplayName>Ramon Serrato</DisplayName>
        <AccountId>85</AccountId>
        <AccountType/>
      </UserInfo>
      <UserInfo>
        <DisplayName>Marion Randell</DisplayName>
        <AccountId>209</AccountId>
        <AccountType/>
      </UserInfo>
      <UserInfo>
        <DisplayName>Carla Macaluso</DisplayName>
        <AccountId>32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05411073C8F1D4C943635A8B3F677C7" ma:contentTypeVersion="13" ma:contentTypeDescription="Create a new document." ma:contentTypeScope="" ma:versionID="5e5fc51ecfdd3a597c2d38074dcef77e">
  <xsd:schema xmlns:xsd="http://www.w3.org/2001/XMLSchema" xmlns:xs="http://www.w3.org/2001/XMLSchema" xmlns:p="http://schemas.microsoft.com/office/2006/metadata/properties" xmlns:ns2="da45004a-92cd-4c6c-b906-a22c744f475a" xmlns:ns3="6226db20-d253-4cfa-911a-4285a1e03031" targetNamespace="http://schemas.microsoft.com/office/2006/metadata/properties" ma:root="true" ma:fieldsID="11569fa69a5c4b5bafae557a44db3c6e" ns2:_="" ns3:_="">
    <xsd:import namespace="da45004a-92cd-4c6c-b906-a22c744f475a"/>
    <xsd:import namespace="6226db20-d253-4cfa-911a-4285a1e0303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45004a-92cd-4c6c-b906-a22c744f47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226db20-d253-4cfa-911a-4285a1e0303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D2A11F-4F80-43C4-9D1F-1650958AAA63}">
  <ds:schemaRefs>
    <ds:schemaRef ds:uri="http://purl.org/dc/dcmitype/"/>
    <ds:schemaRef ds:uri="http://schemas.microsoft.com/office/2006/documentManagement/types"/>
    <ds:schemaRef ds:uri="http://purl.org/dc/terms/"/>
    <ds:schemaRef ds:uri="http://schemas.microsoft.com/office/infopath/2007/PartnerControls"/>
    <ds:schemaRef ds:uri="da45004a-92cd-4c6c-b906-a22c744f475a"/>
    <ds:schemaRef ds:uri="http://schemas.openxmlformats.org/package/2006/metadata/core-properties"/>
    <ds:schemaRef ds:uri="6226db20-d253-4cfa-911a-4285a1e03031"/>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2524F87A-B6B1-4A89-8D4D-FBE42EF651EB}">
  <ds:schemaRefs>
    <ds:schemaRef ds:uri="http://schemas.microsoft.com/sharepoint/v3/contenttype/forms"/>
  </ds:schemaRefs>
</ds:datastoreItem>
</file>

<file path=customXml/itemProps3.xml><?xml version="1.0" encoding="utf-8"?>
<ds:datastoreItem xmlns:ds="http://schemas.openxmlformats.org/officeDocument/2006/customXml" ds:itemID="{2AFD4168-3D31-4C37-9A4D-531C554EA9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45004a-92cd-4c6c-b906-a22c744f475a"/>
    <ds:schemaRef ds:uri="6226db20-d253-4cfa-911a-4285a1e030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426</TotalTime>
  <Words>3048</Words>
  <Application>Microsoft Office PowerPoint</Application>
  <PresentationFormat>Widescreen</PresentationFormat>
  <Paragraphs>357</Paragraphs>
  <Slides>34</Slides>
  <Notes>19</Notes>
  <HiddenSlides>0</HiddenSlides>
  <MMClips>0</MMClips>
  <ScaleCrop>false</ScaleCrop>
  <HeadingPairs>
    <vt:vector size="8" baseType="variant">
      <vt:variant>
        <vt:lpstr>Fonts Used</vt:lpstr>
      </vt:variant>
      <vt:variant>
        <vt:i4>11</vt:i4>
      </vt:variant>
      <vt:variant>
        <vt:lpstr>Theme</vt:lpstr>
      </vt:variant>
      <vt:variant>
        <vt:i4>7</vt:i4>
      </vt:variant>
      <vt:variant>
        <vt:lpstr>Embedded OLE Servers</vt:lpstr>
      </vt:variant>
      <vt:variant>
        <vt:i4>1</vt:i4>
      </vt:variant>
      <vt:variant>
        <vt:lpstr>Slide Titles</vt:lpstr>
      </vt:variant>
      <vt:variant>
        <vt:i4>34</vt:i4>
      </vt:variant>
    </vt:vector>
  </HeadingPairs>
  <TitlesOfParts>
    <vt:vector size="53" baseType="lpstr">
      <vt:lpstr>ＭＳ Ｐゴシック</vt:lpstr>
      <vt:lpstr>AauxPro OT Light</vt:lpstr>
      <vt:lpstr>Arial</vt:lpstr>
      <vt:lpstr>Arial Unicode MS</vt:lpstr>
      <vt:lpstr>Calibri</vt:lpstr>
      <vt:lpstr>Calibri Light</vt:lpstr>
      <vt:lpstr>Helvetica</vt:lpstr>
      <vt:lpstr>Helvetica Neue Light</vt:lpstr>
      <vt:lpstr>HelveticaNeueLTStd-Roman</vt:lpstr>
      <vt:lpstr>Roboto</vt:lpstr>
      <vt:lpstr>Wingdings</vt:lpstr>
      <vt:lpstr>Office Theme</vt:lpstr>
      <vt:lpstr>2_Office Theme</vt:lpstr>
      <vt:lpstr>Office Theme</vt:lpstr>
      <vt:lpstr>Office Theme</vt:lpstr>
      <vt:lpstr>1_Office Theme</vt:lpstr>
      <vt:lpstr>3_Office Theme</vt:lpstr>
      <vt:lpstr>4_Office Theme</vt:lpstr>
      <vt:lpstr>think-cell Slide</vt:lpstr>
      <vt:lpstr>ColorWorks  Value Proposition and Applications</vt:lpstr>
      <vt:lpstr>Market Well Served By Great Products</vt:lpstr>
      <vt:lpstr>Limitations of Black Only Printing</vt:lpstr>
      <vt:lpstr>Color Adds New Communicating Power</vt:lpstr>
      <vt:lpstr>Value Proposition</vt:lpstr>
      <vt:lpstr>PowerPoint Presentation</vt:lpstr>
      <vt:lpstr>Shelf Tags Shelf Talkers</vt:lpstr>
      <vt:lpstr>Process Today</vt:lpstr>
      <vt:lpstr>ColorWorks Solution</vt:lpstr>
      <vt:lpstr>Images Help Customers Find Product Helps Retailers Sell More</vt:lpstr>
      <vt:lpstr>Epson 1st to Market Solution  Automatic Color Label Peeler</vt:lpstr>
      <vt:lpstr>PowerPoint Presentation</vt:lpstr>
      <vt:lpstr>Retail - Pharmacy</vt:lpstr>
      <vt:lpstr>Mail Order &amp; Internet Pharmacy</vt:lpstr>
      <vt:lpstr>Institutional Hospital EHR Providers</vt:lpstr>
      <vt:lpstr>Hospital</vt:lpstr>
      <vt:lpstr>Hospital</vt:lpstr>
      <vt:lpstr>Test Kits</vt:lpstr>
      <vt:lpstr>PowerPoint Presentation</vt:lpstr>
      <vt:lpstr>Retail Storefront &amp; Restaurants</vt:lpstr>
      <vt:lpstr>PowerPoint Presentation</vt:lpstr>
      <vt:lpstr>Manufacturing / Warehouse</vt:lpstr>
      <vt:lpstr>Manufacturing / Warehouse</vt:lpstr>
      <vt:lpstr>Manufacturing / Warehouse</vt:lpstr>
      <vt:lpstr>Product Lineup</vt:lpstr>
      <vt:lpstr>PowerPoint Presentation</vt:lpstr>
      <vt:lpstr>C6000/ C6500 Feature Overview</vt:lpstr>
      <vt:lpstr>First color inkjet printer designed to replace thermal transfer</vt:lpstr>
      <vt:lpstr>Easy to Setup and Use</vt:lpstr>
      <vt:lpstr>C6000 Print Quality Comparison</vt:lpstr>
      <vt:lpstr>C6000 Bar Code Quality Comparison</vt:lpstr>
      <vt:lpstr>C6000 Text Quality Comparison</vt:lpstr>
      <vt:lpstr>Competitive operating costs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amira lopez</dc:creator>
  <cp:lastModifiedBy>Amber Zumbiel</cp:lastModifiedBy>
  <cp:revision>44</cp:revision>
  <cp:lastPrinted>2019-07-08T23:11:37Z</cp:lastPrinted>
  <dcterms:created xsi:type="dcterms:W3CDTF">2019-07-09T22:20:20Z</dcterms:created>
  <dcterms:modified xsi:type="dcterms:W3CDTF">2023-03-20T14:59:05Z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0x010100B05411073C8F1D4C943635A8B3F677C7</vt:lpwstr>
  </property>
</Properties>
</file>