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2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4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5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3" r:id="rId4"/>
    <p:sldMasterId id="2147484285" r:id="rId5"/>
    <p:sldMasterId id="2147484331" r:id="rId6"/>
    <p:sldMasterId id="2147484341" r:id="rId7"/>
    <p:sldMasterId id="2147484356" r:id="rId8"/>
    <p:sldMasterId id="2147484365" r:id="rId9"/>
  </p:sldMasterIdLst>
  <p:notesMasterIdLst>
    <p:notesMasterId r:id="rId37"/>
  </p:notesMasterIdLst>
  <p:handoutMasterIdLst>
    <p:handoutMasterId r:id="rId38"/>
  </p:handoutMasterIdLst>
  <p:sldIdLst>
    <p:sldId id="1251" r:id="rId10"/>
    <p:sldId id="1252" r:id="rId11"/>
    <p:sldId id="1253" r:id="rId12"/>
    <p:sldId id="2142532660" r:id="rId13"/>
    <p:sldId id="6545" r:id="rId14"/>
    <p:sldId id="1255" r:id="rId15"/>
    <p:sldId id="1256" r:id="rId16"/>
    <p:sldId id="1257" r:id="rId17"/>
    <p:sldId id="6567" r:id="rId18"/>
    <p:sldId id="6523" r:id="rId19"/>
    <p:sldId id="6547" r:id="rId20"/>
    <p:sldId id="6522" r:id="rId21"/>
    <p:sldId id="6524" r:id="rId22"/>
    <p:sldId id="6531" r:id="rId23"/>
    <p:sldId id="6532" r:id="rId24"/>
    <p:sldId id="6570" r:id="rId25"/>
    <p:sldId id="6536" r:id="rId26"/>
    <p:sldId id="6538" r:id="rId27"/>
    <p:sldId id="6525" r:id="rId28"/>
    <p:sldId id="6569" r:id="rId29"/>
    <p:sldId id="2142532228" r:id="rId30"/>
    <p:sldId id="2142532702" r:id="rId31"/>
    <p:sldId id="6529" r:id="rId32"/>
    <p:sldId id="1254" r:id="rId33"/>
    <p:sldId id="6548" r:id="rId34"/>
    <p:sldId id="6565" r:id="rId35"/>
    <p:sldId id="1280" r:id="rId36"/>
  </p:sldIdLst>
  <p:sldSz cx="12188825" cy="6858000"/>
  <p:notesSz cx="7010400" cy="9296400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60949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121898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8284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24379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3047467" algn="l" defTabSz="1218987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3656960" algn="l" defTabSz="1218987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4266453" algn="l" defTabSz="1218987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4875947" algn="l" defTabSz="1218987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34079B0-CF5F-F943-A654-D41D20961229}">
          <p14:sldIdLst>
            <p14:sldId id="1251"/>
            <p14:sldId id="1252"/>
            <p14:sldId id="1253"/>
            <p14:sldId id="2142532660"/>
            <p14:sldId id="6545"/>
            <p14:sldId id="1255"/>
            <p14:sldId id="1256"/>
            <p14:sldId id="1257"/>
            <p14:sldId id="6567"/>
            <p14:sldId id="6523"/>
            <p14:sldId id="6547"/>
            <p14:sldId id="6522"/>
            <p14:sldId id="6524"/>
            <p14:sldId id="6531"/>
            <p14:sldId id="6532"/>
            <p14:sldId id="6570"/>
            <p14:sldId id="6536"/>
            <p14:sldId id="6538"/>
            <p14:sldId id="6525"/>
            <p14:sldId id="6569"/>
            <p14:sldId id="2142532228"/>
            <p14:sldId id="2142532702"/>
            <p14:sldId id="6529"/>
            <p14:sldId id="1254"/>
            <p14:sldId id="6548"/>
            <p14:sldId id="6565"/>
            <p14:sldId id="1280"/>
          </p14:sldIdLst>
        </p14:section>
      </p14:sectionLst>
    </p:ext>
    <p:ext uri="{EFAFB233-063F-42B5-8137-9DF3F51BA10A}">
      <p15:sldGuideLst xmlns:p15="http://schemas.microsoft.com/office/powerpoint/2012/main">
        <p15:guide id="2" pos="295" userDrawn="1">
          <p15:clr>
            <a:srgbClr val="A4A3A4"/>
          </p15:clr>
        </p15:guide>
        <p15:guide id="7" pos="4631" userDrawn="1">
          <p15:clr>
            <a:srgbClr val="A4A3A4"/>
          </p15:clr>
        </p15:guide>
        <p15:guide id="8" pos="2607" userDrawn="1">
          <p15:clr>
            <a:srgbClr val="A4A3A4"/>
          </p15:clr>
        </p15:guide>
        <p15:guide id="9" pos="887" userDrawn="1">
          <p15:clr>
            <a:srgbClr val="A4A3A4"/>
          </p15:clr>
        </p15:guide>
        <p15:guide id="10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nning, Christine" initials="FC" lastIdx="11" clrIdx="0"/>
  <p:cmAuthor id="2" name="Felipe Restrepo" initials="FR" lastIdx="13" clrIdx="1">
    <p:extLst>
      <p:ext uri="{19B8F6BF-5375-455C-9EA6-DF929625EA0E}">
        <p15:presenceInfo xmlns:p15="http://schemas.microsoft.com/office/powerpoint/2012/main" userId="S::felipe@rabinovicionline.com::fe903161-2168-47f8-a576-c98bbe2ffa69" providerId="AD"/>
      </p:ext>
    </p:extLst>
  </p:cmAuthor>
  <p:cmAuthor id="3" name="Ximena Melendez" initials="XM" lastIdx="30" clrIdx="2">
    <p:extLst>
      <p:ext uri="{19B8F6BF-5375-455C-9EA6-DF929625EA0E}">
        <p15:presenceInfo xmlns:p15="http://schemas.microsoft.com/office/powerpoint/2012/main" userId="S::ximena@rabinovicionline.com::aefc7ce7-295f-4567-b8f3-6d823b7d619b" providerId="AD"/>
      </p:ext>
    </p:extLst>
  </p:cmAuthor>
  <p:cmAuthor id="4" name="Patti Caruthers" initials="PC" lastIdx="51" clrIdx="3">
    <p:extLst>
      <p:ext uri="{19B8F6BF-5375-455C-9EA6-DF929625EA0E}">
        <p15:presenceInfo xmlns:p15="http://schemas.microsoft.com/office/powerpoint/2012/main" userId="71a49cd69e90d1d8" providerId="Windows Live"/>
      </p:ext>
    </p:extLst>
  </p:cmAuthor>
  <p:cmAuthor id="5" name="Patti Caruthers" initials="PC [2]" lastIdx="30" clrIdx="4">
    <p:extLst>
      <p:ext uri="{19B8F6BF-5375-455C-9EA6-DF929625EA0E}">
        <p15:presenceInfo xmlns:p15="http://schemas.microsoft.com/office/powerpoint/2012/main" userId="S::patti@rabinovicionline.com::88fc4521-a754-4275-abc4-76677f67f162" providerId="AD"/>
      </p:ext>
    </p:extLst>
  </p:cmAuthor>
  <p:cmAuthor id="6" name="Kurtenbach, Nicholas" initials="KN" lastIdx="110" clrIdx="5">
    <p:extLst>
      <p:ext uri="{19B8F6BF-5375-455C-9EA6-DF929625EA0E}">
        <p15:presenceInfo xmlns:p15="http://schemas.microsoft.com/office/powerpoint/2012/main" userId="S::KDT864@zebra.com::26d87017-d4b7-45c5-894f-703ddcd3b8a4" providerId="AD"/>
      </p:ext>
    </p:extLst>
  </p:cmAuthor>
  <p:cmAuthor id="7" name="Beyersdorf, Donna" initials="BD" lastIdx="9" clrIdx="6">
    <p:extLst>
      <p:ext uri="{19B8F6BF-5375-455C-9EA6-DF929625EA0E}">
        <p15:presenceInfo xmlns:p15="http://schemas.microsoft.com/office/powerpoint/2012/main" userId="S::HBN468@zebra.com::07ad06e1-0db3-4a8d-8ef7-6fc436df7168" providerId="AD"/>
      </p:ext>
    </p:extLst>
  </p:cmAuthor>
  <p:cmAuthor id="8" name="Krater, Julie" initials="KJ" lastIdx="2" clrIdx="7">
    <p:extLst>
      <p:ext uri="{19B8F6BF-5375-455C-9EA6-DF929625EA0E}">
        <p15:presenceInfo xmlns:p15="http://schemas.microsoft.com/office/powerpoint/2012/main" userId="S::jk3273@zebra.com::f3fb8ae6-bb38-4dd6-9044-5342d2cf9494" providerId="AD"/>
      </p:ext>
    </p:extLst>
  </p:cmAuthor>
  <p:cmAuthor id="9" name="Patino Anguiano, Adriana" initials="PAA" lastIdx="6" clrIdx="8">
    <p:extLst>
      <p:ext uri="{19B8F6BF-5375-455C-9EA6-DF929625EA0E}">
        <p15:presenceInfo xmlns:p15="http://schemas.microsoft.com/office/powerpoint/2012/main" userId="S::APatinoanguiano@zebra.com::5c1b63f1-fa06-41c4-9527-2350c45acb2c" providerId="AD"/>
      </p:ext>
    </p:extLst>
  </p:cmAuthor>
  <p:cmAuthor id="10" name="Guest User" initials="GU" lastIdx="1" clrIdx="9">
    <p:extLst>
      <p:ext uri="{19B8F6BF-5375-455C-9EA6-DF929625EA0E}">
        <p15:presenceInfo xmlns:p15="http://schemas.microsoft.com/office/powerpoint/2012/main" userId="S::urn:spo:anon#4590c04155937041166d79dd23ebbee3d7fef9e3bcc1c3be6e45894590a494ad::" providerId="AD"/>
      </p:ext>
    </p:extLst>
  </p:cmAuthor>
  <p:cmAuthor id="11" name="Annabella Pujalte" initials="AP" lastIdx="1" clrIdx="10">
    <p:extLst>
      <p:ext uri="{19B8F6BF-5375-455C-9EA6-DF929625EA0E}">
        <p15:presenceInfo xmlns:p15="http://schemas.microsoft.com/office/powerpoint/2012/main" userId="S::annabella@rabinovicionline.com::e89e422a-7e00-45ba-a314-25fefc863ec1" providerId="AD"/>
      </p:ext>
    </p:extLst>
  </p:cmAuthor>
  <p:cmAuthor id="12" name="Eliadys Ortega" initials="EO" lastIdx="19" clrIdx="11">
    <p:extLst>
      <p:ext uri="{19B8F6BF-5375-455C-9EA6-DF929625EA0E}">
        <p15:presenceInfo xmlns:p15="http://schemas.microsoft.com/office/powerpoint/2012/main" userId="S::eliadys@rabinovicionline.com::4a8d4a58-2c50-48f7-bd71-f67413e11539" providerId="AD"/>
      </p:ext>
    </p:extLst>
  </p:cmAuthor>
  <p:cmAuthor id="13" name="Hovorka, Jeffrey" initials="HJ" lastIdx="2" clrIdx="12">
    <p:extLst>
      <p:ext uri="{19B8F6BF-5375-455C-9EA6-DF929625EA0E}">
        <p15:presenceInfo xmlns:p15="http://schemas.microsoft.com/office/powerpoint/2012/main" userId="S::XTPH78@zebra.com::968c79bd-9190-42d1-a1f9-21ea5975ff21" providerId="AD"/>
      </p:ext>
    </p:extLst>
  </p:cmAuthor>
  <p:cmAuthor id="14" name="Eggers, Scott" initials="ES" lastIdx="14" clrIdx="13">
    <p:extLst>
      <p:ext uri="{19B8F6BF-5375-455C-9EA6-DF929625EA0E}">
        <p15:presenceInfo xmlns:p15="http://schemas.microsoft.com/office/powerpoint/2012/main" userId="S::SEggers@zebra.com::3159953e-c2c2-47f6-bc19-c59b2ed73b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3E6"/>
    <a:srgbClr val="000000"/>
    <a:srgbClr val="0079BA"/>
    <a:srgbClr val="00C9FF"/>
    <a:srgbClr val="FF33CC"/>
    <a:srgbClr val="00FFFF"/>
    <a:srgbClr val="D8E6F5"/>
    <a:srgbClr val="DEF4FF"/>
    <a:srgbClr val="F0F0F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75"/>
    <p:restoredTop sz="94558"/>
  </p:normalViewPr>
  <p:slideViewPr>
    <p:cSldViewPr snapToGrid="0">
      <p:cViewPr varScale="1">
        <p:scale>
          <a:sx n="108" d="100"/>
          <a:sy n="108" d="100"/>
        </p:scale>
        <p:origin x="888" y="108"/>
      </p:cViewPr>
      <p:guideLst>
        <p:guide pos="295"/>
        <p:guide pos="4631"/>
        <p:guide pos="2607"/>
        <p:guide pos="887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gs" Target="tags/tag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4C44A8BC-B777-430C-AD58-9008A4E90E46}" type="datetimeFigureOut">
              <a:rPr lang="en-US"/>
              <a:pPr>
                <a:defRPr/>
              </a:pPr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4ABFCB41-3C28-4159-B61F-F8E5AF1A7B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956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4T14:42:41.2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20226 14606 299 0 0,'0'0'-299'0'0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4T14:42:43.8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20513 15337 435 0 0,'0'0'-435'0'0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4T14:49:24.3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35176 12352 51 0 0,'7'2'100'0'0,"-4"-1"-100"0"0,-3-1-151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4T14:49:24.3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35989 12487 239 0 0,'0'0'-239'0'0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 i="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i="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597ABE1A-152E-4D2B-BFD4-19B96461C82C}" type="datetimeFigureOut">
              <a:rPr lang="en-US" smtClean="0"/>
              <a:pPr>
                <a:defRPr/>
              </a:pPr>
              <a:t>5/12/2025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 i="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i="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7897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6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609493" algn="l" rtl="0" eaLnBrk="0" fontAlgn="base" hangingPunct="0">
      <a:spcBef>
        <a:spcPct val="30000"/>
      </a:spcBef>
      <a:spcAft>
        <a:spcPct val="0"/>
      </a:spcAft>
      <a:defRPr sz="16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218987" algn="l" rtl="0" eaLnBrk="0" fontAlgn="base" hangingPunct="0">
      <a:spcBef>
        <a:spcPct val="30000"/>
      </a:spcBef>
      <a:spcAft>
        <a:spcPct val="0"/>
      </a:spcAft>
      <a:defRPr sz="16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828480" algn="l" rtl="0" eaLnBrk="0" fontAlgn="base" hangingPunct="0">
      <a:spcBef>
        <a:spcPct val="30000"/>
      </a:spcBef>
      <a:spcAft>
        <a:spcPct val="0"/>
      </a:spcAft>
      <a:defRPr sz="16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437973" algn="l" rtl="0" eaLnBrk="0" fontAlgn="base" hangingPunct="0">
      <a:spcBef>
        <a:spcPct val="30000"/>
      </a:spcBef>
      <a:spcAft>
        <a:spcPct val="0"/>
      </a:spcAft>
      <a:defRPr sz="16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51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69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40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36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70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spec sheet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6120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1E8DB-6A4C-4C83-82CD-75B2E805777B}" type="slidenum">
              <a:rPr kumimoji="0" lang="en-US" sz="12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36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651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Need images for devices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172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044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61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423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51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378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41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48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40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56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10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1E8DB-6A4C-4C83-82CD-75B2E805777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76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1EF845A-C87E-C440-9FFE-60C59E2CECEA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3E19B4-84A1-47DD-B01B-CCD8F8566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61341" y="2361350"/>
            <a:ext cx="4342979" cy="788104"/>
          </a:xfrm>
        </p:spPr>
        <p:txBody>
          <a:bodyPr/>
          <a:lstStyle>
            <a:lvl1pPr>
              <a:lnSpc>
                <a:spcPct val="85000"/>
              </a:lnSpc>
              <a:defRPr sz="3600" b="1"/>
            </a:lvl1pPr>
          </a:lstStyle>
          <a:p>
            <a:r>
              <a:rPr lang="en-US"/>
              <a:t>Click to enter presentation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319E07-9352-4F02-AAEE-A1442A295E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61341" y="3375620"/>
            <a:ext cx="4342979" cy="4770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enter presentation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1CB855-D148-4D9C-B2EB-999FD9DB8A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41960" y="4215236"/>
            <a:ext cx="4362359" cy="16169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November 9, 2020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CF44BB-96A6-8A4F-8238-E0EBA966266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20009" y="1043491"/>
            <a:ext cx="4674403" cy="5220783"/>
          </a:xfrm>
        </p:spPr>
        <p:txBody>
          <a:bodyPr tIns="1280160" bIns="0"/>
          <a:lstStyle>
            <a:lvl1pPr algn="ctr">
              <a:buNone/>
              <a:defRPr/>
            </a:lvl1pPr>
          </a:lstStyle>
          <a:p>
            <a:r>
              <a:rPr lang="en-US"/>
              <a:t>Product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F3B1D8-8A6F-4F4D-97CF-2A2AE844F37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6C684FFC-4339-0241-973E-56F9B07B6B06}"/>
              </a:ext>
            </a:extLst>
          </p:cNvPr>
          <p:cNvSpPr/>
          <p:nvPr userDrawn="1"/>
        </p:nvSpPr>
        <p:spPr>
          <a:xfrm>
            <a:off x="-28575" y="-28575"/>
            <a:ext cx="4386263" cy="4400550"/>
          </a:xfrm>
          <a:custGeom>
            <a:avLst/>
            <a:gdLst>
              <a:gd name="connsiteX0" fmla="*/ 0 w 4386263"/>
              <a:gd name="connsiteY0" fmla="*/ 1343025 h 4400550"/>
              <a:gd name="connsiteX1" fmla="*/ 1357313 w 4386263"/>
              <a:gd name="connsiteY1" fmla="*/ 0 h 4400550"/>
              <a:gd name="connsiteX2" fmla="*/ 4386263 w 4386263"/>
              <a:gd name="connsiteY2" fmla="*/ 0 h 4400550"/>
              <a:gd name="connsiteX3" fmla="*/ 28575 w 4386263"/>
              <a:gd name="connsiteY3" fmla="*/ 4400550 h 4400550"/>
              <a:gd name="connsiteX4" fmla="*/ 0 w 4386263"/>
              <a:gd name="connsiteY4" fmla="*/ 1343025 h 440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6263" h="4400550">
                <a:moveTo>
                  <a:pt x="0" y="1343025"/>
                </a:moveTo>
                <a:lnTo>
                  <a:pt x="1357313" y="0"/>
                </a:lnTo>
                <a:lnTo>
                  <a:pt x="4386263" y="0"/>
                </a:lnTo>
                <a:lnTo>
                  <a:pt x="28575" y="4400550"/>
                </a:lnTo>
                <a:lnTo>
                  <a:pt x="0" y="1343025"/>
                </a:lnTo>
                <a:close/>
              </a:path>
            </a:pathLst>
          </a:custGeom>
          <a:gradFill>
            <a:gsLst>
              <a:gs pos="50000">
                <a:srgbClr val="00C9FF"/>
              </a:gs>
              <a:gs pos="99000">
                <a:srgbClr val="00FFFF"/>
              </a:gs>
              <a:gs pos="0">
                <a:srgbClr val="0099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5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-1col-5D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DF2F3525-D634-9349-8A9A-A0BB064D5236}"/>
              </a:ext>
            </a:extLst>
          </p:cNvPr>
          <p:cNvSpPr/>
          <p:nvPr userDrawn="1"/>
        </p:nvSpPr>
        <p:spPr>
          <a:xfrm>
            <a:off x="0" y="13199"/>
            <a:ext cx="5348971" cy="6858000"/>
          </a:xfrm>
          <a:custGeom>
            <a:avLst/>
            <a:gdLst>
              <a:gd name="connsiteX0" fmla="*/ 0 w 5348971"/>
              <a:gd name="connsiteY0" fmla="*/ 0 h 6858000"/>
              <a:gd name="connsiteX1" fmla="*/ 123987 w 5348971"/>
              <a:gd name="connsiteY1" fmla="*/ 0 h 6858000"/>
              <a:gd name="connsiteX2" fmla="*/ 4643493 w 5348971"/>
              <a:gd name="connsiteY2" fmla="*/ 0 h 6858000"/>
              <a:gd name="connsiteX3" fmla="*/ 4767480 w 5348971"/>
              <a:gd name="connsiteY3" fmla="*/ 0 h 6858000"/>
              <a:gd name="connsiteX4" fmla="*/ 5348971 w 5348971"/>
              <a:gd name="connsiteY4" fmla="*/ 6858000 h 6858000"/>
              <a:gd name="connsiteX5" fmla="*/ 5224984 w 5348971"/>
              <a:gd name="connsiteY5" fmla="*/ 6858000 h 6858000"/>
              <a:gd name="connsiteX6" fmla="*/ 123987 w 5348971"/>
              <a:gd name="connsiteY6" fmla="*/ 6858000 h 6858000"/>
              <a:gd name="connsiteX7" fmla="*/ 0 w 534897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48971" h="6858000">
                <a:moveTo>
                  <a:pt x="0" y="0"/>
                </a:moveTo>
                <a:lnTo>
                  <a:pt x="123987" y="0"/>
                </a:lnTo>
                <a:lnTo>
                  <a:pt x="4643493" y="0"/>
                </a:lnTo>
                <a:lnTo>
                  <a:pt x="4767480" y="0"/>
                </a:lnTo>
                <a:lnTo>
                  <a:pt x="5348971" y="6858000"/>
                </a:lnTo>
                <a:lnTo>
                  <a:pt x="5224984" y="6858000"/>
                </a:lnTo>
                <a:lnTo>
                  <a:pt x="123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62D3DD3F-32A4-6249-9F6A-D456FAF2F706}"/>
              </a:ext>
            </a:extLst>
          </p:cNvPr>
          <p:cNvSpPr/>
          <p:nvPr userDrawn="1"/>
        </p:nvSpPr>
        <p:spPr>
          <a:xfrm>
            <a:off x="4739022" y="13199"/>
            <a:ext cx="823031" cy="6858000"/>
          </a:xfrm>
          <a:custGeom>
            <a:avLst/>
            <a:gdLst>
              <a:gd name="connsiteX0" fmla="*/ 0 w 823031"/>
              <a:gd name="connsiteY0" fmla="*/ 0 h 6858000"/>
              <a:gd name="connsiteX1" fmla="*/ 241540 w 823031"/>
              <a:gd name="connsiteY1" fmla="*/ 0 h 6858000"/>
              <a:gd name="connsiteX2" fmla="*/ 823031 w 823031"/>
              <a:gd name="connsiteY2" fmla="*/ 6858000 h 6858000"/>
              <a:gd name="connsiteX3" fmla="*/ 581491 w 823031"/>
              <a:gd name="connsiteY3" fmla="*/ 6858000 h 6858000"/>
              <a:gd name="connsiteX4" fmla="*/ 0 w 823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31" h="6858000">
                <a:moveTo>
                  <a:pt x="0" y="0"/>
                </a:moveTo>
                <a:lnTo>
                  <a:pt x="241540" y="0"/>
                </a:lnTo>
                <a:lnTo>
                  <a:pt x="823031" y="6858000"/>
                </a:lnTo>
                <a:lnTo>
                  <a:pt x="581491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FFFF"/>
              </a:gs>
              <a:gs pos="96000">
                <a:srgbClr val="0099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ECA5714-6EB9-454A-AC6C-483F4EC880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9790" y="4205358"/>
            <a:ext cx="4339232" cy="1980735"/>
          </a:xfrm>
        </p:spPr>
        <p:txBody>
          <a:bodyPr/>
          <a:lstStyle>
            <a:lvl1pPr marL="11113" indent="-11113">
              <a:buNone/>
              <a:tabLst/>
              <a:defRPr b="0">
                <a:solidFill>
                  <a:schemeClr val="bg1"/>
                </a:solidFill>
              </a:defRPr>
            </a:lvl1pPr>
            <a:lvl2pPr marL="11113" indent="-11113">
              <a:spcBef>
                <a:spcPts val="0"/>
              </a:spcBef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Subhead Info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99AD63FA-9990-B74D-B745-4DC2683AEAA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15036" y="563801"/>
            <a:ext cx="919164" cy="906223"/>
          </a:xfrm>
        </p:spPr>
        <p:txBody>
          <a:bodyPr/>
          <a:lstStyle>
            <a:lvl1pPr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C7261B6-1239-DB44-A6C2-CCB1FEB529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12743" y="1607666"/>
            <a:ext cx="5783017" cy="491490"/>
          </a:xfrm>
        </p:spPr>
        <p:txBody>
          <a:bodyPr/>
          <a:lstStyle>
            <a:lvl1pPr marL="11113" indent="-11113">
              <a:spcBef>
                <a:spcPts val="1200"/>
              </a:spcBef>
              <a:buNone/>
              <a:tabLst/>
              <a:defRPr sz="2000" b="1">
                <a:solidFill>
                  <a:schemeClr val="bg2"/>
                </a:solidFill>
              </a:defRPr>
            </a:lvl1pPr>
            <a:lvl2pPr marL="11113" indent="-11113">
              <a:spcBef>
                <a:spcPts val="300"/>
              </a:spcBef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984A7FCE-E7DD-5E44-B5DA-603FFB115CA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Arial" panose="020B0604020202020204"/>
              <a:ea typeface="+mn-ea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D6D0514-4DBA-CD4A-986B-7112DCB52E7B}"/>
              </a:ext>
            </a:extLst>
          </p:cNvPr>
          <p:cNvSpPr txBox="1">
            <a:spLocks/>
          </p:cNvSpPr>
          <p:nvPr userDrawn="1"/>
        </p:nvSpPr>
        <p:spPr>
          <a:xfrm>
            <a:off x="399789" y="671906"/>
            <a:ext cx="11225908" cy="639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200" b="1">
                <a:solidFill>
                  <a:schemeClr val="accent1"/>
                </a:solidFill>
              </a:rPr>
              <a:t>Headline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90888E9B-829A-9E40-B99B-7AE9E26650F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15036" y="3698886"/>
            <a:ext cx="919164" cy="906223"/>
          </a:xfrm>
        </p:spPr>
        <p:txBody>
          <a:bodyPr/>
          <a:lstStyle>
            <a:lvl1pPr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DF6BFBD8-4610-004F-9037-28968ED4160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2743" y="4729688"/>
            <a:ext cx="5783017" cy="491490"/>
          </a:xfrm>
        </p:spPr>
        <p:txBody>
          <a:bodyPr/>
          <a:lstStyle>
            <a:lvl1pPr marL="11113" indent="-11113">
              <a:spcBef>
                <a:spcPts val="1200"/>
              </a:spcBef>
              <a:buNone/>
              <a:tabLst/>
              <a:defRPr sz="2000" b="1">
                <a:solidFill>
                  <a:schemeClr val="bg2"/>
                </a:solidFill>
              </a:defRPr>
            </a:lvl1pPr>
            <a:lvl2pPr marL="11113" indent="-11113">
              <a:spcBef>
                <a:spcPts val="300"/>
              </a:spcBef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92846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2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FD817B-144E-4496-8C23-977C7BE2599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437672" y="-11046"/>
            <a:ext cx="6764798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picture, then apply overlay if desired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3E19B4-84A1-47DD-B01B-CCD8F8566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347" y="1517904"/>
            <a:ext cx="4067767" cy="868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presentation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319E07-9352-4F02-AAEE-A1442A295E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094" y="2894013"/>
            <a:ext cx="4067703" cy="98901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enter presentation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1CB855-D148-4D9C-B2EB-999FD9DB8A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347" y="5175504"/>
            <a:ext cx="2961884" cy="51206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Presenter name or location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84811B-1EE5-4176-A599-720E35873321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442" y="562226"/>
            <a:ext cx="1603262" cy="517886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A1F587-69D3-4CE4-A42B-B5D92C6AB30C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5442" y="563225"/>
            <a:ext cx="1603262" cy="515889"/>
          </a:xfrm>
          <a:prstGeom prst="rect">
            <a:avLst/>
          </a:prstGeom>
          <a:noFill/>
        </p:spPr>
      </p:pic>
      <p:sp>
        <p:nvSpPr>
          <p:cNvPr id="11" name="TextBox 10">
            <a:hlinkClick r:id="" action="ppaction://noaction"/>
            <a:extLst>
              <a:ext uri="{FF2B5EF4-FFF2-40B4-BE49-F238E27FC236}">
                <a16:creationId xmlns:a16="http://schemas.microsoft.com/office/drawing/2014/main" id="{88F56622-45AE-4C61-9DD6-0310F9ADD8B1}"/>
              </a:ext>
            </a:extLst>
          </p:cNvPr>
          <p:cNvSpPr txBox="1"/>
          <p:nvPr userDrawn="1"/>
        </p:nvSpPr>
        <p:spPr>
          <a:xfrm>
            <a:off x="5437672" y="1827619"/>
            <a:ext cx="6764798" cy="86151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799" dirty="0">
                <a:solidFill>
                  <a:schemeClr val="accent6"/>
                </a:solidFill>
                <a:ea typeface="ＭＳ Ｐゴシック"/>
              </a:rPr>
              <a:t>IMAGE AREA</a:t>
            </a:r>
            <a:br>
              <a:rPr lang="en-US" sz="2799" dirty="0">
                <a:solidFill>
                  <a:schemeClr val="accent6"/>
                </a:solidFill>
                <a:ea typeface="ＭＳ Ｐゴシック"/>
              </a:rPr>
            </a:br>
            <a:r>
              <a:rPr lang="en-US" sz="2799" dirty="0">
                <a:solidFill>
                  <a:schemeClr val="accent6"/>
                </a:solidFill>
                <a:ea typeface="ＭＳ Ｐゴシック"/>
              </a:rPr>
              <a:t>7.5” h x 7.4”w</a:t>
            </a:r>
            <a:endParaRPr lang="en-US" sz="2799" dirty="0">
              <a:solidFill>
                <a:srgbClr val="FF0000"/>
              </a:solidFill>
              <a:ea typeface="ＭＳ Ｐゴシック"/>
            </a:endParaRPr>
          </a:p>
        </p:txBody>
      </p:sp>
      <p:sp>
        <p:nvSpPr>
          <p:cNvPr id="15" name="TextBox 14">
            <a:hlinkClick r:id="" action="ppaction://noaction"/>
            <a:extLst>
              <a:ext uri="{FF2B5EF4-FFF2-40B4-BE49-F238E27FC236}">
                <a16:creationId xmlns:a16="http://schemas.microsoft.com/office/drawing/2014/main" id="{18E61221-6E84-4BC4-9876-85EB8FFFF5B7}"/>
              </a:ext>
            </a:extLst>
          </p:cNvPr>
          <p:cNvSpPr txBox="1"/>
          <p:nvPr userDrawn="1"/>
        </p:nvSpPr>
        <p:spPr>
          <a:xfrm>
            <a:off x="5835315" y="4527801"/>
            <a:ext cx="5883443" cy="8309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FF0000"/>
                </a:solidFill>
                <a:ea typeface="ＭＳ Ｐゴシック"/>
              </a:rPr>
              <a:t>OPTIONAL: apply Overlay 1 after adding image to place angle graphics over your image. Overlay image and instructions for use are at end of this deck</a:t>
            </a:r>
            <a:endParaRPr lang="en-US" sz="2000" dirty="0">
              <a:solidFill>
                <a:srgbClr val="FF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483201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FD817B-144E-4496-8C23-977C7BE2599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437672" y="-11046"/>
            <a:ext cx="6764798" cy="6858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picture, then apply overlay if desired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3E19B4-84A1-47DD-B01B-CCD8F8566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347" y="1517904"/>
            <a:ext cx="4067767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presentation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319E07-9352-4F02-AAEE-A1442A295E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094" y="2894013"/>
            <a:ext cx="4067703" cy="9890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enter presentation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1CB855-D148-4D9C-B2EB-999FD9DB8A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347" y="5175504"/>
            <a:ext cx="2961884" cy="51206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Presenter name or location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8" name="TextBox 7">
            <a:hlinkClick r:id="" action="ppaction://noaction"/>
            <a:extLst>
              <a:ext uri="{FF2B5EF4-FFF2-40B4-BE49-F238E27FC236}">
                <a16:creationId xmlns:a16="http://schemas.microsoft.com/office/drawing/2014/main" id="{584F1B0C-DEB0-476A-96C8-9E9AABC64221}"/>
              </a:ext>
            </a:extLst>
          </p:cNvPr>
          <p:cNvSpPr txBox="1"/>
          <p:nvPr/>
        </p:nvSpPr>
        <p:spPr>
          <a:xfrm>
            <a:off x="5424027" y="1828800"/>
            <a:ext cx="6764798" cy="86151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799" dirty="0">
                <a:solidFill>
                  <a:schemeClr val="accent6"/>
                </a:solidFill>
                <a:ea typeface="ＭＳ Ｐゴシック"/>
              </a:rPr>
              <a:t>IMAGE AREA</a:t>
            </a:r>
            <a:br>
              <a:rPr lang="en-US" sz="2799" dirty="0">
                <a:solidFill>
                  <a:schemeClr val="accent6"/>
                </a:solidFill>
                <a:ea typeface="ＭＳ Ｐゴシック"/>
              </a:rPr>
            </a:br>
            <a:r>
              <a:rPr lang="en-US" sz="2799" dirty="0">
                <a:solidFill>
                  <a:schemeClr val="accent6"/>
                </a:solidFill>
                <a:ea typeface="ＭＳ Ｐゴシック"/>
              </a:rPr>
              <a:t>7.5” h x 7.4”w</a:t>
            </a:r>
            <a:endParaRPr lang="en-US" sz="2799" dirty="0">
              <a:solidFill>
                <a:srgbClr val="FF0000"/>
              </a:solidFill>
              <a:ea typeface="ＭＳ Ｐゴシック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84811B-1EE5-4176-A599-720E35873321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442" y="562226"/>
            <a:ext cx="1603262" cy="517886"/>
          </a:xfrm>
          <a:prstGeom prst="rect">
            <a:avLst/>
          </a:prstGeom>
          <a:noFill/>
        </p:spPr>
      </p:pic>
      <p:sp>
        <p:nvSpPr>
          <p:cNvPr id="9" name="TextBox 8">
            <a:hlinkClick r:id="" action="ppaction://noaction"/>
            <a:extLst>
              <a:ext uri="{FF2B5EF4-FFF2-40B4-BE49-F238E27FC236}">
                <a16:creationId xmlns:a16="http://schemas.microsoft.com/office/drawing/2014/main" id="{022D3181-B0D7-4035-A277-2658C5CD9C80}"/>
              </a:ext>
            </a:extLst>
          </p:cNvPr>
          <p:cNvSpPr txBox="1"/>
          <p:nvPr userDrawn="1"/>
        </p:nvSpPr>
        <p:spPr>
          <a:xfrm>
            <a:off x="5835315" y="4527801"/>
            <a:ext cx="5883443" cy="8309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FF0000"/>
                </a:solidFill>
                <a:ea typeface="ＭＳ Ｐゴシック"/>
              </a:rPr>
              <a:t>OPTIONAL: apply Overlay 1 after adding image to place angle graphics over your image. Overlay image and instructions for use are at end of this deck</a:t>
            </a:r>
            <a:endParaRPr lang="en-US" sz="2000" dirty="0">
              <a:solidFill>
                <a:srgbClr val="FF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789415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E19B4-84A1-47DD-B01B-CCD8F8566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345" y="1517904"/>
            <a:ext cx="7148746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presentation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319E07-9352-4F02-AAEE-A1442A295E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092" y="2697480"/>
            <a:ext cx="7148746" cy="932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enter presentation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1CB855-D148-4D9C-B2EB-999FD9DB8A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347" y="5175504"/>
            <a:ext cx="2961884" cy="51206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Presenter name or location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F08EA5-4D48-4D48-8228-9A10C78FD243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5442" y="563225"/>
            <a:ext cx="1603262" cy="515889"/>
          </a:xfrm>
          <a:prstGeom prst="rect">
            <a:avLst/>
          </a:prstGeom>
          <a:noFill/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97AD1C1C-A3A9-4D31-8E6C-2418DF14BD78}"/>
              </a:ext>
            </a:extLst>
          </p:cNvPr>
          <p:cNvSpPr txBox="1">
            <a:spLocks/>
          </p:cNvSpPr>
          <p:nvPr userDrawn="1"/>
        </p:nvSpPr>
        <p:spPr>
          <a:xfrm>
            <a:off x="10921623" y="6314298"/>
            <a:ext cx="1054189" cy="366183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 baseline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r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044E51-BF79-AF42-BAC5-B771B1D9D8E0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12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14779F-B41E-4191-B887-C19504DE9408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5442" y="563225"/>
            <a:ext cx="1603262" cy="515889"/>
          </a:xfrm>
          <a:prstGeom prst="rect">
            <a:avLst/>
          </a:prstGeom>
          <a:noFill/>
        </p:spPr>
      </p:pic>
      <p:sp>
        <p:nvSpPr>
          <p:cNvPr id="11" name="AutoShape 4">
            <a:extLst>
              <a:ext uri="{FF2B5EF4-FFF2-40B4-BE49-F238E27FC236}">
                <a16:creationId xmlns:a16="http://schemas.microsoft.com/office/drawing/2014/main" id="{AAAFA79D-0CD4-4ED4-841D-71409F0CB991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5068058" y="4403761"/>
            <a:ext cx="4237073" cy="2454240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98246">
                <a:srgbClr val="0099FF"/>
              </a:gs>
              <a:gs pos="0">
                <a:srgbClr val="00FF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FC1639-CF78-4C0D-BF70-E0AD93858952}"/>
              </a:ext>
            </a:extLst>
          </p:cNvPr>
          <p:cNvSpPr/>
          <p:nvPr userDrawn="1"/>
        </p:nvSpPr>
        <p:spPr>
          <a:xfrm>
            <a:off x="9305131" y="0"/>
            <a:ext cx="2880519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/>
        </p:spPr>
        <p:txBody>
          <a:bodyPr lIns="121867" tIns="0" rIns="121867" bIns="0" rtlCol="0" anchor="ctr"/>
          <a:lstStyle/>
          <a:p>
            <a:pPr marL="0" marR="0" lvl="0" indent="0" algn="ctr" defTabSz="914126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1C9D0D1B-1556-45DE-8E62-58DF6823BCE5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9293261" y="5189519"/>
            <a:ext cx="2880517" cy="1668482"/>
          </a:xfrm>
          <a:prstGeom prst="rtTriangle">
            <a:avLst/>
          </a:prstGeom>
          <a:solidFill>
            <a:srgbClr val="66666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6" name="AutoShape 4">
            <a:extLst>
              <a:ext uri="{FF2B5EF4-FFF2-40B4-BE49-F238E27FC236}">
                <a16:creationId xmlns:a16="http://schemas.microsoft.com/office/drawing/2014/main" id="{A9089262-F6A2-4435-9664-EDC788B685C4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9305130" y="1477258"/>
            <a:ext cx="2880519" cy="1668483"/>
          </a:xfrm>
          <a:prstGeom prst="rtTriangle">
            <a:avLst/>
          </a:prstGeom>
          <a:solidFill>
            <a:srgbClr val="CCCCCC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C51C97-1B13-4560-8381-70F9ADDDF195}"/>
              </a:ext>
            </a:extLst>
          </p:cNvPr>
          <p:cNvSpPr/>
          <p:nvPr userDrawn="1"/>
        </p:nvSpPr>
        <p:spPr>
          <a:xfrm>
            <a:off x="9305130" y="1"/>
            <a:ext cx="2880519" cy="1476651"/>
          </a:xfrm>
          <a:prstGeom prst="rect">
            <a:avLst/>
          </a:prstGeom>
          <a:solidFill>
            <a:srgbClr val="CCCCCC"/>
          </a:solidFill>
          <a:ln w="9525" cap="flat" cmpd="sng" algn="ctr">
            <a:noFill/>
            <a:prstDash val="solid"/>
          </a:ln>
          <a:effectLst/>
        </p:spPr>
        <p:txBody>
          <a:bodyPr lIns="121867" tIns="0" rIns="121867" bIns="0" rtlCol="0" anchor="ctr"/>
          <a:lstStyle/>
          <a:p>
            <a:pPr marL="0" marR="0" lvl="0" indent="0" algn="ctr" defTabSz="914126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655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4">
            <a:extLst>
              <a:ext uri="{FF2B5EF4-FFF2-40B4-BE49-F238E27FC236}">
                <a16:creationId xmlns:a16="http://schemas.microsoft.com/office/drawing/2014/main" id="{38485FBB-798F-4D6A-9310-743FFC812F6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0" y="4114800"/>
            <a:ext cx="4735942" cy="2743200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98246">
                <a:srgbClr val="00FFFF"/>
              </a:gs>
              <a:gs pos="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1ECD35CA-1C2B-4F9C-9D2F-A513C22F1D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4952" y="1617662"/>
            <a:ext cx="7730699" cy="524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5B9BD5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3E19B4-84A1-47DD-B01B-CCD8F8566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345" y="1517904"/>
            <a:ext cx="8547414" cy="8321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presentation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319E07-9352-4F02-AAEE-A1442A295E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092" y="2633472"/>
            <a:ext cx="7733809" cy="61264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enter presentation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1CB855-D148-4D9C-B2EB-999FD9DB8A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092" y="3666744"/>
            <a:ext cx="2961884" cy="51206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Presenter name or location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2F76E4-BB15-4ADE-AABC-2B313BBC43D5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442" y="562226"/>
            <a:ext cx="1603262" cy="517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68586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E19B4-84A1-47DD-B01B-CCD8F8566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345" y="1517904"/>
            <a:ext cx="7733809" cy="8321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presentation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319E07-9352-4F02-AAEE-A1442A295E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092" y="2798064"/>
            <a:ext cx="7733809" cy="122529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enter presentation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1CB855-D148-4D9C-B2EB-999FD9DB8A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092" y="5568696"/>
            <a:ext cx="2961884" cy="51206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Presenter name or location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2F76E4-BB15-4ADE-AABC-2B313BBC43D5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442" y="562226"/>
            <a:ext cx="1603262" cy="517886"/>
          </a:xfrm>
          <a:prstGeom prst="rect">
            <a:avLst/>
          </a:prstGeom>
          <a:noFill/>
        </p:spPr>
      </p:pic>
      <p:sp>
        <p:nvSpPr>
          <p:cNvPr id="9" name="Parallelogram 1">
            <a:extLst>
              <a:ext uri="{FF2B5EF4-FFF2-40B4-BE49-F238E27FC236}">
                <a16:creationId xmlns:a16="http://schemas.microsoft.com/office/drawing/2014/main" id="{BF0C7808-B700-4322-BC29-49ED8C337F0E}"/>
              </a:ext>
            </a:extLst>
          </p:cNvPr>
          <p:cNvSpPr/>
          <p:nvPr userDrawn="1"/>
        </p:nvSpPr>
        <p:spPr>
          <a:xfrm flipH="1" flipV="1">
            <a:off x="10281372" y="437167"/>
            <a:ext cx="1904279" cy="3681663"/>
          </a:xfrm>
          <a:custGeom>
            <a:avLst/>
            <a:gdLst>
              <a:gd name="connsiteX0" fmla="*/ 0 w 2286000"/>
              <a:gd name="connsiteY0" fmla="*/ 2454442 h 2454442"/>
              <a:gd name="connsiteX1" fmla="*/ 571500 w 2286000"/>
              <a:gd name="connsiteY1" fmla="*/ 0 h 2454442"/>
              <a:gd name="connsiteX2" fmla="*/ 2286000 w 2286000"/>
              <a:gd name="connsiteY2" fmla="*/ 0 h 2454442"/>
              <a:gd name="connsiteX3" fmla="*/ 1714500 w 2286000"/>
              <a:gd name="connsiteY3" fmla="*/ 2454442 h 2454442"/>
              <a:gd name="connsiteX4" fmla="*/ 0 w 2286000"/>
              <a:gd name="connsiteY4" fmla="*/ 2454442 h 2454442"/>
              <a:gd name="connsiteX0" fmla="*/ 0 w 3579395"/>
              <a:gd name="connsiteY0" fmla="*/ 2454442 h 2454442"/>
              <a:gd name="connsiteX1" fmla="*/ 571500 w 3579395"/>
              <a:gd name="connsiteY1" fmla="*/ 0 h 2454442"/>
              <a:gd name="connsiteX2" fmla="*/ 2286000 w 3579395"/>
              <a:gd name="connsiteY2" fmla="*/ 0 h 2454442"/>
              <a:gd name="connsiteX3" fmla="*/ 3579395 w 3579395"/>
              <a:gd name="connsiteY3" fmla="*/ 1648326 h 2454442"/>
              <a:gd name="connsiteX4" fmla="*/ 0 w 3579395"/>
              <a:gd name="connsiteY4" fmla="*/ 2454442 h 2454442"/>
              <a:gd name="connsiteX0" fmla="*/ 0 w 3579395"/>
              <a:gd name="connsiteY0" fmla="*/ 3200400 h 3200400"/>
              <a:gd name="connsiteX1" fmla="*/ 571500 w 3579395"/>
              <a:gd name="connsiteY1" fmla="*/ 745958 h 3200400"/>
              <a:gd name="connsiteX2" fmla="*/ 3537284 w 3579395"/>
              <a:gd name="connsiteY2" fmla="*/ 0 h 3200400"/>
              <a:gd name="connsiteX3" fmla="*/ 3579395 w 3579395"/>
              <a:gd name="connsiteY3" fmla="*/ 2394284 h 3200400"/>
              <a:gd name="connsiteX4" fmla="*/ 0 w 3579395"/>
              <a:gd name="connsiteY4" fmla="*/ 3200400 h 3200400"/>
              <a:gd name="connsiteX0" fmla="*/ 0 w 3639553"/>
              <a:gd name="connsiteY0" fmla="*/ 3200400 h 3200400"/>
              <a:gd name="connsiteX1" fmla="*/ 571500 w 3639553"/>
              <a:gd name="connsiteY1" fmla="*/ 745958 h 3200400"/>
              <a:gd name="connsiteX2" fmla="*/ 3537284 w 3639553"/>
              <a:gd name="connsiteY2" fmla="*/ 0 h 3200400"/>
              <a:gd name="connsiteX3" fmla="*/ 3639553 w 3639553"/>
              <a:gd name="connsiteY3" fmla="*/ 2406316 h 3200400"/>
              <a:gd name="connsiteX4" fmla="*/ 0 w 3639553"/>
              <a:gd name="connsiteY4" fmla="*/ 3200400 h 3200400"/>
              <a:gd name="connsiteX0" fmla="*/ 0 w 3639553"/>
              <a:gd name="connsiteY0" fmla="*/ 3200400 h 3200400"/>
              <a:gd name="connsiteX1" fmla="*/ 571500 w 3639553"/>
              <a:gd name="connsiteY1" fmla="*/ 745958 h 3200400"/>
              <a:gd name="connsiteX2" fmla="*/ 3609473 w 3639553"/>
              <a:gd name="connsiteY2" fmla="*/ 0 h 3200400"/>
              <a:gd name="connsiteX3" fmla="*/ 3639553 w 3639553"/>
              <a:gd name="connsiteY3" fmla="*/ 2406316 h 3200400"/>
              <a:gd name="connsiteX4" fmla="*/ 0 w 3639553"/>
              <a:gd name="connsiteY4" fmla="*/ 3200400 h 3200400"/>
              <a:gd name="connsiteX0" fmla="*/ 1221206 w 3068053"/>
              <a:gd name="connsiteY0" fmla="*/ 3392905 h 3392905"/>
              <a:gd name="connsiteX1" fmla="*/ 0 w 3068053"/>
              <a:gd name="connsiteY1" fmla="*/ 745958 h 3392905"/>
              <a:gd name="connsiteX2" fmla="*/ 3037973 w 3068053"/>
              <a:gd name="connsiteY2" fmla="*/ 0 h 3392905"/>
              <a:gd name="connsiteX3" fmla="*/ 3068053 w 3068053"/>
              <a:gd name="connsiteY3" fmla="*/ 2406316 h 3392905"/>
              <a:gd name="connsiteX4" fmla="*/ 1221206 w 3068053"/>
              <a:gd name="connsiteY4" fmla="*/ 3392905 h 3392905"/>
              <a:gd name="connsiteX0" fmla="*/ 0 w 1846847"/>
              <a:gd name="connsiteY0" fmla="*/ 3392905 h 3392905"/>
              <a:gd name="connsiteX1" fmla="*/ 6015 w 1846847"/>
              <a:gd name="connsiteY1" fmla="*/ 1130969 h 3392905"/>
              <a:gd name="connsiteX2" fmla="*/ 1816767 w 1846847"/>
              <a:gd name="connsiteY2" fmla="*/ 0 h 3392905"/>
              <a:gd name="connsiteX3" fmla="*/ 1846847 w 1846847"/>
              <a:gd name="connsiteY3" fmla="*/ 2406316 h 3392905"/>
              <a:gd name="connsiteX4" fmla="*/ 0 w 1846847"/>
              <a:gd name="connsiteY4" fmla="*/ 3392905 h 3392905"/>
              <a:gd name="connsiteX0" fmla="*/ 0 w 1846847"/>
              <a:gd name="connsiteY0" fmla="*/ 3392905 h 3392905"/>
              <a:gd name="connsiteX1" fmla="*/ 6015 w 1846847"/>
              <a:gd name="connsiteY1" fmla="*/ 1082843 h 3392905"/>
              <a:gd name="connsiteX2" fmla="*/ 1816767 w 1846847"/>
              <a:gd name="connsiteY2" fmla="*/ 0 h 3392905"/>
              <a:gd name="connsiteX3" fmla="*/ 1846847 w 1846847"/>
              <a:gd name="connsiteY3" fmla="*/ 2406316 h 3392905"/>
              <a:gd name="connsiteX4" fmla="*/ 0 w 1846847"/>
              <a:gd name="connsiteY4" fmla="*/ 3392905 h 3392905"/>
              <a:gd name="connsiteX0" fmla="*/ 0 w 1846847"/>
              <a:gd name="connsiteY0" fmla="*/ 3392905 h 3392905"/>
              <a:gd name="connsiteX1" fmla="*/ 6015 w 1846847"/>
              <a:gd name="connsiteY1" fmla="*/ 1082843 h 3392905"/>
              <a:gd name="connsiteX2" fmla="*/ 1816767 w 1846847"/>
              <a:gd name="connsiteY2" fmla="*/ 0 h 3392905"/>
              <a:gd name="connsiteX3" fmla="*/ 1846847 w 1846847"/>
              <a:gd name="connsiteY3" fmla="*/ 2406316 h 3392905"/>
              <a:gd name="connsiteX4" fmla="*/ 0 w 1846847"/>
              <a:gd name="connsiteY4" fmla="*/ 3392905 h 3392905"/>
              <a:gd name="connsiteX0" fmla="*/ 15649 w 1840832"/>
              <a:gd name="connsiteY0" fmla="*/ 3459650 h 3459650"/>
              <a:gd name="connsiteX1" fmla="*/ 0 w 1840832"/>
              <a:gd name="connsiteY1" fmla="*/ 1082843 h 3459650"/>
              <a:gd name="connsiteX2" fmla="*/ 1810752 w 1840832"/>
              <a:gd name="connsiteY2" fmla="*/ 0 h 3459650"/>
              <a:gd name="connsiteX3" fmla="*/ 1840832 w 1840832"/>
              <a:gd name="connsiteY3" fmla="*/ 2406316 h 3459650"/>
              <a:gd name="connsiteX4" fmla="*/ 15649 w 1840832"/>
              <a:gd name="connsiteY4" fmla="*/ 3459650 h 3459650"/>
              <a:gd name="connsiteX0" fmla="*/ 27494 w 1840832"/>
              <a:gd name="connsiteY0" fmla="*/ 3437401 h 3437401"/>
              <a:gd name="connsiteX1" fmla="*/ 0 w 1840832"/>
              <a:gd name="connsiteY1" fmla="*/ 1082843 h 3437401"/>
              <a:gd name="connsiteX2" fmla="*/ 1810752 w 1840832"/>
              <a:gd name="connsiteY2" fmla="*/ 0 h 3437401"/>
              <a:gd name="connsiteX3" fmla="*/ 1840832 w 1840832"/>
              <a:gd name="connsiteY3" fmla="*/ 2406316 h 3437401"/>
              <a:gd name="connsiteX4" fmla="*/ 27494 w 1840832"/>
              <a:gd name="connsiteY4" fmla="*/ 3437401 h 3437401"/>
              <a:gd name="connsiteX0" fmla="*/ 3804 w 1840832"/>
              <a:gd name="connsiteY0" fmla="*/ 3437401 h 3437401"/>
              <a:gd name="connsiteX1" fmla="*/ 0 w 1840832"/>
              <a:gd name="connsiteY1" fmla="*/ 1082843 h 3437401"/>
              <a:gd name="connsiteX2" fmla="*/ 1810752 w 1840832"/>
              <a:gd name="connsiteY2" fmla="*/ 0 h 3437401"/>
              <a:gd name="connsiteX3" fmla="*/ 1840832 w 1840832"/>
              <a:gd name="connsiteY3" fmla="*/ 2406316 h 3437401"/>
              <a:gd name="connsiteX4" fmla="*/ 3804 w 1840832"/>
              <a:gd name="connsiteY4" fmla="*/ 3437401 h 3437401"/>
              <a:gd name="connsiteX0" fmla="*/ 3804 w 1840832"/>
              <a:gd name="connsiteY0" fmla="*/ 3470774 h 3470774"/>
              <a:gd name="connsiteX1" fmla="*/ 0 w 1840832"/>
              <a:gd name="connsiteY1" fmla="*/ 1116216 h 3470774"/>
              <a:gd name="connsiteX2" fmla="*/ 1810752 w 1840832"/>
              <a:gd name="connsiteY2" fmla="*/ 0 h 3470774"/>
              <a:gd name="connsiteX3" fmla="*/ 1840832 w 1840832"/>
              <a:gd name="connsiteY3" fmla="*/ 2439689 h 3470774"/>
              <a:gd name="connsiteX4" fmla="*/ 3804 w 1840832"/>
              <a:gd name="connsiteY4" fmla="*/ 3470774 h 3470774"/>
              <a:gd name="connsiteX0" fmla="*/ 0 w 1837028"/>
              <a:gd name="connsiteY0" fmla="*/ 3470774 h 3470774"/>
              <a:gd name="connsiteX1" fmla="*/ 8040 w 1837028"/>
              <a:gd name="connsiteY1" fmla="*/ 1082843 h 3470774"/>
              <a:gd name="connsiteX2" fmla="*/ 1806948 w 1837028"/>
              <a:gd name="connsiteY2" fmla="*/ 0 h 3470774"/>
              <a:gd name="connsiteX3" fmla="*/ 1837028 w 1837028"/>
              <a:gd name="connsiteY3" fmla="*/ 2439689 h 3470774"/>
              <a:gd name="connsiteX4" fmla="*/ 0 w 1837028"/>
              <a:gd name="connsiteY4" fmla="*/ 3470774 h 3470774"/>
              <a:gd name="connsiteX0" fmla="*/ 0 w 1866172"/>
              <a:gd name="connsiteY0" fmla="*/ 3404028 h 3404028"/>
              <a:gd name="connsiteX1" fmla="*/ 8040 w 1866172"/>
              <a:gd name="connsiteY1" fmla="*/ 1016097 h 3404028"/>
              <a:gd name="connsiteX2" fmla="*/ 1866172 w 1866172"/>
              <a:gd name="connsiteY2" fmla="*/ 0 h 3404028"/>
              <a:gd name="connsiteX3" fmla="*/ 1837028 w 1866172"/>
              <a:gd name="connsiteY3" fmla="*/ 2372943 h 3404028"/>
              <a:gd name="connsiteX4" fmla="*/ 0 w 1866172"/>
              <a:gd name="connsiteY4" fmla="*/ 3404028 h 3404028"/>
              <a:gd name="connsiteX0" fmla="*/ 0 w 1866172"/>
              <a:gd name="connsiteY0" fmla="*/ 3404028 h 3404028"/>
              <a:gd name="connsiteX1" fmla="*/ 19886 w 1866172"/>
              <a:gd name="connsiteY1" fmla="*/ 982724 h 3404028"/>
              <a:gd name="connsiteX2" fmla="*/ 1866172 w 1866172"/>
              <a:gd name="connsiteY2" fmla="*/ 0 h 3404028"/>
              <a:gd name="connsiteX3" fmla="*/ 1837028 w 1866172"/>
              <a:gd name="connsiteY3" fmla="*/ 2372943 h 3404028"/>
              <a:gd name="connsiteX4" fmla="*/ 0 w 1866172"/>
              <a:gd name="connsiteY4" fmla="*/ 3404028 h 3404028"/>
              <a:gd name="connsiteX0" fmla="*/ 0 w 1866172"/>
              <a:gd name="connsiteY0" fmla="*/ 3404028 h 3404028"/>
              <a:gd name="connsiteX1" fmla="*/ 19886 w 1866172"/>
              <a:gd name="connsiteY1" fmla="*/ 982724 h 3404028"/>
              <a:gd name="connsiteX2" fmla="*/ 1866172 w 1866172"/>
              <a:gd name="connsiteY2" fmla="*/ 0 h 3404028"/>
              <a:gd name="connsiteX3" fmla="*/ 1837028 w 1866172"/>
              <a:gd name="connsiteY3" fmla="*/ 2384067 h 3404028"/>
              <a:gd name="connsiteX4" fmla="*/ 0 w 1866172"/>
              <a:gd name="connsiteY4" fmla="*/ 3404028 h 3404028"/>
              <a:gd name="connsiteX0" fmla="*/ 0 w 1866172"/>
              <a:gd name="connsiteY0" fmla="*/ 3404028 h 3404028"/>
              <a:gd name="connsiteX1" fmla="*/ 19886 w 1866172"/>
              <a:gd name="connsiteY1" fmla="*/ 982724 h 3404028"/>
              <a:gd name="connsiteX2" fmla="*/ 1866172 w 1866172"/>
              <a:gd name="connsiteY2" fmla="*/ 0 h 3404028"/>
              <a:gd name="connsiteX3" fmla="*/ 1860719 w 1866172"/>
              <a:gd name="connsiteY3" fmla="*/ 2384067 h 3404028"/>
              <a:gd name="connsiteX4" fmla="*/ 0 w 1866172"/>
              <a:gd name="connsiteY4" fmla="*/ 3404028 h 3404028"/>
              <a:gd name="connsiteX0" fmla="*/ 0 w 1866172"/>
              <a:gd name="connsiteY0" fmla="*/ 3404028 h 3404028"/>
              <a:gd name="connsiteX1" fmla="*/ 8040 w 1866172"/>
              <a:gd name="connsiteY1" fmla="*/ 993848 h 3404028"/>
              <a:gd name="connsiteX2" fmla="*/ 1866172 w 1866172"/>
              <a:gd name="connsiteY2" fmla="*/ 0 h 3404028"/>
              <a:gd name="connsiteX3" fmla="*/ 1860719 w 1866172"/>
              <a:gd name="connsiteY3" fmla="*/ 2384067 h 3404028"/>
              <a:gd name="connsiteX4" fmla="*/ 0 w 1866172"/>
              <a:gd name="connsiteY4" fmla="*/ 3404028 h 3404028"/>
              <a:gd name="connsiteX0" fmla="*/ 15650 w 1881822"/>
              <a:gd name="connsiteY0" fmla="*/ 3404028 h 3404028"/>
              <a:gd name="connsiteX1" fmla="*/ 0 w 1881822"/>
              <a:gd name="connsiteY1" fmla="*/ 1004973 h 3404028"/>
              <a:gd name="connsiteX2" fmla="*/ 1881822 w 1881822"/>
              <a:gd name="connsiteY2" fmla="*/ 0 h 3404028"/>
              <a:gd name="connsiteX3" fmla="*/ 1876369 w 1881822"/>
              <a:gd name="connsiteY3" fmla="*/ 2384067 h 3404028"/>
              <a:gd name="connsiteX4" fmla="*/ 15650 w 1881822"/>
              <a:gd name="connsiteY4" fmla="*/ 3404028 h 3404028"/>
              <a:gd name="connsiteX0" fmla="*/ 15650 w 1888435"/>
              <a:gd name="connsiteY0" fmla="*/ 3404028 h 3404028"/>
              <a:gd name="connsiteX1" fmla="*/ 0 w 1888435"/>
              <a:gd name="connsiteY1" fmla="*/ 1004973 h 3404028"/>
              <a:gd name="connsiteX2" fmla="*/ 1881822 w 1888435"/>
              <a:gd name="connsiteY2" fmla="*/ 0 h 3404028"/>
              <a:gd name="connsiteX3" fmla="*/ 1888214 w 1888435"/>
              <a:gd name="connsiteY3" fmla="*/ 2384067 h 3404028"/>
              <a:gd name="connsiteX4" fmla="*/ 15650 w 1888435"/>
              <a:gd name="connsiteY4" fmla="*/ 3404028 h 3404028"/>
              <a:gd name="connsiteX0" fmla="*/ 3806 w 1876591"/>
              <a:gd name="connsiteY0" fmla="*/ 3404028 h 3404028"/>
              <a:gd name="connsiteX1" fmla="*/ 0 w 1876591"/>
              <a:gd name="connsiteY1" fmla="*/ 1004973 h 3404028"/>
              <a:gd name="connsiteX2" fmla="*/ 1869978 w 1876591"/>
              <a:gd name="connsiteY2" fmla="*/ 0 h 3404028"/>
              <a:gd name="connsiteX3" fmla="*/ 1876370 w 1876591"/>
              <a:gd name="connsiteY3" fmla="*/ 2384067 h 3404028"/>
              <a:gd name="connsiteX4" fmla="*/ 3806 w 1876591"/>
              <a:gd name="connsiteY4" fmla="*/ 3404028 h 3404028"/>
              <a:gd name="connsiteX0" fmla="*/ 0 w 1872785"/>
              <a:gd name="connsiteY0" fmla="*/ 3404028 h 3404028"/>
              <a:gd name="connsiteX1" fmla="*/ 8039 w 1872785"/>
              <a:gd name="connsiteY1" fmla="*/ 1004973 h 3404028"/>
              <a:gd name="connsiteX2" fmla="*/ 1866172 w 1872785"/>
              <a:gd name="connsiteY2" fmla="*/ 0 h 3404028"/>
              <a:gd name="connsiteX3" fmla="*/ 1872564 w 1872785"/>
              <a:gd name="connsiteY3" fmla="*/ 2384067 h 3404028"/>
              <a:gd name="connsiteX4" fmla="*/ 0 w 1872785"/>
              <a:gd name="connsiteY4" fmla="*/ 3404028 h 3404028"/>
              <a:gd name="connsiteX0" fmla="*/ 0 w 1872947"/>
              <a:gd name="connsiteY0" fmla="*/ 3404028 h 3404028"/>
              <a:gd name="connsiteX1" fmla="*/ 8039 w 1872947"/>
              <a:gd name="connsiteY1" fmla="*/ 1004973 h 3404028"/>
              <a:gd name="connsiteX2" fmla="*/ 1870860 w 1872947"/>
              <a:gd name="connsiteY2" fmla="*/ 0 h 3404028"/>
              <a:gd name="connsiteX3" fmla="*/ 1872564 w 1872947"/>
              <a:gd name="connsiteY3" fmla="*/ 2384067 h 3404028"/>
              <a:gd name="connsiteX4" fmla="*/ 0 w 1872947"/>
              <a:gd name="connsiteY4" fmla="*/ 3404028 h 3404028"/>
              <a:gd name="connsiteX0" fmla="*/ 1338 w 1874285"/>
              <a:gd name="connsiteY0" fmla="*/ 3404028 h 3404028"/>
              <a:gd name="connsiteX1" fmla="*/ 0 w 1874285"/>
              <a:gd name="connsiteY1" fmla="*/ 1004973 h 3404028"/>
              <a:gd name="connsiteX2" fmla="*/ 1872198 w 1874285"/>
              <a:gd name="connsiteY2" fmla="*/ 0 h 3404028"/>
              <a:gd name="connsiteX3" fmla="*/ 1873902 w 1874285"/>
              <a:gd name="connsiteY3" fmla="*/ 2384067 h 3404028"/>
              <a:gd name="connsiteX4" fmla="*/ 1338 w 1874285"/>
              <a:gd name="connsiteY4" fmla="*/ 3404028 h 3404028"/>
              <a:gd name="connsiteX0" fmla="*/ 10715 w 1883662"/>
              <a:gd name="connsiteY0" fmla="*/ 3404028 h 3404028"/>
              <a:gd name="connsiteX1" fmla="*/ 0 w 1883662"/>
              <a:gd name="connsiteY1" fmla="*/ 1009377 h 3404028"/>
              <a:gd name="connsiteX2" fmla="*/ 1881575 w 1883662"/>
              <a:gd name="connsiteY2" fmla="*/ 0 h 3404028"/>
              <a:gd name="connsiteX3" fmla="*/ 1883279 w 1883662"/>
              <a:gd name="connsiteY3" fmla="*/ 2384067 h 3404028"/>
              <a:gd name="connsiteX4" fmla="*/ 10715 w 1883662"/>
              <a:gd name="connsiteY4" fmla="*/ 3404028 h 3404028"/>
              <a:gd name="connsiteX0" fmla="*/ 1338 w 1874285"/>
              <a:gd name="connsiteY0" fmla="*/ 3404028 h 3404028"/>
              <a:gd name="connsiteX1" fmla="*/ 0 w 1874285"/>
              <a:gd name="connsiteY1" fmla="*/ 1009377 h 3404028"/>
              <a:gd name="connsiteX2" fmla="*/ 1872198 w 1874285"/>
              <a:gd name="connsiteY2" fmla="*/ 0 h 3404028"/>
              <a:gd name="connsiteX3" fmla="*/ 1873902 w 1874285"/>
              <a:gd name="connsiteY3" fmla="*/ 2384067 h 3404028"/>
              <a:gd name="connsiteX4" fmla="*/ 1338 w 1874285"/>
              <a:gd name="connsiteY4" fmla="*/ 3404028 h 3404028"/>
              <a:gd name="connsiteX0" fmla="*/ 10715 w 1874285"/>
              <a:gd name="connsiteY0" fmla="*/ 3399625 h 3399625"/>
              <a:gd name="connsiteX1" fmla="*/ 0 w 1874285"/>
              <a:gd name="connsiteY1" fmla="*/ 1009377 h 3399625"/>
              <a:gd name="connsiteX2" fmla="*/ 1872198 w 1874285"/>
              <a:gd name="connsiteY2" fmla="*/ 0 h 3399625"/>
              <a:gd name="connsiteX3" fmla="*/ 1873902 w 1874285"/>
              <a:gd name="connsiteY3" fmla="*/ 2384067 h 3399625"/>
              <a:gd name="connsiteX4" fmla="*/ 10715 w 1874285"/>
              <a:gd name="connsiteY4" fmla="*/ 3399625 h 3399625"/>
              <a:gd name="connsiteX0" fmla="*/ 1338 w 1874285"/>
              <a:gd name="connsiteY0" fmla="*/ 3404029 h 3404029"/>
              <a:gd name="connsiteX1" fmla="*/ 0 w 1874285"/>
              <a:gd name="connsiteY1" fmla="*/ 1009377 h 3404029"/>
              <a:gd name="connsiteX2" fmla="*/ 1872198 w 1874285"/>
              <a:gd name="connsiteY2" fmla="*/ 0 h 3404029"/>
              <a:gd name="connsiteX3" fmla="*/ 1873902 w 1874285"/>
              <a:gd name="connsiteY3" fmla="*/ 2384067 h 3404029"/>
              <a:gd name="connsiteX4" fmla="*/ 1338 w 1874285"/>
              <a:gd name="connsiteY4" fmla="*/ 3404029 h 3404029"/>
              <a:gd name="connsiteX0" fmla="*/ 1338 w 1875229"/>
              <a:gd name="connsiteY0" fmla="*/ 3404029 h 3404029"/>
              <a:gd name="connsiteX1" fmla="*/ 0 w 1875229"/>
              <a:gd name="connsiteY1" fmla="*/ 1009377 h 3404029"/>
              <a:gd name="connsiteX2" fmla="*/ 1875229 w 1875229"/>
              <a:gd name="connsiteY2" fmla="*/ 0 h 3404029"/>
              <a:gd name="connsiteX3" fmla="*/ 1873902 w 1875229"/>
              <a:gd name="connsiteY3" fmla="*/ 2384067 h 3404029"/>
              <a:gd name="connsiteX4" fmla="*/ 1338 w 1875229"/>
              <a:gd name="connsiteY4" fmla="*/ 3404029 h 3404029"/>
              <a:gd name="connsiteX0" fmla="*/ 1338 w 1875229"/>
              <a:gd name="connsiteY0" fmla="*/ 3404029 h 3404029"/>
              <a:gd name="connsiteX1" fmla="*/ 0 w 1875229"/>
              <a:gd name="connsiteY1" fmla="*/ 1006530 h 3404029"/>
              <a:gd name="connsiteX2" fmla="*/ 1875229 w 1875229"/>
              <a:gd name="connsiteY2" fmla="*/ 0 h 3404029"/>
              <a:gd name="connsiteX3" fmla="*/ 1873902 w 1875229"/>
              <a:gd name="connsiteY3" fmla="*/ 2384067 h 3404029"/>
              <a:gd name="connsiteX4" fmla="*/ 1338 w 1875229"/>
              <a:gd name="connsiteY4" fmla="*/ 3404029 h 3404029"/>
              <a:gd name="connsiteX0" fmla="*/ 36517 w 1910408"/>
              <a:gd name="connsiteY0" fmla="*/ 3404029 h 3404029"/>
              <a:gd name="connsiteX1" fmla="*/ 35179 w 1910408"/>
              <a:gd name="connsiteY1" fmla="*/ 1006530 h 3404029"/>
              <a:gd name="connsiteX2" fmla="*/ 1910408 w 1910408"/>
              <a:gd name="connsiteY2" fmla="*/ 0 h 3404029"/>
              <a:gd name="connsiteX3" fmla="*/ 1909081 w 1910408"/>
              <a:gd name="connsiteY3" fmla="*/ 2384067 h 3404029"/>
              <a:gd name="connsiteX4" fmla="*/ 36517 w 1910408"/>
              <a:gd name="connsiteY4" fmla="*/ 3404029 h 3404029"/>
              <a:gd name="connsiteX0" fmla="*/ 36517 w 1910408"/>
              <a:gd name="connsiteY0" fmla="*/ 3404029 h 3404029"/>
              <a:gd name="connsiteX1" fmla="*/ 35179 w 1910408"/>
              <a:gd name="connsiteY1" fmla="*/ 1006530 h 3404029"/>
              <a:gd name="connsiteX2" fmla="*/ 1910408 w 1910408"/>
              <a:gd name="connsiteY2" fmla="*/ 0 h 3404029"/>
              <a:gd name="connsiteX3" fmla="*/ 1909081 w 1910408"/>
              <a:gd name="connsiteY3" fmla="*/ 2384067 h 3404029"/>
              <a:gd name="connsiteX4" fmla="*/ 36517 w 1910408"/>
              <a:gd name="connsiteY4" fmla="*/ 3404029 h 3404029"/>
              <a:gd name="connsiteX0" fmla="*/ 1338 w 1875229"/>
              <a:gd name="connsiteY0" fmla="*/ 3404029 h 3404029"/>
              <a:gd name="connsiteX1" fmla="*/ 0 w 1875229"/>
              <a:gd name="connsiteY1" fmla="*/ 1006530 h 3404029"/>
              <a:gd name="connsiteX2" fmla="*/ 1875229 w 1875229"/>
              <a:gd name="connsiteY2" fmla="*/ 0 h 3404029"/>
              <a:gd name="connsiteX3" fmla="*/ 1873902 w 1875229"/>
              <a:gd name="connsiteY3" fmla="*/ 2384067 h 3404029"/>
              <a:gd name="connsiteX4" fmla="*/ 1338 w 1875229"/>
              <a:gd name="connsiteY4" fmla="*/ 3404029 h 3404029"/>
              <a:gd name="connsiteX0" fmla="*/ 1338 w 1875229"/>
              <a:gd name="connsiteY0" fmla="*/ 3404029 h 3404029"/>
              <a:gd name="connsiteX1" fmla="*/ 0 w 1875229"/>
              <a:gd name="connsiteY1" fmla="*/ 1006530 h 3404029"/>
              <a:gd name="connsiteX2" fmla="*/ 1875229 w 1875229"/>
              <a:gd name="connsiteY2" fmla="*/ 0 h 3404029"/>
              <a:gd name="connsiteX3" fmla="*/ 1873902 w 1875229"/>
              <a:gd name="connsiteY3" fmla="*/ 2384067 h 3404029"/>
              <a:gd name="connsiteX4" fmla="*/ 1338 w 1875229"/>
              <a:gd name="connsiteY4" fmla="*/ 3404029 h 3404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5229" h="3404029">
                <a:moveTo>
                  <a:pt x="1338" y="3404029"/>
                </a:moveTo>
                <a:cubicBezTo>
                  <a:pt x="3343" y="2634008"/>
                  <a:pt x="6996" y="1722465"/>
                  <a:pt x="0" y="1006530"/>
                </a:cubicBezTo>
                <a:lnTo>
                  <a:pt x="1875229" y="0"/>
                </a:lnTo>
                <a:cubicBezTo>
                  <a:pt x="1873411" y="794689"/>
                  <a:pt x="1875720" y="1589378"/>
                  <a:pt x="1873902" y="2384067"/>
                </a:cubicBezTo>
                <a:lnTo>
                  <a:pt x="1338" y="3404029"/>
                </a:lnTo>
                <a:close/>
              </a:path>
            </a:pathLst>
          </a:custGeom>
          <a:gradFill rotWithShape="1">
            <a:gsLst>
              <a:gs pos="0">
                <a:srgbClr val="0099FF"/>
              </a:gs>
              <a:gs pos="50000">
                <a:srgbClr val="00C9FF"/>
              </a:gs>
              <a:gs pos="100000">
                <a:srgbClr val="00FFFF"/>
              </a:gs>
            </a:gsLst>
            <a:lin ang="0" scaled="1"/>
          </a:gradFill>
          <a:ln w="9525" cap="flat" cmpd="sng" algn="ctr">
            <a:noFill/>
            <a:prstDash val="solid"/>
          </a:ln>
          <a:effectLst/>
        </p:spPr>
        <p:txBody>
          <a:bodyPr lIns="121867" tIns="0" rIns="121867" bIns="0" rtlCol="0" anchor="ctr"/>
          <a:lstStyle/>
          <a:p>
            <a:pPr marL="0" marR="0" lvl="0" indent="0" algn="ctr" defTabSz="914126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8A452C94-F932-4FA4-B966-A02152BA5F28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5553270" y="4114800"/>
            <a:ext cx="4735942" cy="2743200"/>
          </a:xfrm>
          <a:prstGeom prst="rtTriangle">
            <a:avLst/>
          </a:prstGeom>
          <a:solidFill>
            <a:srgbClr val="CCCCCD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ea typeface="MS PGothic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FC13A8-E413-4F55-862A-C511CF8F1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444"/>
          <a:stretch/>
        </p:blipFill>
        <p:spPr>
          <a:xfrm>
            <a:off x="10289212" y="5303386"/>
            <a:ext cx="1896439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291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and Cov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5F08EA5-4D48-4D48-8228-9A10C78FD243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5442" y="563225"/>
            <a:ext cx="1603262" cy="515889"/>
          </a:xfrm>
          <a:prstGeom prst="rect">
            <a:avLst/>
          </a:prstGeom>
          <a:noFill/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97AD1C1C-A3A9-4D31-8E6C-2418DF14BD78}"/>
              </a:ext>
            </a:extLst>
          </p:cNvPr>
          <p:cNvSpPr txBox="1">
            <a:spLocks/>
          </p:cNvSpPr>
          <p:nvPr userDrawn="1"/>
        </p:nvSpPr>
        <p:spPr>
          <a:xfrm>
            <a:off x="10921623" y="6314298"/>
            <a:ext cx="1054189" cy="366183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 baseline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r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044E51-BF79-AF42-BAC5-B771B1D9D8E0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12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14779F-B41E-4191-B887-C19504DE9408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5442" y="563225"/>
            <a:ext cx="1603262" cy="515889"/>
          </a:xfrm>
          <a:prstGeom prst="rect">
            <a:avLst/>
          </a:prstGeom>
          <a:noFill/>
        </p:spPr>
      </p:pic>
      <p:sp>
        <p:nvSpPr>
          <p:cNvPr id="11" name="AutoShape 4">
            <a:extLst>
              <a:ext uri="{FF2B5EF4-FFF2-40B4-BE49-F238E27FC236}">
                <a16:creationId xmlns:a16="http://schemas.microsoft.com/office/drawing/2014/main" id="{AAAFA79D-0CD4-4ED4-841D-71409F0CB991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5068058" y="4403761"/>
            <a:ext cx="4237073" cy="2454240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98246">
                <a:srgbClr val="0099FF"/>
              </a:gs>
              <a:gs pos="0">
                <a:srgbClr val="00FF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FC1639-CF78-4C0D-BF70-E0AD93858952}"/>
              </a:ext>
            </a:extLst>
          </p:cNvPr>
          <p:cNvSpPr/>
          <p:nvPr userDrawn="1"/>
        </p:nvSpPr>
        <p:spPr>
          <a:xfrm>
            <a:off x="9305131" y="0"/>
            <a:ext cx="2880519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/>
        </p:spPr>
        <p:txBody>
          <a:bodyPr lIns="121867" tIns="0" rIns="121867" bIns="0" rtlCol="0" anchor="ctr"/>
          <a:lstStyle/>
          <a:p>
            <a:pPr marL="0" marR="0" lvl="0" indent="0" algn="ctr" defTabSz="914126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1C9D0D1B-1556-45DE-8E62-58DF6823BCE5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9293261" y="5189519"/>
            <a:ext cx="2880517" cy="1668482"/>
          </a:xfrm>
          <a:prstGeom prst="rtTriangle">
            <a:avLst/>
          </a:prstGeom>
          <a:solidFill>
            <a:srgbClr val="66666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6" name="AutoShape 4">
            <a:extLst>
              <a:ext uri="{FF2B5EF4-FFF2-40B4-BE49-F238E27FC236}">
                <a16:creationId xmlns:a16="http://schemas.microsoft.com/office/drawing/2014/main" id="{A9089262-F6A2-4435-9664-EDC788B685C4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9305130" y="1477258"/>
            <a:ext cx="2880519" cy="1668483"/>
          </a:xfrm>
          <a:prstGeom prst="rtTriangle">
            <a:avLst/>
          </a:prstGeom>
          <a:solidFill>
            <a:srgbClr val="CCCCCC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C51C97-1B13-4560-8381-70F9ADDDF195}"/>
              </a:ext>
            </a:extLst>
          </p:cNvPr>
          <p:cNvSpPr/>
          <p:nvPr userDrawn="1"/>
        </p:nvSpPr>
        <p:spPr>
          <a:xfrm>
            <a:off x="9305130" y="1"/>
            <a:ext cx="2880519" cy="1476651"/>
          </a:xfrm>
          <a:prstGeom prst="rect">
            <a:avLst/>
          </a:prstGeom>
          <a:solidFill>
            <a:srgbClr val="CCCCCC"/>
          </a:solidFill>
          <a:ln w="9525" cap="flat" cmpd="sng" algn="ctr">
            <a:noFill/>
            <a:prstDash val="solid"/>
          </a:ln>
          <a:effectLst/>
        </p:spPr>
        <p:txBody>
          <a:bodyPr lIns="121867" tIns="0" rIns="121867" bIns="0" rtlCol="0" anchor="ctr"/>
          <a:lstStyle/>
          <a:p>
            <a:pPr marL="0" marR="0" lvl="0" indent="0" algn="ctr" defTabSz="914126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450998-929C-4644-BB91-330DFDB89C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250" y="3493008"/>
            <a:ext cx="2881313" cy="333375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/>
            </a:lvl1pPr>
          </a:lstStyle>
          <a:p>
            <a:pPr lvl="0"/>
            <a:r>
              <a:rPr lang="en-US" dirty="0"/>
              <a:t>Enter Month, Year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6A3CC-D0F4-4DEB-AFEA-B07A0366D9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504" y="2788920"/>
            <a:ext cx="7130564" cy="480131"/>
          </a:xfrm>
        </p:spPr>
        <p:txBody>
          <a:bodyPr lIns="0" rIns="0">
            <a:normAutofit/>
          </a:bodyPr>
          <a:lstStyle>
            <a:lvl1pPr>
              <a:defRPr/>
            </a:lvl1pPr>
          </a:lstStyle>
          <a:p>
            <a:r>
              <a:rPr lang="en-US" dirty="0"/>
              <a:t>Enter title</a:t>
            </a:r>
          </a:p>
        </p:txBody>
      </p:sp>
    </p:spTree>
    <p:extLst>
      <p:ext uri="{BB962C8B-B14F-4D97-AF65-F5344CB8AC3E}">
        <p14:creationId xmlns:p14="http://schemas.microsoft.com/office/powerpoint/2010/main" val="791581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Image 6.9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C09FBE9-A303-4A97-A792-D6075DECCC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75254" y="0"/>
            <a:ext cx="6307717" cy="6858000"/>
          </a:xfrm>
        </p:spPr>
        <p:txBody>
          <a:bodyPr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531" marR="0" lvl="0" indent="-228531" algn="l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4936474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1508760"/>
            <a:ext cx="4936474" cy="737729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2C126B-3F41-45BA-995D-D0CEA8DC8DDC}"/>
              </a:ext>
            </a:extLst>
          </p:cNvPr>
          <p:cNvSpPr txBox="1"/>
          <p:nvPr userDrawn="1"/>
        </p:nvSpPr>
        <p:spPr>
          <a:xfrm>
            <a:off x="5871245" y="2175153"/>
            <a:ext cx="6307717" cy="86177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  <a:t>IMAGE AREA</a:t>
            </a:r>
            <a:b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</a:b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  <a:t>7.5” h x 6.9”w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FF151E9-C4FB-46F4-89E8-FA4221CF25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606040"/>
            <a:ext cx="4937125" cy="301752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spcBef>
                <a:spcPts val="800"/>
              </a:spcBef>
              <a:defRPr/>
            </a:lvl2pPr>
            <a:lvl3pPr>
              <a:spcBef>
                <a:spcPts val="600"/>
              </a:spcBef>
              <a:defRPr/>
            </a:lvl3pPr>
          </a:lstStyle>
          <a:p>
            <a:pPr lvl="0"/>
            <a:r>
              <a:rPr lang="en-US" dirty="0"/>
              <a:t>Click to 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06770A-14CD-44B1-8F29-02C5915837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1" y="5943560"/>
            <a:ext cx="587124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953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1col-30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0503719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0503719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DE6931-D60C-45BF-B727-81EF40C1D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691640"/>
            <a:ext cx="10506456" cy="4050792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323DEB6-80A5-89B4-D218-E9E3BA49AEFB}"/>
              </a:ext>
            </a:extLst>
          </p:cNvPr>
          <p:cNvGrpSpPr/>
          <p:nvPr userDrawn="1"/>
        </p:nvGrpSpPr>
        <p:grpSpPr>
          <a:xfrm>
            <a:off x="6892925" y="1385988"/>
            <a:ext cx="5295900" cy="5472012"/>
            <a:chOff x="5554716" y="0"/>
            <a:chExt cx="6637284" cy="685800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D907A8-8AC0-D9DD-A146-DF863E97BB50}"/>
                </a:ext>
              </a:extLst>
            </p:cNvPr>
            <p:cNvSpPr/>
            <p:nvPr/>
          </p:nvSpPr>
          <p:spPr>
            <a:xfrm>
              <a:off x="10284051" y="0"/>
              <a:ext cx="1907949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Parallelogram 1">
              <a:extLst>
                <a:ext uri="{FF2B5EF4-FFF2-40B4-BE49-F238E27FC236}">
                  <a16:creationId xmlns:a16="http://schemas.microsoft.com/office/drawing/2014/main" id="{5BAC2DEF-F831-67A9-05B5-0282C47D3A9C}"/>
                </a:ext>
              </a:extLst>
            </p:cNvPr>
            <p:cNvSpPr/>
            <p:nvPr/>
          </p:nvSpPr>
          <p:spPr>
            <a:xfrm flipH="1" flipV="1">
              <a:off x="10284051" y="437168"/>
              <a:ext cx="1904775" cy="3681663"/>
            </a:xfrm>
            <a:custGeom>
              <a:avLst/>
              <a:gdLst>
                <a:gd name="connsiteX0" fmla="*/ 0 w 2286000"/>
                <a:gd name="connsiteY0" fmla="*/ 2454442 h 2454442"/>
                <a:gd name="connsiteX1" fmla="*/ 571500 w 2286000"/>
                <a:gd name="connsiteY1" fmla="*/ 0 h 2454442"/>
                <a:gd name="connsiteX2" fmla="*/ 2286000 w 2286000"/>
                <a:gd name="connsiteY2" fmla="*/ 0 h 2454442"/>
                <a:gd name="connsiteX3" fmla="*/ 1714500 w 2286000"/>
                <a:gd name="connsiteY3" fmla="*/ 2454442 h 2454442"/>
                <a:gd name="connsiteX4" fmla="*/ 0 w 2286000"/>
                <a:gd name="connsiteY4" fmla="*/ 2454442 h 2454442"/>
                <a:gd name="connsiteX0" fmla="*/ 0 w 3579395"/>
                <a:gd name="connsiteY0" fmla="*/ 2454442 h 2454442"/>
                <a:gd name="connsiteX1" fmla="*/ 571500 w 3579395"/>
                <a:gd name="connsiteY1" fmla="*/ 0 h 2454442"/>
                <a:gd name="connsiteX2" fmla="*/ 2286000 w 3579395"/>
                <a:gd name="connsiteY2" fmla="*/ 0 h 2454442"/>
                <a:gd name="connsiteX3" fmla="*/ 3579395 w 3579395"/>
                <a:gd name="connsiteY3" fmla="*/ 1648326 h 2454442"/>
                <a:gd name="connsiteX4" fmla="*/ 0 w 3579395"/>
                <a:gd name="connsiteY4" fmla="*/ 2454442 h 2454442"/>
                <a:gd name="connsiteX0" fmla="*/ 0 w 3579395"/>
                <a:gd name="connsiteY0" fmla="*/ 3200400 h 3200400"/>
                <a:gd name="connsiteX1" fmla="*/ 571500 w 3579395"/>
                <a:gd name="connsiteY1" fmla="*/ 745958 h 3200400"/>
                <a:gd name="connsiteX2" fmla="*/ 3537284 w 3579395"/>
                <a:gd name="connsiteY2" fmla="*/ 0 h 3200400"/>
                <a:gd name="connsiteX3" fmla="*/ 3579395 w 3579395"/>
                <a:gd name="connsiteY3" fmla="*/ 2394284 h 3200400"/>
                <a:gd name="connsiteX4" fmla="*/ 0 w 3579395"/>
                <a:gd name="connsiteY4" fmla="*/ 3200400 h 3200400"/>
                <a:gd name="connsiteX0" fmla="*/ 0 w 3639553"/>
                <a:gd name="connsiteY0" fmla="*/ 3200400 h 3200400"/>
                <a:gd name="connsiteX1" fmla="*/ 571500 w 3639553"/>
                <a:gd name="connsiteY1" fmla="*/ 745958 h 3200400"/>
                <a:gd name="connsiteX2" fmla="*/ 3537284 w 3639553"/>
                <a:gd name="connsiteY2" fmla="*/ 0 h 3200400"/>
                <a:gd name="connsiteX3" fmla="*/ 3639553 w 3639553"/>
                <a:gd name="connsiteY3" fmla="*/ 2406316 h 3200400"/>
                <a:gd name="connsiteX4" fmla="*/ 0 w 3639553"/>
                <a:gd name="connsiteY4" fmla="*/ 3200400 h 3200400"/>
                <a:gd name="connsiteX0" fmla="*/ 0 w 3639553"/>
                <a:gd name="connsiteY0" fmla="*/ 3200400 h 3200400"/>
                <a:gd name="connsiteX1" fmla="*/ 571500 w 3639553"/>
                <a:gd name="connsiteY1" fmla="*/ 745958 h 3200400"/>
                <a:gd name="connsiteX2" fmla="*/ 3609473 w 3639553"/>
                <a:gd name="connsiteY2" fmla="*/ 0 h 3200400"/>
                <a:gd name="connsiteX3" fmla="*/ 3639553 w 3639553"/>
                <a:gd name="connsiteY3" fmla="*/ 2406316 h 3200400"/>
                <a:gd name="connsiteX4" fmla="*/ 0 w 3639553"/>
                <a:gd name="connsiteY4" fmla="*/ 3200400 h 3200400"/>
                <a:gd name="connsiteX0" fmla="*/ 1221206 w 3068053"/>
                <a:gd name="connsiteY0" fmla="*/ 3392905 h 3392905"/>
                <a:gd name="connsiteX1" fmla="*/ 0 w 3068053"/>
                <a:gd name="connsiteY1" fmla="*/ 745958 h 3392905"/>
                <a:gd name="connsiteX2" fmla="*/ 3037973 w 3068053"/>
                <a:gd name="connsiteY2" fmla="*/ 0 h 3392905"/>
                <a:gd name="connsiteX3" fmla="*/ 3068053 w 3068053"/>
                <a:gd name="connsiteY3" fmla="*/ 2406316 h 3392905"/>
                <a:gd name="connsiteX4" fmla="*/ 1221206 w 3068053"/>
                <a:gd name="connsiteY4" fmla="*/ 3392905 h 3392905"/>
                <a:gd name="connsiteX0" fmla="*/ 0 w 1846847"/>
                <a:gd name="connsiteY0" fmla="*/ 3392905 h 3392905"/>
                <a:gd name="connsiteX1" fmla="*/ 6015 w 1846847"/>
                <a:gd name="connsiteY1" fmla="*/ 1130969 h 3392905"/>
                <a:gd name="connsiteX2" fmla="*/ 1816767 w 1846847"/>
                <a:gd name="connsiteY2" fmla="*/ 0 h 3392905"/>
                <a:gd name="connsiteX3" fmla="*/ 1846847 w 1846847"/>
                <a:gd name="connsiteY3" fmla="*/ 2406316 h 3392905"/>
                <a:gd name="connsiteX4" fmla="*/ 0 w 1846847"/>
                <a:gd name="connsiteY4" fmla="*/ 3392905 h 3392905"/>
                <a:gd name="connsiteX0" fmla="*/ 0 w 1846847"/>
                <a:gd name="connsiteY0" fmla="*/ 3392905 h 3392905"/>
                <a:gd name="connsiteX1" fmla="*/ 6015 w 1846847"/>
                <a:gd name="connsiteY1" fmla="*/ 1082843 h 3392905"/>
                <a:gd name="connsiteX2" fmla="*/ 1816767 w 1846847"/>
                <a:gd name="connsiteY2" fmla="*/ 0 h 3392905"/>
                <a:gd name="connsiteX3" fmla="*/ 1846847 w 1846847"/>
                <a:gd name="connsiteY3" fmla="*/ 2406316 h 3392905"/>
                <a:gd name="connsiteX4" fmla="*/ 0 w 1846847"/>
                <a:gd name="connsiteY4" fmla="*/ 3392905 h 3392905"/>
                <a:gd name="connsiteX0" fmla="*/ 0 w 1846847"/>
                <a:gd name="connsiteY0" fmla="*/ 3392905 h 3392905"/>
                <a:gd name="connsiteX1" fmla="*/ 6015 w 1846847"/>
                <a:gd name="connsiteY1" fmla="*/ 1082843 h 3392905"/>
                <a:gd name="connsiteX2" fmla="*/ 1816767 w 1846847"/>
                <a:gd name="connsiteY2" fmla="*/ 0 h 3392905"/>
                <a:gd name="connsiteX3" fmla="*/ 1846847 w 1846847"/>
                <a:gd name="connsiteY3" fmla="*/ 2406316 h 3392905"/>
                <a:gd name="connsiteX4" fmla="*/ 0 w 1846847"/>
                <a:gd name="connsiteY4" fmla="*/ 3392905 h 3392905"/>
                <a:gd name="connsiteX0" fmla="*/ 15649 w 1840832"/>
                <a:gd name="connsiteY0" fmla="*/ 3459650 h 3459650"/>
                <a:gd name="connsiteX1" fmla="*/ 0 w 1840832"/>
                <a:gd name="connsiteY1" fmla="*/ 1082843 h 3459650"/>
                <a:gd name="connsiteX2" fmla="*/ 1810752 w 1840832"/>
                <a:gd name="connsiteY2" fmla="*/ 0 h 3459650"/>
                <a:gd name="connsiteX3" fmla="*/ 1840832 w 1840832"/>
                <a:gd name="connsiteY3" fmla="*/ 2406316 h 3459650"/>
                <a:gd name="connsiteX4" fmla="*/ 15649 w 1840832"/>
                <a:gd name="connsiteY4" fmla="*/ 3459650 h 3459650"/>
                <a:gd name="connsiteX0" fmla="*/ 27494 w 1840832"/>
                <a:gd name="connsiteY0" fmla="*/ 3437401 h 3437401"/>
                <a:gd name="connsiteX1" fmla="*/ 0 w 1840832"/>
                <a:gd name="connsiteY1" fmla="*/ 1082843 h 3437401"/>
                <a:gd name="connsiteX2" fmla="*/ 1810752 w 1840832"/>
                <a:gd name="connsiteY2" fmla="*/ 0 h 3437401"/>
                <a:gd name="connsiteX3" fmla="*/ 1840832 w 1840832"/>
                <a:gd name="connsiteY3" fmla="*/ 2406316 h 3437401"/>
                <a:gd name="connsiteX4" fmla="*/ 27494 w 1840832"/>
                <a:gd name="connsiteY4" fmla="*/ 3437401 h 3437401"/>
                <a:gd name="connsiteX0" fmla="*/ 3804 w 1840832"/>
                <a:gd name="connsiteY0" fmla="*/ 3437401 h 3437401"/>
                <a:gd name="connsiteX1" fmla="*/ 0 w 1840832"/>
                <a:gd name="connsiteY1" fmla="*/ 1082843 h 3437401"/>
                <a:gd name="connsiteX2" fmla="*/ 1810752 w 1840832"/>
                <a:gd name="connsiteY2" fmla="*/ 0 h 3437401"/>
                <a:gd name="connsiteX3" fmla="*/ 1840832 w 1840832"/>
                <a:gd name="connsiteY3" fmla="*/ 2406316 h 3437401"/>
                <a:gd name="connsiteX4" fmla="*/ 3804 w 1840832"/>
                <a:gd name="connsiteY4" fmla="*/ 3437401 h 3437401"/>
                <a:gd name="connsiteX0" fmla="*/ 3804 w 1840832"/>
                <a:gd name="connsiteY0" fmla="*/ 3470774 h 3470774"/>
                <a:gd name="connsiteX1" fmla="*/ 0 w 1840832"/>
                <a:gd name="connsiteY1" fmla="*/ 1116216 h 3470774"/>
                <a:gd name="connsiteX2" fmla="*/ 1810752 w 1840832"/>
                <a:gd name="connsiteY2" fmla="*/ 0 h 3470774"/>
                <a:gd name="connsiteX3" fmla="*/ 1840832 w 1840832"/>
                <a:gd name="connsiteY3" fmla="*/ 2439689 h 3470774"/>
                <a:gd name="connsiteX4" fmla="*/ 3804 w 1840832"/>
                <a:gd name="connsiteY4" fmla="*/ 3470774 h 3470774"/>
                <a:gd name="connsiteX0" fmla="*/ 0 w 1837028"/>
                <a:gd name="connsiteY0" fmla="*/ 3470774 h 3470774"/>
                <a:gd name="connsiteX1" fmla="*/ 8040 w 1837028"/>
                <a:gd name="connsiteY1" fmla="*/ 1082843 h 3470774"/>
                <a:gd name="connsiteX2" fmla="*/ 1806948 w 1837028"/>
                <a:gd name="connsiteY2" fmla="*/ 0 h 3470774"/>
                <a:gd name="connsiteX3" fmla="*/ 1837028 w 1837028"/>
                <a:gd name="connsiteY3" fmla="*/ 2439689 h 3470774"/>
                <a:gd name="connsiteX4" fmla="*/ 0 w 1837028"/>
                <a:gd name="connsiteY4" fmla="*/ 3470774 h 3470774"/>
                <a:gd name="connsiteX0" fmla="*/ 0 w 1866172"/>
                <a:gd name="connsiteY0" fmla="*/ 3404028 h 3404028"/>
                <a:gd name="connsiteX1" fmla="*/ 8040 w 1866172"/>
                <a:gd name="connsiteY1" fmla="*/ 1016097 h 3404028"/>
                <a:gd name="connsiteX2" fmla="*/ 1866172 w 1866172"/>
                <a:gd name="connsiteY2" fmla="*/ 0 h 3404028"/>
                <a:gd name="connsiteX3" fmla="*/ 1837028 w 1866172"/>
                <a:gd name="connsiteY3" fmla="*/ 2372943 h 3404028"/>
                <a:gd name="connsiteX4" fmla="*/ 0 w 1866172"/>
                <a:gd name="connsiteY4" fmla="*/ 3404028 h 3404028"/>
                <a:gd name="connsiteX0" fmla="*/ 0 w 1866172"/>
                <a:gd name="connsiteY0" fmla="*/ 3404028 h 3404028"/>
                <a:gd name="connsiteX1" fmla="*/ 19886 w 1866172"/>
                <a:gd name="connsiteY1" fmla="*/ 982724 h 3404028"/>
                <a:gd name="connsiteX2" fmla="*/ 1866172 w 1866172"/>
                <a:gd name="connsiteY2" fmla="*/ 0 h 3404028"/>
                <a:gd name="connsiteX3" fmla="*/ 1837028 w 1866172"/>
                <a:gd name="connsiteY3" fmla="*/ 2372943 h 3404028"/>
                <a:gd name="connsiteX4" fmla="*/ 0 w 1866172"/>
                <a:gd name="connsiteY4" fmla="*/ 3404028 h 3404028"/>
                <a:gd name="connsiteX0" fmla="*/ 0 w 1866172"/>
                <a:gd name="connsiteY0" fmla="*/ 3404028 h 3404028"/>
                <a:gd name="connsiteX1" fmla="*/ 19886 w 1866172"/>
                <a:gd name="connsiteY1" fmla="*/ 982724 h 3404028"/>
                <a:gd name="connsiteX2" fmla="*/ 1866172 w 1866172"/>
                <a:gd name="connsiteY2" fmla="*/ 0 h 3404028"/>
                <a:gd name="connsiteX3" fmla="*/ 1837028 w 1866172"/>
                <a:gd name="connsiteY3" fmla="*/ 2384067 h 3404028"/>
                <a:gd name="connsiteX4" fmla="*/ 0 w 1866172"/>
                <a:gd name="connsiteY4" fmla="*/ 3404028 h 3404028"/>
                <a:gd name="connsiteX0" fmla="*/ 0 w 1866172"/>
                <a:gd name="connsiteY0" fmla="*/ 3404028 h 3404028"/>
                <a:gd name="connsiteX1" fmla="*/ 19886 w 1866172"/>
                <a:gd name="connsiteY1" fmla="*/ 982724 h 3404028"/>
                <a:gd name="connsiteX2" fmla="*/ 1866172 w 1866172"/>
                <a:gd name="connsiteY2" fmla="*/ 0 h 3404028"/>
                <a:gd name="connsiteX3" fmla="*/ 1860719 w 1866172"/>
                <a:gd name="connsiteY3" fmla="*/ 2384067 h 3404028"/>
                <a:gd name="connsiteX4" fmla="*/ 0 w 1866172"/>
                <a:gd name="connsiteY4" fmla="*/ 3404028 h 3404028"/>
                <a:gd name="connsiteX0" fmla="*/ 0 w 1866172"/>
                <a:gd name="connsiteY0" fmla="*/ 3404028 h 3404028"/>
                <a:gd name="connsiteX1" fmla="*/ 8040 w 1866172"/>
                <a:gd name="connsiteY1" fmla="*/ 993848 h 3404028"/>
                <a:gd name="connsiteX2" fmla="*/ 1866172 w 1866172"/>
                <a:gd name="connsiteY2" fmla="*/ 0 h 3404028"/>
                <a:gd name="connsiteX3" fmla="*/ 1860719 w 1866172"/>
                <a:gd name="connsiteY3" fmla="*/ 2384067 h 3404028"/>
                <a:gd name="connsiteX4" fmla="*/ 0 w 1866172"/>
                <a:gd name="connsiteY4" fmla="*/ 3404028 h 3404028"/>
                <a:gd name="connsiteX0" fmla="*/ 15650 w 1881822"/>
                <a:gd name="connsiteY0" fmla="*/ 3404028 h 3404028"/>
                <a:gd name="connsiteX1" fmla="*/ 0 w 1881822"/>
                <a:gd name="connsiteY1" fmla="*/ 1004973 h 3404028"/>
                <a:gd name="connsiteX2" fmla="*/ 1881822 w 1881822"/>
                <a:gd name="connsiteY2" fmla="*/ 0 h 3404028"/>
                <a:gd name="connsiteX3" fmla="*/ 1876369 w 1881822"/>
                <a:gd name="connsiteY3" fmla="*/ 2384067 h 3404028"/>
                <a:gd name="connsiteX4" fmla="*/ 15650 w 1881822"/>
                <a:gd name="connsiteY4" fmla="*/ 3404028 h 3404028"/>
                <a:gd name="connsiteX0" fmla="*/ 15650 w 1888435"/>
                <a:gd name="connsiteY0" fmla="*/ 3404028 h 3404028"/>
                <a:gd name="connsiteX1" fmla="*/ 0 w 1888435"/>
                <a:gd name="connsiteY1" fmla="*/ 1004973 h 3404028"/>
                <a:gd name="connsiteX2" fmla="*/ 1881822 w 1888435"/>
                <a:gd name="connsiteY2" fmla="*/ 0 h 3404028"/>
                <a:gd name="connsiteX3" fmla="*/ 1888214 w 1888435"/>
                <a:gd name="connsiteY3" fmla="*/ 2384067 h 3404028"/>
                <a:gd name="connsiteX4" fmla="*/ 15650 w 1888435"/>
                <a:gd name="connsiteY4" fmla="*/ 3404028 h 3404028"/>
                <a:gd name="connsiteX0" fmla="*/ 3806 w 1876591"/>
                <a:gd name="connsiteY0" fmla="*/ 3404028 h 3404028"/>
                <a:gd name="connsiteX1" fmla="*/ 0 w 1876591"/>
                <a:gd name="connsiteY1" fmla="*/ 1004973 h 3404028"/>
                <a:gd name="connsiteX2" fmla="*/ 1869978 w 1876591"/>
                <a:gd name="connsiteY2" fmla="*/ 0 h 3404028"/>
                <a:gd name="connsiteX3" fmla="*/ 1876370 w 1876591"/>
                <a:gd name="connsiteY3" fmla="*/ 2384067 h 3404028"/>
                <a:gd name="connsiteX4" fmla="*/ 3806 w 1876591"/>
                <a:gd name="connsiteY4" fmla="*/ 3404028 h 3404028"/>
                <a:gd name="connsiteX0" fmla="*/ 0 w 1872785"/>
                <a:gd name="connsiteY0" fmla="*/ 3404028 h 3404028"/>
                <a:gd name="connsiteX1" fmla="*/ 8039 w 1872785"/>
                <a:gd name="connsiteY1" fmla="*/ 1004973 h 3404028"/>
                <a:gd name="connsiteX2" fmla="*/ 1866172 w 1872785"/>
                <a:gd name="connsiteY2" fmla="*/ 0 h 3404028"/>
                <a:gd name="connsiteX3" fmla="*/ 1872564 w 1872785"/>
                <a:gd name="connsiteY3" fmla="*/ 2384067 h 3404028"/>
                <a:gd name="connsiteX4" fmla="*/ 0 w 1872785"/>
                <a:gd name="connsiteY4" fmla="*/ 3404028 h 3404028"/>
                <a:gd name="connsiteX0" fmla="*/ 0 w 1872947"/>
                <a:gd name="connsiteY0" fmla="*/ 3404028 h 3404028"/>
                <a:gd name="connsiteX1" fmla="*/ 8039 w 1872947"/>
                <a:gd name="connsiteY1" fmla="*/ 1004973 h 3404028"/>
                <a:gd name="connsiteX2" fmla="*/ 1870860 w 1872947"/>
                <a:gd name="connsiteY2" fmla="*/ 0 h 3404028"/>
                <a:gd name="connsiteX3" fmla="*/ 1872564 w 1872947"/>
                <a:gd name="connsiteY3" fmla="*/ 2384067 h 3404028"/>
                <a:gd name="connsiteX4" fmla="*/ 0 w 1872947"/>
                <a:gd name="connsiteY4" fmla="*/ 3404028 h 3404028"/>
                <a:gd name="connsiteX0" fmla="*/ 1338 w 1874285"/>
                <a:gd name="connsiteY0" fmla="*/ 3404028 h 3404028"/>
                <a:gd name="connsiteX1" fmla="*/ 0 w 1874285"/>
                <a:gd name="connsiteY1" fmla="*/ 1004973 h 3404028"/>
                <a:gd name="connsiteX2" fmla="*/ 1872198 w 1874285"/>
                <a:gd name="connsiteY2" fmla="*/ 0 h 3404028"/>
                <a:gd name="connsiteX3" fmla="*/ 1873902 w 1874285"/>
                <a:gd name="connsiteY3" fmla="*/ 2384067 h 3404028"/>
                <a:gd name="connsiteX4" fmla="*/ 1338 w 1874285"/>
                <a:gd name="connsiteY4" fmla="*/ 3404028 h 3404028"/>
                <a:gd name="connsiteX0" fmla="*/ 10715 w 1883662"/>
                <a:gd name="connsiteY0" fmla="*/ 3404028 h 3404028"/>
                <a:gd name="connsiteX1" fmla="*/ 0 w 1883662"/>
                <a:gd name="connsiteY1" fmla="*/ 1009377 h 3404028"/>
                <a:gd name="connsiteX2" fmla="*/ 1881575 w 1883662"/>
                <a:gd name="connsiteY2" fmla="*/ 0 h 3404028"/>
                <a:gd name="connsiteX3" fmla="*/ 1883279 w 1883662"/>
                <a:gd name="connsiteY3" fmla="*/ 2384067 h 3404028"/>
                <a:gd name="connsiteX4" fmla="*/ 10715 w 1883662"/>
                <a:gd name="connsiteY4" fmla="*/ 3404028 h 3404028"/>
                <a:gd name="connsiteX0" fmla="*/ 1338 w 1874285"/>
                <a:gd name="connsiteY0" fmla="*/ 3404028 h 3404028"/>
                <a:gd name="connsiteX1" fmla="*/ 0 w 1874285"/>
                <a:gd name="connsiteY1" fmla="*/ 1009377 h 3404028"/>
                <a:gd name="connsiteX2" fmla="*/ 1872198 w 1874285"/>
                <a:gd name="connsiteY2" fmla="*/ 0 h 3404028"/>
                <a:gd name="connsiteX3" fmla="*/ 1873902 w 1874285"/>
                <a:gd name="connsiteY3" fmla="*/ 2384067 h 3404028"/>
                <a:gd name="connsiteX4" fmla="*/ 1338 w 1874285"/>
                <a:gd name="connsiteY4" fmla="*/ 3404028 h 3404028"/>
                <a:gd name="connsiteX0" fmla="*/ 10715 w 1874285"/>
                <a:gd name="connsiteY0" fmla="*/ 3399625 h 3399625"/>
                <a:gd name="connsiteX1" fmla="*/ 0 w 1874285"/>
                <a:gd name="connsiteY1" fmla="*/ 1009377 h 3399625"/>
                <a:gd name="connsiteX2" fmla="*/ 1872198 w 1874285"/>
                <a:gd name="connsiteY2" fmla="*/ 0 h 3399625"/>
                <a:gd name="connsiteX3" fmla="*/ 1873902 w 1874285"/>
                <a:gd name="connsiteY3" fmla="*/ 2384067 h 3399625"/>
                <a:gd name="connsiteX4" fmla="*/ 10715 w 1874285"/>
                <a:gd name="connsiteY4" fmla="*/ 3399625 h 3399625"/>
                <a:gd name="connsiteX0" fmla="*/ 1338 w 1874285"/>
                <a:gd name="connsiteY0" fmla="*/ 3404029 h 3404029"/>
                <a:gd name="connsiteX1" fmla="*/ 0 w 1874285"/>
                <a:gd name="connsiteY1" fmla="*/ 1009377 h 3404029"/>
                <a:gd name="connsiteX2" fmla="*/ 1872198 w 1874285"/>
                <a:gd name="connsiteY2" fmla="*/ 0 h 3404029"/>
                <a:gd name="connsiteX3" fmla="*/ 1873902 w 1874285"/>
                <a:gd name="connsiteY3" fmla="*/ 2384067 h 3404029"/>
                <a:gd name="connsiteX4" fmla="*/ 1338 w 1874285"/>
                <a:gd name="connsiteY4" fmla="*/ 3404029 h 3404029"/>
                <a:gd name="connsiteX0" fmla="*/ 1338 w 1875229"/>
                <a:gd name="connsiteY0" fmla="*/ 3404029 h 3404029"/>
                <a:gd name="connsiteX1" fmla="*/ 0 w 1875229"/>
                <a:gd name="connsiteY1" fmla="*/ 1009377 h 3404029"/>
                <a:gd name="connsiteX2" fmla="*/ 1875229 w 1875229"/>
                <a:gd name="connsiteY2" fmla="*/ 0 h 3404029"/>
                <a:gd name="connsiteX3" fmla="*/ 1873902 w 1875229"/>
                <a:gd name="connsiteY3" fmla="*/ 2384067 h 3404029"/>
                <a:gd name="connsiteX4" fmla="*/ 1338 w 1875229"/>
                <a:gd name="connsiteY4" fmla="*/ 3404029 h 3404029"/>
                <a:gd name="connsiteX0" fmla="*/ 1338 w 1875229"/>
                <a:gd name="connsiteY0" fmla="*/ 3404029 h 3404029"/>
                <a:gd name="connsiteX1" fmla="*/ 0 w 1875229"/>
                <a:gd name="connsiteY1" fmla="*/ 1006530 h 3404029"/>
                <a:gd name="connsiteX2" fmla="*/ 1875229 w 1875229"/>
                <a:gd name="connsiteY2" fmla="*/ 0 h 3404029"/>
                <a:gd name="connsiteX3" fmla="*/ 1873902 w 1875229"/>
                <a:gd name="connsiteY3" fmla="*/ 2384067 h 3404029"/>
                <a:gd name="connsiteX4" fmla="*/ 1338 w 1875229"/>
                <a:gd name="connsiteY4" fmla="*/ 3404029 h 3404029"/>
                <a:gd name="connsiteX0" fmla="*/ 36517 w 1910408"/>
                <a:gd name="connsiteY0" fmla="*/ 3404029 h 3404029"/>
                <a:gd name="connsiteX1" fmla="*/ 35179 w 1910408"/>
                <a:gd name="connsiteY1" fmla="*/ 1006530 h 3404029"/>
                <a:gd name="connsiteX2" fmla="*/ 1910408 w 1910408"/>
                <a:gd name="connsiteY2" fmla="*/ 0 h 3404029"/>
                <a:gd name="connsiteX3" fmla="*/ 1909081 w 1910408"/>
                <a:gd name="connsiteY3" fmla="*/ 2384067 h 3404029"/>
                <a:gd name="connsiteX4" fmla="*/ 36517 w 1910408"/>
                <a:gd name="connsiteY4" fmla="*/ 3404029 h 3404029"/>
                <a:gd name="connsiteX0" fmla="*/ 36517 w 1910408"/>
                <a:gd name="connsiteY0" fmla="*/ 3404029 h 3404029"/>
                <a:gd name="connsiteX1" fmla="*/ 35179 w 1910408"/>
                <a:gd name="connsiteY1" fmla="*/ 1006530 h 3404029"/>
                <a:gd name="connsiteX2" fmla="*/ 1910408 w 1910408"/>
                <a:gd name="connsiteY2" fmla="*/ 0 h 3404029"/>
                <a:gd name="connsiteX3" fmla="*/ 1909081 w 1910408"/>
                <a:gd name="connsiteY3" fmla="*/ 2384067 h 3404029"/>
                <a:gd name="connsiteX4" fmla="*/ 36517 w 1910408"/>
                <a:gd name="connsiteY4" fmla="*/ 3404029 h 3404029"/>
                <a:gd name="connsiteX0" fmla="*/ 1338 w 1875229"/>
                <a:gd name="connsiteY0" fmla="*/ 3404029 h 3404029"/>
                <a:gd name="connsiteX1" fmla="*/ 0 w 1875229"/>
                <a:gd name="connsiteY1" fmla="*/ 1006530 h 3404029"/>
                <a:gd name="connsiteX2" fmla="*/ 1875229 w 1875229"/>
                <a:gd name="connsiteY2" fmla="*/ 0 h 3404029"/>
                <a:gd name="connsiteX3" fmla="*/ 1873902 w 1875229"/>
                <a:gd name="connsiteY3" fmla="*/ 2384067 h 3404029"/>
                <a:gd name="connsiteX4" fmla="*/ 1338 w 1875229"/>
                <a:gd name="connsiteY4" fmla="*/ 3404029 h 3404029"/>
                <a:gd name="connsiteX0" fmla="*/ 1338 w 1875229"/>
                <a:gd name="connsiteY0" fmla="*/ 3404029 h 3404029"/>
                <a:gd name="connsiteX1" fmla="*/ 0 w 1875229"/>
                <a:gd name="connsiteY1" fmla="*/ 1006530 h 3404029"/>
                <a:gd name="connsiteX2" fmla="*/ 1875229 w 1875229"/>
                <a:gd name="connsiteY2" fmla="*/ 0 h 3404029"/>
                <a:gd name="connsiteX3" fmla="*/ 1873902 w 1875229"/>
                <a:gd name="connsiteY3" fmla="*/ 2384067 h 3404029"/>
                <a:gd name="connsiteX4" fmla="*/ 1338 w 1875229"/>
                <a:gd name="connsiteY4" fmla="*/ 3404029 h 340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5229" h="3404029">
                  <a:moveTo>
                    <a:pt x="1338" y="3404029"/>
                  </a:moveTo>
                  <a:cubicBezTo>
                    <a:pt x="3343" y="2634008"/>
                    <a:pt x="6996" y="1722465"/>
                    <a:pt x="0" y="1006530"/>
                  </a:cubicBezTo>
                  <a:lnTo>
                    <a:pt x="1875229" y="0"/>
                  </a:lnTo>
                  <a:cubicBezTo>
                    <a:pt x="1873411" y="794689"/>
                    <a:pt x="1875720" y="1589378"/>
                    <a:pt x="1873902" y="2384067"/>
                  </a:cubicBezTo>
                  <a:lnTo>
                    <a:pt x="1338" y="3404029"/>
                  </a:ln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50000">
                  <a:srgbClr val="00C9FF"/>
                </a:gs>
                <a:gs pos="100000">
                  <a:srgbClr val="00FFFF"/>
                </a:gs>
              </a:gsLst>
              <a:lin ang="0" scaled="1"/>
            </a:gradFill>
            <a:ln w="9525" cap="flat" cmpd="sng" algn="ctr">
              <a:noFill/>
              <a:prstDash val="solid"/>
            </a:ln>
            <a:effectLst/>
          </p:spPr>
          <p:txBody>
            <a:bodyPr lIns="121867" tIns="0" rIns="121867" bIns="0" rtlCol="0" anchor="ctr"/>
            <a:lstStyle/>
            <a:p>
              <a:pPr marL="0" marR="0" lvl="0" indent="0" algn="ctr" defTabSz="914126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endParaRPr>
            </a:p>
          </p:txBody>
        </p:sp>
        <p:sp>
          <p:nvSpPr>
            <p:cNvPr id="12" name="AutoShape 4">
              <a:extLst>
                <a:ext uri="{FF2B5EF4-FFF2-40B4-BE49-F238E27FC236}">
                  <a16:creationId xmlns:a16="http://schemas.microsoft.com/office/drawing/2014/main" id="{FB28ADA9-CB39-7DD4-82D2-A4F21493FB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H="1">
              <a:off x="5554716" y="4114800"/>
              <a:ext cx="4737176" cy="2743200"/>
            </a:xfrm>
            <a:prstGeom prst="rtTriangle">
              <a:avLst/>
            </a:prstGeom>
            <a:solidFill>
              <a:srgbClr val="666666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0A808DF-682E-02B4-66DF-8014F46FA3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9444"/>
            <a:stretch/>
          </p:blipFill>
          <p:spPr>
            <a:xfrm>
              <a:off x="10291893" y="5303387"/>
              <a:ext cx="1896933" cy="15546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641138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B1A8F-1784-4881-B45F-FC94A08523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346" y="1344168"/>
            <a:ext cx="8721104" cy="92354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divider slide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02D2C2-B670-4548-98A6-464D571842BA}"/>
              </a:ext>
            </a:extLst>
          </p:cNvPr>
          <p:cNvSpPr/>
          <p:nvPr userDrawn="1"/>
        </p:nvSpPr>
        <p:spPr>
          <a:xfrm>
            <a:off x="10487921" y="0"/>
            <a:ext cx="1697730" cy="6858000"/>
          </a:xfrm>
          <a:prstGeom prst="rect">
            <a:avLst/>
          </a:prstGeom>
          <a:solidFill>
            <a:srgbClr val="00C9FF"/>
          </a:solidFill>
          <a:ln w="9525" cap="flat" cmpd="sng" algn="ctr">
            <a:noFill/>
            <a:prstDash val="solid"/>
          </a:ln>
          <a:effectLst/>
        </p:spPr>
        <p:txBody>
          <a:bodyPr lIns="121867" tIns="0" rIns="121867" bIns="0" rtlCol="0" anchor="ctr"/>
          <a:lstStyle/>
          <a:p>
            <a:pPr marL="0" marR="0" lvl="0" indent="0" algn="ctr" defTabSz="914126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E0AEBD-6812-4AA1-AFCB-BB7CF467D339}"/>
              </a:ext>
            </a:extLst>
          </p:cNvPr>
          <p:cNvSpPr/>
          <p:nvPr userDrawn="1"/>
        </p:nvSpPr>
        <p:spPr>
          <a:xfrm>
            <a:off x="10487921" y="0"/>
            <a:ext cx="1697730" cy="34499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/>
        </p:spPr>
        <p:txBody>
          <a:bodyPr lIns="121867" tIns="0" rIns="121867" bIns="0" rtlCol="0" anchor="ctr"/>
          <a:lstStyle/>
          <a:p>
            <a:pPr marL="0" marR="0" lvl="0" indent="0" algn="ctr" defTabSz="914126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A506B7F3-32B6-4800-9FAF-E17558EDB792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10486662" y="344994"/>
            <a:ext cx="1713036" cy="992242"/>
          </a:xfrm>
          <a:prstGeom prst="rtTriangle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02C695D-D94C-4079-8824-3C6A27EB2D34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sz="800" dirty="0">
                <a:solidFill>
                  <a:schemeClr val="accent5"/>
                </a:solidFill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359731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C42477-0BE7-3741-8091-F8850CC556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88825" cy="7010400"/>
          </a:xfrm>
          <a:solidFill>
            <a:schemeClr val="bg1">
              <a:lumMod val="95000"/>
            </a:schemeClr>
          </a:solidFill>
        </p:spPr>
        <p:txBody>
          <a:bodyPr tIns="182880"/>
          <a:lstStyle>
            <a:lvl1pPr algn="ctr">
              <a:buNone/>
              <a:defRPr/>
            </a:lvl1pPr>
          </a:lstStyle>
          <a:p>
            <a:endParaRPr lang="en-US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3FDD907D-6A6A-4D43-94BA-581EB658903A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0" y="778197"/>
            <a:ext cx="10759381" cy="6232156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7580BF0-327F-034F-B704-247FC3617C75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323653" y="3613069"/>
            <a:ext cx="5865172" cy="3397284"/>
          </a:xfrm>
          <a:prstGeom prst="rtTriangle">
            <a:avLst/>
          </a:prstGeom>
          <a:gradFill>
            <a:gsLst>
              <a:gs pos="0">
                <a:srgbClr val="00FFFF"/>
              </a:gs>
              <a:gs pos="100000">
                <a:schemeClr val="accent1"/>
              </a:gs>
            </a:gsLst>
            <a:lin ang="0" scaled="0"/>
          </a:gra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6CA8BF6-1A85-7F4C-B9E4-8E16BB656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66350" y="3140946"/>
            <a:ext cx="537804" cy="85982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000304-C2FA-C24C-9730-DF56FBCDB0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6725" y="4932025"/>
            <a:ext cx="5627687" cy="1619250"/>
          </a:xfrm>
        </p:spPr>
        <p:txBody>
          <a:bodyPr/>
          <a:lstStyle>
            <a:lvl1pPr>
              <a:buNone/>
              <a:defRPr sz="2800"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106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56B9FC45-DC32-E344-91BD-342B06A378C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762685" y="1155342"/>
            <a:ext cx="4426140" cy="3065654"/>
          </a:xfrm>
          <a:custGeom>
            <a:avLst/>
            <a:gdLst>
              <a:gd name="connsiteX0" fmla="*/ 0 w 4426140"/>
              <a:gd name="connsiteY0" fmla="*/ 3065653 h 3065654"/>
              <a:gd name="connsiteX1" fmla="*/ 1 w 4426140"/>
              <a:gd name="connsiteY1" fmla="*/ 3065653 h 3065654"/>
              <a:gd name="connsiteX2" fmla="*/ 0 w 4426140"/>
              <a:gd name="connsiteY2" fmla="*/ 3065654 h 3065654"/>
              <a:gd name="connsiteX3" fmla="*/ 4426138 w 4426140"/>
              <a:gd name="connsiteY3" fmla="*/ 0 h 3065654"/>
              <a:gd name="connsiteX4" fmla="*/ 4426140 w 4426140"/>
              <a:gd name="connsiteY4" fmla="*/ 0 h 3065654"/>
              <a:gd name="connsiteX5" fmla="*/ 4426140 w 4426140"/>
              <a:gd name="connsiteY5" fmla="*/ 3065653 h 3065654"/>
              <a:gd name="connsiteX6" fmla="*/ 1 w 4426140"/>
              <a:gd name="connsiteY6" fmla="*/ 3065653 h 3065654"/>
              <a:gd name="connsiteX7" fmla="*/ 3083737 w 4426140"/>
              <a:gd name="connsiteY7" fmla="*/ 3142 h 3065654"/>
              <a:gd name="connsiteX8" fmla="*/ 3083737 w 4426140"/>
              <a:gd name="connsiteY8" fmla="*/ 1 h 3065654"/>
              <a:gd name="connsiteX9" fmla="*/ 4426138 w 4426140"/>
              <a:gd name="connsiteY9" fmla="*/ 1 h 306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26140" h="3065654">
                <a:moveTo>
                  <a:pt x="0" y="3065653"/>
                </a:moveTo>
                <a:lnTo>
                  <a:pt x="1" y="3065653"/>
                </a:lnTo>
                <a:lnTo>
                  <a:pt x="0" y="3065654"/>
                </a:lnTo>
                <a:close/>
                <a:moveTo>
                  <a:pt x="4426138" y="0"/>
                </a:moveTo>
                <a:lnTo>
                  <a:pt x="4426140" y="0"/>
                </a:lnTo>
                <a:lnTo>
                  <a:pt x="4426140" y="3065653"/>
                </a:lnTo>
                <a:lnTo>
                  <a:pt x="1" y="3065653"/>
                </a:lnTo>
                <a:lnTo>
                  <a:pt x="3083737" y="3142"/>
                </a:lnTo>
                <a:lnTo>
                  <a:pt x="3083737" y="1"/>
                </a:lnTo>
                <a:lnTo>
                  <a:pt x="4426138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828800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2" y="457200"/>
            <a:ext cx="1580032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70" name="Text Placeholder 4">
            <a:extLst>
              <a:ext uri="{FF2B5EF4-FFF2-40B4-BE49-F238E27FC236}">
                <a16:creationId xmlns:a16="http://schemas.microsoft.com/office/drawing/2014/main" id="{09F05745-0CFA-1B4C-9211-4EB74F43C3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1129" y="4925056"/>
            <a:ext cx="1758780" cy="1275847"/>
          </a:xfrm>
        </p:spPr>
        <p:txBody>
          <a:bodyPr/>
          <a:lstStyle>
            <a:lvl1pPr marL="171450" indent="-171450">
              <a:buClr>
                <a:schemeClr val="accent1"/>
              </a:buClr>
              <a:tabLst/>
              <a:defRPr sz="1200"/>
            </a:lvl1pPr>
          </a:lstStyle>
          <a:p>
            <a:pPr lvl="0"/>
            <a:r>
              <a:rPr lang="en-US"/>
              <a:t>Bullet copy</a:t>
            </a:r>
          </a:p>
        </p:txBody>
      </p:sp>
      <p:sp>
        <p:nvSpPr>
          <p:cNvPr id="71" name="Text Placeholder 4">
            <a:extLst>
              <a:ext uri="{FF2B5EF4-FFF2-40B4-BE49-F238E27FC236}">
                <a16:creationId xmlns:a16="http://schemas.microsoft.com/office/drawing/2014/main" id="{5B145891-B7C3-514F-83F6-7199DA3FFB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3170" y="4497358"/>
            <a:ext cx="2395416" cy="257933"/>
          </a:xfrm>
        </p:spPr>
        <p:txBody>
          <a:bodyPr/>
          <a:lstStyle>
            <a:lvl1pPr marL="171450" indent="-171450">
              <a:buClr>
                <a:schemeClr val="tx1"/>
              </a:buClr>
              <a:buNone/>
              <a:tabLst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A6CC269-B7FC-624A-98EE-345467A0320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55A1C4D-EC49-7D49-943E-EF17935210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5939" y="4501754"/>
            <a:ext cx="2395416" cy="257933"/>
          </a:xfrm>
        </p:spPr>
        <p:txBody>
          <a:bodyPr/>
          <a:lstStyle>
            <a:lvl1pPr marL="171450" indent="-171450">
              <a:buClr>
                <a:schemeClr val="tx1"/>
              </a:buClr>
              <a:buNone/>
              <a:tabLst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ACE5B305-41B7-7E4B-80C9-D40B0A9115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16462" y="4505173"/>
            <a:ext cx="2395416" cy="257933"/>
          </a:xfrm>
        </p:spPr>
        <p:txBody>
          <a:bodyPr/>
          <a:lstStyle>
            <a:lvl1pPr marL="171450" indent="-171450">
              <a:buClr>
                <a:schemeClr val="tx1"/>
              </a:buClr>
              <a:buNone/>
              <a:tabLst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1867D8B-52A7-5145-BFC9-A8EB30521D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69345" y="4925056"/>
            <a:ext cx="1758780" cy="1275847"/>
          </a:xfrm>
        </p:spPr>
        <p:txBody>
          <a:bodyPr/>
          <a:lstStyle>
            <a:lvl1pPr marL="171450" indent="-171450">
              <a:buClr>
                <a:schemeClr val="accent1"/>
              </a:buClr>
              <a:tabLst/>
              <a:defRPr sz="1200"/>
            </a:lvl1pPr>
          </a:lstStyle>
          <a:p>
            <a:pPr lvl="0"/>
            <a:r>
              <a:rPr lang="en-US"/>
              <a:t>Bullet copy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45BC557-2789-D745-9F5A-D66257B5076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25161" y="4925056"/>
            <a:ext cx="1758780" cy="1275847"/>
          </a:xfrm>
        </p:spPr>
        <p:txBody>
          <a:bodyPr/>
          <a:lstStyle>
            <a:lvl1pPr marL="171450" indent="-171450">
              <a:buClr>
                <a:schemeClr val="accent1"/>
              </a:buClr>
              <a:tabLst/>
              <a:defRPr sz="1200"/>
            </a:lvl1pPr>
          </a:lstStyle>
          <a:p>
            <a:pPr lvl="0"/>
            <a:r>
              <a:rPr lang="en-US"/>
              <a:t>Bullet copy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7CD76347-9FF9-1445-9666-C1C8D35C171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20053" y="4925056"/>
            <a:ext cx="1099427" cy="1275847"/>
          </a:xfrm>
        </p:spPr>
        <p:txBody>
          <a:bodyPr/>
          <a:lstStyle>
            <a:lvl1pPr marL="171450" indent="-171450">
              <a:buClr>
                <a:schemeClr val="accent1"/>
              </a:buClr>
              <a:tabLst/>
              <a:defRPr sz="1200"/>
            </a:lvl1pPr>
          </a:lstStyle>
          <a:p>
            <a:pPr lvl="0"/>
            <a:r>
              <a:rPr lang="en-US"/>
              <a:t>Bullet copy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E330D8F-40BC-6948-B984-6F99D2B16D8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917407" y="4925056"/>
            <a:ext cx="1099427" cy="1275847"/>
          </a:xfrm>
        </p:spPr>
        <p:txBody>
          <a:bodyPr/>
          <a:lstStyle>
            <a:lvl1pPr marL="171450" indent="-171450">
              <a:buClr>
                <a:schemeClr val="accent1"/>
              </a:buClr>
              <a:tabLst/>
              <a:defRPr sz="1200"/>
            </a:lvl1pPr>
          </a:lstStyle>
          <a:p>
            <a:pPr lvl="0"/>
            <a:r>
              <a:rPr lang="en-US"/>
              <a:t>Bullet copy</a:t>
            </a:r>
          </a:p>
        </p:txBody>
      </p:sp>
      <p:sp>
        <p:nvSpPr>
          <p:cNvPr id="93" name="Picture Placeholder 92">
            <a:extLst>
              <a:ext uri="{FF2B5EF4-FFF2-40B4-BE49-F238E27FC236}">
                <a16:creationId xmlns:a16="http://schemas.microsoft.com/office/drawing/2014/main" id="{576CECC8-1C82-C747-9FCF-37B5EF6D4A1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0" y="1150351"/>
            <a:ext cx="5256199" cy="3075635"/>
          </a:xfrm>
          <a:custGeom>
            <a:avLst/>
            <a:gdLst>
              <a:gd name="connsiteX0" fmla="*/ 0 w 5256199"/>
              <a:gd name="connsiteY0" fmla="*/ 0 h 3075635"/>
              <a:gd name="connsiteX1" fmla="*/ 5256199 w 5256199"/>
              <a:gd name="connsiteY1" fmla="*/ 0 h 3075635"/>
              <a:gd name="connsiteX2" fmla="*/ 2172464 w 5256199"/>
              <a:gd name="connsiteY2" fmla="*/ 3072483 h 3075635"/>
              <a:gd name="connsiteX3" fmla="*/ 2172464 w 5256199"/>
              <a:gd name="connsiteY3" fmla="*/ 3075635 h 3075635"/>
              <a:gd name="connsiteX4" fmla="*/ 0 w 5256199"/>
              <a:gd name="connsiteY4" fmla="*/ 3075635 h 3075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6199" h="3075635">
                <a:moveTo>
                  <a:pt x="0" y="0"/>
                </a:moveTo>
                <a:lnTo>
                  <a:pt x="5256199" y="0"/>
                </a:lnTo>
                <a:lnTo>
                  <a:pt x="2172464" y="3072483"/>
                </a:lnTo>
                <a:lnTo>
                  <a:pt x="2172464" y="3075635"/>
                </a:lnTo>
                <a:lnTo>
                  <a:pt x="0" y="307563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2286000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US"/>
          </a:p>
        </p:txBody>
      </p:sp>
      <p:sp>
        <p:nvSpPr>
          <p:cNvPr id="111" name="Picture Placeholder 110">
            <a:extLst>
              <a:ext uri="{FF2B5EF4-FFF2-40B4-BE49-F238E27FC236}">
                <a16:creationId xmlns:a16="http://schemas.microsoft.com/office/drawing/2014/main" id="{8FC3B5A5-6C92-EE43-91BE-2B5808613CB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309118" y="1150351"/>
            <a:ext cx="8400648" cy="3075635"/>
          </a:xfrm>
          <a:custGeom>
            <a:avLst/>
            <a:gdLst>
              <a:gd name="connsiteX0" fmla="*/ 0 w 8400648"/>
              <a:gd name="connsiteY0" fmla="*/ 3070644 h 3075635"/>
              <a:gd name="connsiteX1" fmla="*/ 1 w 8400648"/>
              <a:gd name="connsiteY1" fmla="*/ 3070644 h 3075635"/>
              <a:gd name="connsiteX2" fmla="*/ 0 w 8400648"/>
              <a:gd name="connsiteY2" fmla="*/ 3070645 h 3075635"/>
              <a:gd name="connsiteX3" fmla="*/ 3144449 w 8400648"/>
              <a:gd name="connsiteY3" fmla="*/ 0 h 3075635"/>
              <a:gd name="connsiteX4" fmla="*/ 8400648 w 8400648"/>
              <a:gd name="connsiteY4" fmla="*/ 0 h 3075635"/>
              <a:gd name="connsiteX5" fmla="*/ 5316913 w 8400648"/>
              <a:gd name="connsiteY5" fmla="*/ 3072483 h 3075635"/>
              <a:gd name="connsiteX6" fmla="*/ 5316913 w 8400648"/>
              <a:gd name="connsiteY6" fmla="*/ 3075635 h 3075635"/>
              <a:gd name="connsiteX7" fmla="*/ 3144449 w 8400648"/>
              <a:gd name="connsiteY7" fmla="*/ 3075635 h 3075635"/>
              <a:gd name="connsiteX8" fmla="*/ 3144449 w 8400648"/>
              <a:gd name="connsiteY8" fmla="*/ 3070644 h 3075635"/>
              <a:gd name="connsiteX9" fmla="*/ 1 w 8400648"/>
              <a:gd name="connsiteY9" fmla="*/ 3070644 h 3075635"/>
              <a:gd name="connsiteX10" fmla="*/ 3083737 w 8400648"/>
              <a:gd name="connsiteY10" fmla="*/ 8133 h 3075635"/>
              <a:gd name="connsiteX11" fmla="*/ 3083737 w 8400648"/>
              <a:gd name="connsiteY11" fmla="*/ 4992 h 3075635"/>
              <a:gd name="connsiteX12" fmla="*/ 3144449 w 8400648"/>
              <a:gd name="connsiteY12" fmla="*/ 4992 h 3075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00648" h="3075635">
                <a:moveTo>
                  <a:pt x="0" y="3070644"/>
                </a:moveTo>
                <a:lnTo>
                  <a:pt x="1" y="3070644"/>
                </a:lnTo>
                <a:lnTo>
                  <a:pt x="0" y="3070645"/>
                </a:lnTo>
                <a:close/>
                <a:moveTo>
                  <a:pt x="3144449" y="0"/>
                </a:moveTo>
                <a:lnTo>
                  <a:pt x="8400648" y="0"/>
                </a:lnTo>
                <a:lnTo>
                  <a:pt x="5316913" y="3072483"/>
                </a:lnTo>
                <a:lnTo>
                  <a:pt x="5316913" y="3075635"/>
                </a:lnTo>
                <a:lnTo>
                  <a:pt x="3144449" y="3075635"/>
                </a:lnTo>
                <a:lnTo>
                  <a:pt x="3144449" y="3070644"/>
                </a:lnTo>
                <a:lnTo>
                  <a:pt x="1" y="3070644"/>
                </a:lnTo>
                <a:lnTo>
                  <a:pt x="3083737" y="8133"/>
                </a:lnTo>
                <a:lnTo>
                  <a:pt x="3083737" y="4992"/>
                </a:lnTo>
                <a:lnTo>
                  <a:pt x="3144449" y="499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0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US"/>
          </a:p>
        </p:txBody>
      </p:sp>
      <p:sp>
        <p:nvSpPr>
          <p:cNvPr id="114" name="Text Placeholder 4">
            <a:extLst>
              <a:ext uri="{FF2B5EF4-FFF2-40B4-BE49-F238E27FC236}">
                <a16:creationId xmlns:a16="http://schemas.microsoft.com/office/drawing/2014/main" id="{A6FE20D3-D88E-0D4B-824C-6EBAFAC0BA2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66067" y="473359"/>
            <a:ext cx="9105637" cy="365760"/>
          </a:xfrm>
        </p:spPr>
        <p:txBody>
          <a:bodyPr anchor="ctr" anchorCtr="0"/>
          <a:lstStyle>
            <a:lvl1pPr marL="171450" indent="-171450">
              <a:buClr>
                <a:schemeClr val="tx1"/>
              </a:buClr>
              <a:buNone/>
              <a:tabLst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35848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BLANK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9C08C2D-7CCE-4A11-B9EC-7E9749E86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1078268F-3431-51A6-D2FD-7039A7211A8C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-3442" y="1972962"/>
            <a:ext cx="8441476" cy="4894181"/>
          </a:xfrm>
          <a:custGeom>
            <a:avLst/>
            <a:gdLst>
              <a:gd name="connsiteX0" fmla="*/ 0 w 10759381"/>
              <a:gd name="connsiteY0" fmla="*/ 6232156 h 6232156"/>
              <a:gd name="connsiteX1" fmla="*/ 0 w 10759381"/>
              <a:gd name="connsiteY1" fmla="*/ 0 h 6232156"/>
              <a:gd name="connsiteX2" fmla="*/ 10759381 w 10759381"/>
              <a:gd name="connsiteY2" fmla="*/ 6232156 h 6232156"/>
              <a:gd name="connsiteX3" fmla="*/ 0 w 10759381"/>
              <a:gd name="connsiteY3" fmla="*/ 6232156 h 6232156"/>
              <a:gd name="connsiteX0" fmla="*/ 0 w 8802991"/>
              <a:gd name="connsiteY0" fmla="*/ 6232156 h 6232156"/>
              <a:gd name="connsiteX1" fmla="*/ 0 w 8802991"/>
              <a:gd name="connsiteY1" fmla="*/ 0 h 6232156"/>
              <a:gd name="connsiteX2" fmla="*/ 8802991 w 8802991"/>
              <a:gd name="connsiteY2" fmla="*/ 5105105 h 6232156"/>
              <a:gd name="connsiteX3" fmla="*/ 0 w 8802991"/>
              <a:gd name="connsiteY3" fmla="*/ 6232156 h 6232156"/>
              <a:gd name="connsiteX0" fmla="*/ 0 w 8834889"/>
              <a:gd name="connsiteY0" fmla="*/ 5115737 h 5115737"/>
              <a:gd name="connsiteX1" fmla="*/ 31898 w 8834889"/>
              <a:gd name="connsiteY1" fmla="*/ 0 h 5115737"/>
              <a:gd name="connsiteX2" fmla="*/ 8834889 w 8834889"/>
              <a:gd name="connsiteY2" fmla="*/ 5105105 h 5115737"/>
              <a:gd name="connsiteX3" fmla="*/ 0 w 8834889"/>
              <a:gd name="connsiteY3" fmla="*/ 5115737 h 5115737"/>
              <a:gd name="connsiteX0" fmla="*/ 0 w 8834889"/>
              <a:gd name="connsiteY0" fmla="*/ 5115737 h 5115737"/>
              <a:gd name="connsiteX1" fmla="*/ 22272 w 8834889"/>
              <a:gd name="connsiteY1" fmla="*/ 0 h 5115737"/>
              <a:gd name="connsiteX2" fmla="*/ 8834889 w 8834889"/>
              <a:gd name="connsiteY2" fmla="*/ 5105105 h 5115737"/>
              <a:gd name="connsiteX3" fmla="*/ 0 w 8834889"/>
              <a:gd name="connsiteY3" fmla="*/ 5115737 h 5115737"/>
              <a:gd name="connsiteX0" fmla="*/ 3604 w 8838493"/>
              <a:gd name="connsiteY0" fmla="*/ 5124362 h 5124362"/>
              <a:gd name="connsiteX1" fmla="*/ 0 w 8838493"/>
              <a:gd name="connsiteY1" fmla="*/ 0 h 5124362"/>
              <a:gd name="connsiteX2" fmla="*/ 8838493 w 8838493"/>
              <a:gd name="connsiteY2" fmla="*/ 5113730 h 5124362"/>
              <a:gd name="connsiteX3" fmla="*/ 3604 w 8838493"/>
              <a:gd name="connsiteY3" fmla="*/ 5124362 h 512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38493" h="5124362">
                <a:moveTo>
                  <a:pt x="3604" y="5124362"/>
                </a:moveTo>
                <a:cubicBezTo>
                  <a:pt x="2403" y="3416241"/>
                  <a:pt x="1201" y="1708121"/>
                  <a:pt x="0" y="0"/>
                </a:cubicBezTo>
                <a:lnTo>
                  <a:pt x="8838493" y="5113730"/>
                </a:lnTo>
                <a:lnTo>
                  <a:pt x="3604" y="51243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3834A508-446C-ACAB-32F7-AAF53B656562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400800" y="3514546"/>
            <a:ext cx="5788024" cy="3352598"/>
          </a:xfrm>
          <a:prstGeom prst="rtTriangle">
            <a:avLst/>
          </a:prstGeom>
          <a:gradFill>
            <a:gsLst>
              <a:gs pos="0">
                <a:srgbClr val="00FFFF"/>
              </a:gs>
              <a:gs pos="100000">
                <a:schemeClr val="accent1"/>
              </a:gs>
            </a:gsLst>
            <a:lin ang="0" scaled="0"/>
          </a:gra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8334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2C7B7-43B1-4111-854D-7C16712CEC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enter divider slide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9C44B1-010E-4C1C-8A26-6821D71AB5D9}"/>
              </a:ext>
            </a:extLst>
          </p:cNvPr>
          <p:cNvSpPr/>
          <p:nvPr userDrawn="1"/>
        </p:nvSpPr>
        <p:spPr>
          <a:xfrm>
            <a:off x="9596200" y="893"/>
            <a:ext cx="2589450" cy="6856214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0051460E-F6C8-492A-B064-FE9A1A863BA2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9596200" y="5352086"/>
            <a:ext cx="2589450" cy="1505023"/>
          </a:xfrm>
          <a:prstGeom prst="rtTriangl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941616A7-DF3C-4E5E-AFE3-77BE4E404B8A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4400818" y="3844107"/>
            <a:ext cx="5206528" cy="3015777"/>
          </a:xfrm>
          <a:prstGeom prst="rtTriangle">
            <a:avLst/>
          </a:prstGeom>
          <a:gradFill rotWithShape="1">
            <a:gsLst>
              <a:gs pos="0">
                <a:srgbClr val="00FFFF"/>
              </a:gs>
              <a:gs pos="40000">
                <a:srgbClr val="00C9FF"/>
              </a:gs>
              <a:gs pos="79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D448DBE-7BD0-45C5-BE91-5CC69B728194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sz="800" dirty="0">
                <a:solidFill>
                  <a:schemeClr val="accent5"/>
                </a:solidFill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21585554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706E8-A757-4D7D-BA29-B00E4D670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divider slide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9BC03B-4C9A-4C64-92B4-10A027EE2F2F}"/>
              </a:ext>
            </a:extLst>
          </p:cNvPr>
          <p:cNvSpPr/>
          <p:nvPr userDrawn="1"/>
        </p:nvSpPr>
        <p:spPr>
          <a:xfrm>
            <a:off x="9901443" y="893"/>
            <a:ext cx="2307103" cy="6856214"/>
          </a:xfrm>
          <a:prstGeom prst="rect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9C5831F1-3A81-49F1-A28E-A83FC662F0C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 flipV="1">
            <a:off x="7594345" y="-1"/>
            <a:ext cx="2318970" cy="1343219"/>
          </a:xfrm>
          <a:prstGeom prst="rtTriangle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BEE23220-23CE-4C57-B25F-29B45A16F081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9889571" y="-2"/>
            <a:ext cx="2318973" cy="1343221"/>
          </a:xfrm>
          <a:prstGeom prst="rtTriangle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3CAAD04-268E-4987-A8D4-4F6D39BC6FCD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335581976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B1A8F-1784-4881-B45F-FC94A08523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346" y="1344168"/>
            <a:ext cx="8721104" cy="92354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divider slide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02D2C2-B670-4548-98A6-464D571842BA}"/>
              </a:ext>
            </a:extLst>
          </p:cNvPr>
          <p:cNvSpPr/>
          <p:nvPr userDrawn="1"/>
        </p:nvSpPr>
        <p:spPr>
          <a:xfrm>
            <a:off x="10487921" y="0"/>
            <a:ext cx="1697730" cy="6858000"/>
          </a:xfrm>
          <a:prstGeom prst="rect">
            <a:avLst/>
          </a:prstGeom>
          <a:solidFill>
            <a:srgbClr val="00C9FF"/>
          </a:solidFill>
          <a:ln w="9525" cap="flat" cmpd="sng" algn="ctr">
            <a:noFill/>
            <a:prstDash val="solid"/>
          </a:ln>
          <a:effectLst/>
        </p:spPr>
        <p:txBody>
          <a:bodyPr lIns="121867" tIns="0" rIns="121867" bIns="0" rtlCol="0" anchor="ctr"/>
          <a:lstStyle/>
          <a:p>
            <a:pPr marL="0" marR="0" lvl="0" indent="0" algn="ctr" defTabSz="914126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E0AEBD-6812-4AA1-AFCB-BB7CF467D339}"/>
              </a:ext>
            </a:extLst>
          </p:cNvPr>
          <p:cNvSpPr/>
          <p:nvPr userDrawn="1"/>
        </p:nvSpPr>
        <p:spPr>
          <a:xfrm>
            <a:off x="10487921" y="0"/>
            <a:ext cx="1697730" cy="34499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/>
        </p:spPr>
        <p:txBody>
          <a:bodyPr lIns="121867" tIns="0" rIns="121867" bIns="0" rtlCol="0" anchor="ctr"/>
          <a:lstStyle/>
          <a:p>
            <a:pPr marL="0" marR="0" lvl="0" indent="0" algn="ctr" defTabSz="914126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A506B7F3-32B6-4800-9FAF-E17558EDB792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10486662" y="344994"/>
            <a:ext cx="1713036" cy="992242"/>
          </a:xfrm>
          <a:prstGeom prst="rtTriangle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02C695D-D94C-4079-8824-3C6A27EB2D34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sz="800" dirty="0">
                <a:solidFill>
                  <a:schemeClr val="accent5"/>
                </a:solidFill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3235518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7F356-477D-4BE5-A22D-225C8D51BA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346" y="1344168"/>
            <a:ext cx="6070035" cy="25166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divider slide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2B68700-7976-4710-A0B3-F32C5203F27D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sz="800" dirty="0">
                <a:solidFill>
                  <a:schemeClr val="bg2"/>
                </a:solidFill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36673722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691640"/>
            <a:ext cx="11274552" cy="40507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472937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DB1A3AE9-94A8-B449-BCFB-7F0FF71BD6FB}" type="datetimeFigureOut">
              <a:rPr lang="en-US" smtClean="0"/>
              <a:pPr/>
              <a:t>5/12/2025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52F1054C-4610-2F42-AAE7-A9C8357AC1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37020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9CAABFD-6DA0-9B43-8C66-24E31D99760C}"/>
              </a:ext>
            </a:extLst>
          </p:cNvPr>
          <p:cNvSpPr/>
          <p:nvPr userDrawn="1"/>
        </p:nvSpPr>
        <p:spPr>
          <a:xfrm>
            <a:off x="5796951" y="6021238"/>
            <a:ext cx="6391874" cy="836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EFAB906-FF68-0D42-A6B7-BA872E8BE55C}"/>
              </a:ext>
            </a:extLst>
          </p:cNvPr>
          <p:cNvSpPr/>
          <p:nvPr userDrawn="1"/>
        </p:nvSpPr>
        <p:spPr>
          <a:xfrm rot="18924584">
            <a:off x="2545594" y="2597564"/>
            <a:ext cx="11066325" cy="2229593"/>
          </a:xfrm>
          <a:custGeom>
            <a:avLst/>
            <a:gdLst>
              <a:gd name="connsiteX0" fmla="*/ 9690327 w 11066325"/>
              <a:gd name="connsiteY0" fmla="*/ 0 h 2229593"/>
              <a:gd name="connsiteX1" fmla="*/ 11066325 w 11066325"/>
              <a:gd name="connsiteY1" fmla="*/ 1356456 h 2229593"/>
              <a:gd name="connsiteX2" fmla="*/ 10274531 w 11066325"/>
              <a:gd name="connsiteY2" fmla="*/ 2159656 h 2229593"/>
              <a:gd name="connsiteX3" fmla="*/ 10274531 w 11066325"/>
              <a:gd name="connsiteY3" fmla="*/ 2159657 h 2229593"/>
              <a:gd name="connsiteX4" fmla="*/ 10274173 w 11066325"/>
              <a:gd name="connsiteY4" fmla="*/ 2160019 h 2229593"/>
              <a:gd name="connsiteX5" fmla="*/ 10273811 w 11066325"/>
              <a:gd name="connsiteY5" fmla="*/ 2159662 h 2229593"/>
              <a:gd name="connsiteX6" fmla="*/ 2183257 w 11066325"/>
              <a:gd name="connsiteY6" fmla="*/ 2229593 h 2229593"/>
              <a:gd name="connsiteX7" fmla="*/ 0 w 11066325"/>
              <a:gd name="connsiteY7" fmla="*/ 77341 h 2229593"/>
              <a:gd name="connsiteX8" fmla="*/ 8091275 w 11066325"/>
              <a:gd name="connsiteY8" fmla="*/ 7404 h 2229593"/>
              <a:gd name="connsiteX9" fmla="*/ 8093992 w 11066325"/>
              <a:gd name="connsiteY9" fmla="*/ 10082 h 2229593"/>
              <a:gd name="connsiteX10" fmla="*/ 8280407 w 11066325"/>
              <a:gd name="connsiteY10" fmla="*/ 10082 h 2229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66325" h="2229593">
                <a:moveTo>
                  <a:pt x="9690327" y="0"/>
                </a:moveTo>
                <a:lnTo>
                  <a:pt x="11066325" y="1356456"/>
                </a:lnTo>
                <a:lnTo>
                  <a:pt x="10274531" y="2159656"/>
                </a:lnTo>
                <a:lnTo>
                  <a:pt x="10274531" y="2159657"/>
                </a:lnTo>
                <a:lnTo>
                  <a:pt x="10274173" y="2160019"/>
                </a:lnTo>
                <a:lnTo>
                  <a:pt x="10273811" y="2159662"/>
                </a:lnTo>
                <a:lnTo>
                  <a:pt x="2183257" y="2229593"/>
                </a:lnTo>
                <a:lnTo>
                  <a:pt x="0" y="77341"/>
                </a:lnTo>
                <a:lnTo>
                  <a:pt x="8091275" y="7404"/>
                </a:lnTo>
                <a:lnTo>
                  <a:pt x="8093992" y="10082"/>
                </a:lnTo>
                <a:lnTo>
                  <a:pt x="8280407" y="10082"/>
                </a:lnTo>
                <a:close/>
              </a:path>
            </a:pathLst>
          </a:custGeom>
          <a:gradFill>
            <a:gsLst>
              <a:gs pos="100000">
                <a:srgbClr val="00FFFF"/>
              </a:gs>
              <a:gs pos="0">
                <a:schemeClr val="accent1"/>
              </a:gs>
            </a:gsLst>
            <a:lin ang="0" scaled="0"/>
          </a:gra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E683AC8-69C8-9340-A0EA-997C0B874E2F}"/>
              </a:ext>
            </a:extLst>
          </p:cNvPr>
          <p:cNvSpPr/>
          <p:nvPr userDrawn="1"/>
        </p:nvSpPr>
        <p:spPr>
          <a:xfrm rot="5400000" flipH="1">
            <a:off x="6763005" y="1428902"/>
            <a:ext cx="5432611" cy="5425582"/>
          </a:xfrm>
          <a:custGeom>
            <a:avLst/>
            <a:gdLst>
              <a:gd name="connsiteX0" fmla="*/ 6957529 w 10673030"/>
              <a:gd name="connsiteY0" fmla="*/ 0 h 10659221"/>
              <a:gd name="connsiteX1" fmla="*/ 6957529 w 10673030"/>
              <a:gd name="connsiteY1" fmla="*/ 1 h 10659221"/>
              <a:gd name="connsiteX2" fmla="*/ 10673030 w 10673030"/>
              <a:gd name="connsiteY2" fmla="*/ 1 h 10659221"/>
              <a:gd name="connsiteX3" fmla="*/ 6984725 w 10673030"/>
              <a:gd name="connsiteY3" fmla="*/ 3688307 h 10659221"/>
              <a:gd name="connsiteX4" fmla="*/ 6957529 w 10673030"/>
              <a:gd name="connsiteY4" fmla="*/ 3688307 h 10659221"/>
              <a:gd name="connsiteX5" fmla="*/ 6957529 w 10673030"/>
              <a:gd name="connsiteY5" fmla="*/ 3722425 h 10659221"/>
              <a:gd name="connsiteX6" fmla="*/ 0 w 10673030"/>
              <a:gd name="connsiteY6" fmla="*/ 10659221 h 10659221"/>
              <a:gd name="connsiteX7" fmla="*/ 0 w 10673030"/>
              <a:gd name="connsiteY7" fmla="*/ 6936797 h 10659221"/>
              <a:gd name="connsiteX8" fmla="*/ 6956909 w 10673030"/>
              <a:gd name="connsiteY8" fmla="*/ 619 h 10659221"/>
              <a:gd name="connsiteX9" fmla="*/ 6956909 w 10673030"/>
              <a:gd name="connsiteY9" fmla="*/ 1 h 10659221"/>
              <a:gd name="connsiteX10" fmla="*/ 6957528 w 10673030"/>
              <a:gd name="connsiteY10" fmla="*/ 1 h 10659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673030" h="10659221">
                <a:moveTo>
                  <a:pt x="6957529" y="0"/>
                </a:moveTo>
                <a:lnTo>
                  <a:pt x="6957529" y="1"/>
                </a:lnTo>
                <a:lnTo>
                  <a:pt x="10673030" y="1"/>
                </a:lnTo>
                <a:lnTo>
                  <a:pt x="6984725" y="3688307"/>
                </a:lnTo>
                <a:lnTo>
                  <a:pt x="6957529" y="3688307"/>
                </a:lnTo>
                <a:lnTo>
                  <a:pt x="6957529" y="3722425"/>
                </a:lnTo>
                <a:lnTo>
                  <a:pt x="0" y="10659221"/>
                </a:lnTo>
                <a:lnTo>
                  <a:pt x="0" y="6936797"/>
                </a:lnTo>
                <a:lnTo>
                  <a:pt x="6956909" y="619"/>
                </a:lnTo>
                <a:lnTo>
                  <a:pt x="6956909" y="1"/>
                </a:lnTo>
                <a:lnTo>
                  <a:pt x="6957528" y="1"/>
                </a:lnTo>
                <a:close/>
              </a:path>
            </a:pathLst>
          </a:cu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691640"/>
            <a:ext cx="11274552" cy="4050792"/>
          </a:xfrm>
        </p:spPr>
        <p:txBody>
          <a:bodyPr/>
          <a:lstStyle>
            <a:lvl1pPr marL="350838" indent="-339725">
              <a:spcBef>
                <a:spcPts val="1800"/>
              </a:spcBef>
              <a:buClr>
                <a:schemeClr val="bg2"/>
              </a:buClr>
              <a:buFont typeface="+mj-lt"/>
              <a:buAutoNum type="arabicPeriod"/>
              <a:tabLst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217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1col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9C08C2D-7CCE-4A11-B9EC-7E9749E86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DE35B7-CA20-455C-8BD1-F0C6854E20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081" y="1106424"/>
            <a:ext cx="11274552" cy="46451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824663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67869" y="6584951"/>
            <a:ext cx="5653087" cy="2730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 Confidential: For Internal Use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584951"/>
            <a:ext cx="1219201" cy="2730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AEAE4A8-A6E5-453E-B946-FB774B73F4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83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2" y="457200"/>
            <a:ext cx="2567210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71" name="Text Placeholder 4">
            <a:extLst>
              <a:ext uri="{FF2B5EF4-FFF2-40B4-BE49-F238E27FC236}">
                <a16:creationId xmlns:a16="http://schemas.microsoft.com/office/drawing/2014/main" id="{5B145891-B7C3-514F-83F6-7199DA3FFB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321" y="2442127"/>
            <a:ext cx="2395416" cy="257933"/>
          </a:xfrm>
        </p:spPr>
        <p:txBody>
          <a:bodyPr/>
          <a:lstStyle>
            <a:lvl1pPr marL="171450" indent="-171450">
              <a:buClr>
                <a:schemeClr val="tx1"/>
              </a:buClr>
              <a:buNone/>
              <a:tabLst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A6CC269-B7FC-624A-98EE-345467A0320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14" name="Text Placeholder 4">
            <a:extLst>
              <a:ext uri="{FF2B5EF4-FFF2-40B4-BE49-F238E27FC236}">
                <a16:creationId xmlns:a16="http://schemas.microsoft.com/office/drawing/2014/main" id="{A6FE20D3-D88E-0D4B-824C-6EBAFAC0BA2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41725" y="511130"/>
            <a:ext cx="7785712" cy="365760"/>
          </a:xfrm>
        </p:spPr>
        <p:txBody>
          <a:bodyPr anchor="ctr" anchorCtr="0"/>
          <a:lstStyle>
            <a:lvl1pPr marL="171450" indent="-171450">
              <a:buClr>
                <a:schemeClr val="tx1"/>
              </a:buClr>
              <a:buNone/>
              <a:tabLst/>
              <a:defRPr sz="2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C877D3CA-0ED8-3D4E-AC0A-D37BCCF7A7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50152" y="2442127"/>
            <a:ext cx="2395416" cy="257933"/>
          </a:xfrm>
        </p:spPr>
        <p:txBody>
          <a:bodyPr/>
          <a:lstStyle>
            <a:lvl1pPr marL="171450" indent="-171450">
              <a:buClr>
                <a:schemeClr val="tx1"/>
              </a:buClr>
              <a:buNone/>
              <a:tabLst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519E046C-B5D6-FD42-AC7C-4C3956FD047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55253" y="2442127"/>
            <a:ext cx="2395416" cy="257933"/>
          </a:xfrm>
        </p:spPr>
        <p:txBody>
          <a:bodyPr/>
          <a:lstStyle>
            <a:lvl1pPr marL="171450" indent="-171450">
              <a:buClr>
                <a:schemeClr val="tx1"/>
              </a:buClr>
              <a:buNone/>
              <a:tabLst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2" name="Picture Placeholder 16">
            <a:extLst>
              <a:ext uri="{FF2B5EF4-FFF2-40B4-BE49-F238E27FC236}">
                <a16:creationId xmlns:a16="http://schemas.microsoft.com/office/drawing/2014/main" id="{8E38D9E1-39E4-2D41-8460-6BFBD5E9B46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60320" y="1603169"/>
            <a:ext cx="774991" cy="764080"/>
          </a:xfrm>
        </p:spPr>
        <p:txBody>
          <a:bodyPr/>
          <a:lstStyle>
            <a:lvl1pPr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3" name="Picture Placeholder 16">
            <a:extLst>
              <a:ext uri="{FF2B5EF4-FFF2-40B4-BE49-F238E27FC236}">
                <a16:creationId xmlns:a16="http://schemas.microsoft.com/office/drawing/2014/main" id="{6F9B4C6A-A786-934C-9416-22729A297F92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450151" y="1603169"/>
            <a:ext cx="774991" cy="764080"/>
          </a:xfrm>
        </p:spPr>
        <p:txBody>
          <a:bodyPr/>
          <a:lstStyle>
            <a:lvl1pPr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6" name="Picture Placeholder 16">
            <a:extLst>
              <a:ext uri="{FF2B5EF4-FFF2-40B4-BE49-F238E27FC236}">
                <a16:creationId xmlns:a16="http://schemas.microsoft.com/office/drawing/2014/main" id="{91DBE3E0-1681-BE4F-B07E-70C6A991035E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155253" y="1603169"/>
            <a:ext cx="774991" cy="764080"/>
          </a:xfrm>
        </p:spPr>
        <p:txBody>
          <a:bodyPr/>
          <a:lstStyle>
            <a:lvl1pPr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4415C789-F8DF-F24F-9224-BA98EB0A7DE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66340" y="3097004"/>
            <a:ext cx="2395416" cy="763048"/>
          </a:xfrm>
        </p:spPr>
        <p:txBody>
          <a:bodyPr/>
          <a:lstStyle>
            <a:lvl1pPr marL="171450" indent="-171450">
              <a:buClr>
                <a:schemeClr val="accent1"/>
              </a:buClr>
              <a:buNone/>
              <a:tabLst/>
              <a:defRPr sz="1800" b="0"/>
            </a:lvl1pPr>
          </a:lstStyle>
          <a:p>
            <a:pPr lvl="0"/>
            <a:r>
              <a:rPr lang="en-US"/>
              <a:t>Info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750A5ACA-63F5-6E48-808E-7ED869337D5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450152" y="3097004"/>
            <a:ext cx="2395416" cy="763048"/>
          </a:xfrm>
        </p:spPr>
        <p:txBody>
          <a:bodyPr/>
          <a:lstStyle>
            <a:lvl1pPr marL="171450" indent="-171450">
              <a:buClr>
                <a:schemeClr val="accent1"/>
              </a:buClr>
              <a:buNone/>
              <a:tabLst/>
              <a:defRPr sz="1800" b="0"/>
            </a:lvl1pPr>
          </a:lstStyle>
          <a:p>
            <a:pPr lvl="0"/>
            <a:r>
              <a:rPr lang="en-US"/>
              <a:t>Info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AFF99074-2293-634C-974D-58D1F1750B6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155253" y="3097004"/>
            <a:ext cx="2395416" cy="763048"/>
          </a:xfrm>
        </p:spPr>
        <p:txBody>
          <a:bodyPr/>
          <a:lstStyle>
            <a:lvl1pPr marL="171450" indent="-171450">
              <a:buClr>
                <a:schemeClr val="accent1"/>
              </a:buClr>
              <a:buNone/>
              <a:tabLst/>
              <a:defRPr sz="1800" b="0"/>
            </a:lvl1pPr>
          </a:lstStyle>
          <a:p>
            <a:pPr lvl="0"/>
            <a:r>
              <a:rPr lang="en-US"/>
              <a:t>Info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4259E877-6A79-3E41-8D10-9ECA80401C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66340" y="3987653"/>
            <a:ext cx="2395416" cy="763048"/>
          </a:xfrm>
        </p:spPr>
        <p:txBody>
          <a:bodyPr/>
          <a:lstStyle>
            <a:lvl1pPr marL="171450" indent="-171450">
              <a:buClr>
                <a:schemeClr val="accent1"/>
              </a:buClr>
              <a:buNone/>
              <a:tabLst/>
              <a:defRPr sz="1800" b="1"/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3C3C82FC-7090-0F4E-AD4E-921A7574611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50152" y="3987653"/>
            <a:ext cx="2395416" cy="763048"/>
          </a:xfrm>
        </p:spPr>
        <p:txBody>
          <a:bodyPr/>
          <a:lstStyle>
            <a:lvl1pPr marL="171450" indent="-171450">
              <a:buClr>
                <a:schemeClr val="accent1"/>
              </a:buClr>
              <a:buNone/>
              <a:tabLst/>
              <a:defRPr sz="1800" b="1"/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D6E67A67-E3B7-C648-BE68-C77EF5FD2CC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141945" y="3987653"/>
            <a:ext cx="2395416" cy="763048"/>
          </a:xfrm>
        </p:spPr>
        <p:txBody>
          <a:bodyPr/>
          <a:lstStyle>
            <a:lvl1pPr marL="171450" indent="-171450">
              <a:buClr>
                <a:schemeClr val="accent1"/>
              </a:buClr>
              <a:buNone/>
              <a:tabLst/>
              <a:defRPr sz="1800" b="1"/>
            </a:lvl1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360718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5D-Blac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CBA71D9-675A-4F40-94DA-6A30D93681D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6B58-4984-4C3A-A106-EA6C4686C9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691640"/>
            <a:ext cx="11274552" cy="405079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0507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CBA71D9-675A-4F40-94DA-6A30D93681D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691640"/>
            <a:ext cx="11274552" cy="405079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9578218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5D-Black-C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CBA71D9-675A-4F40-94DA-6A30D93681D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6B58-4984-4C3A-A106-EA6C4686C9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691640"/>
            <a:ext cx="11274552" cy="405079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51946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5D-White-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CBA71D9-675A-4F40-94DA-6A30D93681D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C7686B-F935-4F84-9AD2-7F9747A8F8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691640"/>
            <a:ext cx="11274552" cy="405079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8307445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30D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0503719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0503719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99445445-8A29-4B9B-97F3-0F882A167FD3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10131433" y="5669280"/>
            <a:ext cx="2057392" cy="1188720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DE6931-D60C-45BF-B727-81EF40C1D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691640"/>
            <a:ext cx="10506456" cy="40507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9648349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30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0503719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0503719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DE6931-D60C-45BF-B727-81EF40C1D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691640"/>
            <a:ext cx="10506456" cy="4050792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312065422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30D-Black-C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0503719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0503719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99445445-8A29-4B9B-97F3-0F882A167FD3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10131433" y="5669280"/>
            <a:ext cx="2057392" cy="1188720"/>
          </a:xfrm>
          <a:prstGeom prst="rtTriangle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DE6931-D60C-45BF-B727-81EF40C1D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691640"/>
            <a:ext cx="10506456" cy="40507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7000727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30D-White-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0503719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0503719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99445445-8A29-4B9B-97F3-0F882A167FD3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10131433" y="5669280"/>
            <a:ext cx="2057392" cy="1188720"/>
          </a:xfrm>
          <a:prstGeom prst="rtTriangle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CA6439-752F-4EAE-BA36-A9DA45D5B2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691640"/>
            <a:ext cx="10502900" cy="405079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3847861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Graphics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05120B3-A679-4361-BBE5-B44731CBB86A}"/>
              </a:ext>
            </a:extLst>
          </p:cNvPr>
          <p:cNvSpPr/>
          <p:nvPr userDrawn="1"/>
        </p:nvSpPr>
        <p:spPr>
          <a:xfrm>
            <a:off x="-1" y="-8249"/>
            <a:ext cx="4205145" cy="686535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7" tIns="0" rIns="121867" bIns="0" rtlCol="0" anchor="ctr"/>
          <a:lstStyle/>
          <a:p>
            <a:pPr marL="0" marR="0" lvl="0" indent="0" algn="ctr" defTabSz="91412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44C61FA3-B671-4289-9759-F226A4D71C0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2102571" y="5639234"/>
            <a:ext cx="2102572" cy="1217873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26025" y="1401318"/>
            <a:ext cx="6965913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0" y="457200"/>
            <a:ext cx="3135575" cy="79552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9C08C2D-7CCE-4A11-B9EC-7E9749E86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C5763B-C6C4-4101-B565-E3A3353174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6154" y="457200"/>
            <a:ext cx="6965913" cy="795528"/>
          </a:xfrm>
        </p:spPr>
        <p:txBody>
          <a:bodyPr/>
          <a:lstStyle>
            <a:lvl1pPr marL="0" indent="0">
              <a:buNone/>
              <a:defRPr sz="2799"/>
            </a:lvl1pPr>
          </a:lstStyle>
          <a:p>
            <a:pPr lvl="0"/>
            <a:r>
              <a:rPr lang="en-US" dirty="0"/>
              <a:t>Click to enter headline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DD45756-9F9A-4024-8679-58D406BDF8AF}"/>
              </a:ext>
            </a:extLst>
          </p:cNvPr>
          <p:cNvSpPr txBox="1">
            <a:spLocks/>
          </p:cNvSpPr>
          <p:nvPr userDrawn="1"/>
        </p:nvSpPr>
        <p:spPr>
          <a:xfrm>
            <a:off x="-1580" y="6400918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C78788-8B9F-401C-8E79-E3B3BD4142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25988" y="2304288"/>
            <a:ext cx="6965950" cy="409651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8751101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Graphics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857483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8574838" cy="365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4EBE60-5CC1-4AA0-8D1C-B0A0F5DF74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691640"/>
            <a:ext cx="8577072" cy="405079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51576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1col-5D-Blac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6B58-4984-4C3A-A106-EA6C4686C9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2042448"/>
            <a:ext cx="6581956" cy="4050792"/>
          </a:xfrm>
        </p:spPr>
        <p:txBody>
          <a:bodyPr anchor="t" anchorCtr="0"/>
          <a:lstStyle>
            <a:lvl1pPr marL="15875" indent="-15875">
              <a:buClr>
                <a:schemeClr val="accent1"/>
              </a:buClr>
              <a:buNone/>
              <a:tabLst/>
              <a:defRPr sz="6000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1C1A4A88-2B5F-1E41-B02D-D0BA22703C6D}"/>
              </a:ext>
            </a:extLst>
          </p:cNvPr>
          <p:cNvSpPr/>
          <p:nvPr userDrawn="1"/>
        </p:nvSpPr>
        <p:spPr>
          <a:xfrm>
            <a:off x="6521096" y="1173278"/>
            <a:ext cx="5684983" cy="5701974"/>
          </a:xfrm>
          <a:custGeom>
            <a:avLst/>
            <a:gdLst>
              <a:gd name="connsiteX0" fmla="*/ 5684983 w 5684983"/>
              <a:gd name="connsiteY0" fmla="*/ 0 h 5701974"/>
              <a:gd name="connsiteX1" fmla="*/ 5684983 w 5684983"/>
              <a:gd name="connsiteY1" fmla="*/ 3074909 h 5701974"/>
              <a:gd name="connsiteX2" fmla="*/ 3065746 w 5684983"/>
              <a:gd name="connsiteY2" fmla="*/ 5701974 h 5701974"/>
              <a:gd name="connsiteX3" fmla="*/ 0 w 5684983"/>
              <a:gd name="connsiteY3" fmla="*/ 5701974 h 5701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4983" h="5701974">
                <a:moveTo>
                  <a:pt x="5684983" y="0"/>
                </a:moveTo>
                <a:lnTo>
                  <a:pt x="5684983" y="3074909"/>
                </a:lnTo>
                <a:lnTo>
                  <a:pt x="3065746" y="5701974"/>
                </a:lnTo>
                <a:lnTo>
                  <a:pt x="0" y="5701974"/>
                </a:lnTo>
                <a:close/>
              </a:path>
            </a:pathLst>
          </a:custGeom>
          <a:gradFill>
            <a:gsLst>
              <a:gs pos="65000">
                <a:srgbClr val="00FFFF"/>
              </a:gs>
              <a:gs pos="0">
                <a:schemeClr val="accent1"/>
              </a:gs>
            </a:gsLst>
            <a:lin ang="0" scaled="0"/>
          </a:gra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gradFill>
                <a:gsLst>
                  <a:gs pos="100000">
                    <a:srgbClr val="00FFFF"/>
                  </a:gs>
                  <a:gs pos="15000">
                    <a:schemeClr val="accent1"/>
                  </a:gs>
                </a:gsLst>
                <a:lin ang="0" scaled="0"/>
              </a:gra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A89BA29-EEC9-5D4D-8A98-F83BA83C1FF1}"/>
              </a:ext>
            </a:extLst>
          </p:cNvPr>
          <p:cNvSpPr/>
          <p:nvPr userDrawn="1"/>
        </p:nvSpPr>
        <p:spPr>
          <a:xfrm>
            <a:off x="9860348" y="4522510"/>
            <a:ext cx="2345732" cy="2352743"/>
          </a:xfrm>
          <a:custGeom>
            <a:avLst/>
            <a:gdLst>
              <a:gd name="connsiteX0" fmla="*/ 2345732 w 2345732"/>
              <a:gd name="connsiteY0" fmla="*/ 0 h 2352743"/>
              <a:gd name="connsiteX1" fmla="*/ 2345732 w 2345732"/>
              <a:gd name="connsiteY1" fmla="*/ 1900390 h 2352743"/>
              <a:gd name="connsiteX2" fmla="*/ 1894727 w 2345732"/>
              <a:gd name="connsiteY2" fmla="*/ 2352743 h 2352743"/>
              <a:gd name="connsiteX3" fmla="*/ 0 w 2345732"/>
              <a:gd name="connsiteY3" fmla="*/ 2352743 h 2352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5732" h="2352743">
                <a:moveTo>
                  <a:pt x="2345732" y="0"/>
                </a:moveTo>
                <a:lnTo>
                  <a:pt x="2345732" y="1900390"/>
                </a:lnTo>
                <a:lnTo>
                  <a:pt x="1894727" y="2352743"/>
                </a:lnTo>
                <a:lnTo>
                  <a:pt x="0" y="23527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5F7E016-3A19-284A-84A3-A159E5CD2F5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43929" y="396875"/>
            <a:ext cx="2362084" cy="6194425"/>
          </a:xfrm>
        </p:spPr>
        <p:txBody>
          <a:bodyPr bIns="1188720" anchor="ctr" anchorCtr="0"/>
          <a:lstStyle>
            <a:lvl1pPr algn="ctr">
              <a:buNone/>
              <a:defRPr/>
            </a:lvl1pPr>
          </a:lstStyle>
          <a:p>
            <a:r>
              <a:rPr lang="en-US"/>
              <a:t>Click icon to add picture 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8789A76-F1D5-8B46-9EC8-44FC046B7A6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924234" y="7065808"/>
            <a:ext cx="1264591" cy="457200"/>
          </a:xfrm>
        </p:spPr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41391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Graphics-2-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857483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857483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205721-C91A-437D-9E47-2408E1F72CAE}"/>
              </a:ext>
            </a:extLst>
          </p:cNvPr>
          <p:cNvSpPr/>
          <p:nvPr userDrawn="1"/>
        </p:nvSpPr>
        <p:spPr>
          <a:xfrm>
            <a:off x="10281372" y="457201"/>
            <a:ext cx="1904279" cy="64008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</a:ln>
          <a:effectLst/>
        </p:spPr>
        <p:txBody>
          <a:bodyPr lIns="121867" tIns="0" rIns="121867" bIns="0" rtlCol="0" anchor="ctr"/>
          <a:lstStyle/>
          <a:p>
            <a:pPr marL="0" marR="0" lvl="0" indent="0" algn="ctr" defTabSz="914126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A993D291-07E9-4C4D-A516-DFA6210DB7A2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7913401" y="5486400"/>
            <a:ext cx="2367971" cy="1371600"/>
          </a:xfrm>
          <a:prstGeom prst="rtTriangle">
            <a:avLst/>
          </a:prstGeom>
          <a:solidFill>
            <a:srgbClr val="CCCCCD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99E04FAB-E76C-4262-B9A3-5A1C48CC15B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10270489" y="456074"/>
            <a:ext cx="1919740" cy="1111971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4EBE60-5CC1-4AA0-8D1C-B0A0F5DF74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691640"/>
            <a:ext cx="8577072" cy="405079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1093064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9C08C2D-7CCE-4A11-B9EC-7E9749E86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FFFFFF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Arial" panose="020B0604020202020204"/>
              <a:ea typeface="+mn-ea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19DAAC-A724-45DF-B432-52FDA19FFE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692275"/>
            <a:ext cx="11274552" cy="464515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86203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Whi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9C08C2D-7CCE-4A11-B9EC-7E9749E86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FFFFFF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Arial" panose="020B0604020202020204"/>
              <a:ea typeface="+mn-ea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19DAAC-A724-45DF-B432-52FDA19FFE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692275"/>
            <a:ext cx="11274552" cy="464515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65345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ANK-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9C08C2D-7CCE-4A11-B9EC-7E9749E86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FFFFFF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06687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ANK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9C08C2D-7CCE-4A11-B9EC-7E9749E86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0677848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Image 6.9-5D-White-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80E09C-59B1-4D29-93CE-A2A15A3539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379" r="1"/>
          <a:stretch/>
        </p:blipFill>
        <p:spPr>
          <a:xfrm>
            <a:off x="-18288" y="5943560"/>
            <a:ext cx="5887356" cy="914479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C09FBE9-A303-4A97-A792-D6075DECCC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71245" y="0"/>
            <a:ext cx="6307717" cy="6858000"/>
          </a:xfrm>
        </p:spPr>
        <p:txBody>
          <a:bodyPr/>
          <a:lstStyle>
            <a:lvl1pPr marL="0" marR="0" indent="0" algn="l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531" marR="0" lvl="0" indent="-228531" algn="l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4936474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1508760"/>
            <a:ext cx="4936474" cy="737729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CC98AD-9516-47DF-849E-3F8F61DFDB6C}"/>
              </a:ext>
            </a:extLst>
          </p:cNvPr>
          <p:cNvSpPr txBox="1"/>
          <p:nvPr userDrawn="1"/>
        </p:nvSpPr>
        <p:spPr>
          <a:xfrm>
            <a:off x="5871245" y="2175153"/>
            <a:ext cx="6307717" cy="86177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  <a:t>IMAGE AREA</a:t>
            </a:r>
            <a:b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</a:b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  <a:t>7.5” h x 6.9”w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16B11D-7BDE-4AFD-85A4-2FF35DDBC2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606040"/>
            <a:ext cx="4937125" cy="301752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spcBef>
                <a:spcPts val="800"/>
              </a:spcBef>
              <a:defRPr/>
            </a:lvl2pPr>
            <a:lvl3pPr>
              <a:spcBef>
                <a:spcPts val="600"/>
              </a:spcBef>
              <a:defRPr/>
            </a:lvl3pPr>
          </a:lstStyle>
          <a:p>
            <a:pPr lvl="0"/>
            <a:r>
              <a:rPr lang="en-US" dirty="0"/>
              <a:t>Click to 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68430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ontent-1col-5D-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2" y="457200"/>
            <a:ext cx="1580032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A6CC269-B7FC-624A-98EE-345467A0320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Arial" panose="020B0604020202020204"/>
              <a:ea typeface="+mn-ea"/>
            </a:endParaRPr>
          </a:p>
        </p:txBody>
      </p:sp>
      <p:sp>
        <p:nvSpPr>
          <p:cNvPr id="114" name="Text Placeholder 4">
            <a:extLst>
              <a:ext uri="{FF2B5EF4-FFF2-40B4-BE49-F238E27FC236}">
                <a16:creationId xmlns:a16="http://schemas.microsoft.com/office/drawing/2014/main" id="{A6FE20D3-D88E-0D4B-824C-6EBAFAC0BA2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82687" y="473359"/>
            <a:ext cx="9105637" cy="365760"/>
          </a:xfrm>
        </p:spPr>
        <p:txBody>
          <a:bodyPr anchor="ctr" anchorCtr="0"/>
          <a:lstStyle>
            <a:lvl1pPr marL="171450" indent="-171450">
              <a:buClr>
                <a:schemeClr val="tx1"/>
              </a:buClr>
              <a:buNone/>
              <a:tabLst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3" name="Picture Placeholder 15">
            <a:extLst>
              <a:ext uri="{FF2B5EF4-FFF2-40B4-BE49-F238E27FC236}">
                <a16:creationId xmlns:a16="http://schemas.microsoft.com/office/drawing/2014/main" id="{DB14D10C-D1F7-1941-9B74-9DD97375C8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11389" y="542442"/>
            <a:ext cx="5309524" cy="5749622"/>
          </a:xfrm>
        </p:spPr>
        <p:txBody>
          <a:bodyPr bIns="1188720"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Product Image</a:t>
            </a:r>
          </a:p>
        </p:txBody>
      </p:sp>
      <p:sp>
        <p:nvSpPr>
          <p:cNvPr id="34" name="Picture Placeholder 16">
            <a:extLst>
              <a:ext uri="{FF2B5EF4-FFF2-40B4-BE49-F238E27FC236}">
                <a16:creationId xmlns:a16="http://schemas.microsoft.com/office/drawing/2014/main" id="{B16AB989-0A68-F346-A571-DF8910DB445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2472" y="1470735"/>
            <a:ext cx="919164" cy="906223"/>
          </a:xfrm>
        </p:spPr>
        <p:txBody>
          <a:bodyPr/>
          <a:lstStyle>
            <a:lvl1pPr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E69AC083-61D2-7D41-9859-B8E487852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33538" y="2038225"/>
            <a:ext cx="4138534" cy="376472"/>
          </a:xfrm>
        </p:spPr>
        <p:txBody>
          <a:bodyPr/>
          <a:lstStyle>
            <a:lvl1pPr marL="11113" indent="-11113">
              <a:spcBef>
                <a:spcPts val="1200"/>
              </a:spcBef>
              <a:buNone/>
              <a:tabLst/>
              <a:defRPr sz="2400" b="0">
                <a:solidFill>
                  <a:schemeClr val="bg1"/>
                </a:solidFill>
              </a:defRPr>
            </a:lvl1pPr>
            <a:lvl2pPr marL="11113" indent="-11113">
              <a:spcBef>
                <a:spcPts val="300"/>
              </a:spcBef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6" name="Picture Placeholder 16">
            <a:extLst>
              <a:ext uri="{FF2B5EF4-FFF2-40B4-BE49-F238E27FC236}">
                <a16:creationId xmlns:a16="http://schemas.microsoft.com/office/drawing/2014/main" id="{AD657F05-A4E0-7C43-98A2-859860D2AD3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22472" y="3903969"/>
            <a:ext cx="919164" cy="906223"/>
          </a:xfrm>
        </p:spPr>
        <p:txBody>
          <a:bodyPr/>
          <a:lstStyle>
            <a:lvl1pPr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F130FF3D-7E44-254C-97D5-A420395FD38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33538" y="4486958"/>
            <a:ext cx="4138534" cy="376472"/>
          </a:xfrm>
        </p:spPr>
        <p:txBody>
          <a:bodyPr/>
          <a:lstStyle>
            <a:lvl1pPr marL="11113" indent="-11113">
              <a:spcBef>
                <a:spcPts val="1200"/>
              </a:spcBef>
              <a:buNone/>
              <a:tabLst/>
              <a:defRPr sz="2400" b="0">
                <a:solidFill>
                  <a:schemeClr val="bg1"/>
                </a:solidFill>
              </a:defRPr>
            </a:lvl1pPr>
            <a:lvl2pPr marL="11113" indent="-11113">
              <a:spcBef>
                <a:spcPts val="300"/>
              </a:spcBef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C03E7070-3D81-2D49-96F0-718BA86340C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0518" y="5075894"/>
            <a:ext cx="881118" cy="1061436"/>
          </a:xfrm>
        </p:spPr>
        <p:txBody>
          <a:bodyPr/>
          <a:lstStyle>
            <a:lvl1pPr marL="11113" indent="-11113" algn="ctr">
              <a:spcBef>
                <a:spcPts val="1200"/>
              </a:spcBef>
              <a:buNone/>
              <a:tabLst/>
              <a:defRPr sz="1400" b="0">
                <a:solidFill>
                  <a:schemeClr val="bg1"/>
                </a:solidFill>
              </a:defRPr>
            </a:lvl1pPr>
            <a:lvl2pPr marL="11113" indent="-11113">
              <a:spcBef>
                <a:spcPts val="300"/>
              </a:spcBef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Feature list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15C31279-5B97-3B4E-A377-F7AF0BB6512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518" y="2627161"/>
            <a:ext cx="881118" cy="1011108"/>
          </a:xfrm>
        </p:spPr>
        <p:txBody>
          <a:bodyPr/>
          <a:lstStyle>
            <a:lvl1pPr marL="11113" indent="-11113" algn="ctr">
              <a:spcBef>
                <a:spcPts val="1200"/>
              </a:spcBef>
              <a:buNone/>
              <a:tabLst/>
              <a:defRPr sz="1400" b="0">
                <a:solidFill>
                  <a:schemeClr val="bg1"/>
                </a:solidFill>
              </a:defRPr>
            </a:lvl1pPr>
            <a:lvl2pPr marL="11113" indent="-11113">
              <a:spcBef>
                <a:spcPts val="300"/>
              </a:spcBef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Feature list</a:t>
            </a:r>
          </a:p>
        </p:txBody>
      </p:sp>
    </p:spTree>
    <p:extLst>
      <p:ext uri="{BB962C8B-B14F-4D97-AF65-F5344CB8AC3E}">
        <p14:creationId xmlns:p14="http://schemas.microsoft.com/office/powerpoint/2010/main" val="189444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5D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6C0EEEE6-DA10-014C-92D4-720F1A66A55A}"/>
              </a:ext>
            </a:extLst>
          </p:cNvPr>
          <p:cNvSpPr/>
          <p:nvPr userDrawn="1"/>
        </p:nvSpPr>
        <p:spPr>
          <a:xfrm>
            <a:off x="-1" y="13199"/>
            <a:ext cx="6992700" cy="6858000"/>
          </a:xfrm>
          <a:custGeom>
            <a:avLst/>
            <a:gdLst>
              <a:gd name="connsiteX0" fmla="*/ 0 w 6992700"/>
              <a:gd name="connsiteY0" fmla="*/ 0 h 6858000"/>
              <a:gd name="connsiteX1" fmla="*/ 450495 w 6992700"/>
              <a:gd name="connsiteY1" fmla="*/ 0 h 6858000"/>
              <a:gd name="connsiteX2" fmla="*/ 5960714 w 6992700"/>
              <a:gd name="connsiteY2" fmla="*/ 0 h 6858000"/>
              <a:gd name="connsiteX3" fmla="*/ 6411209 w 6992700"/>
              <a:gd name="connsiteY3" fmla="*/ 0 h 6858000"/>
              <a:gd name="connsiteX4" fmla="*/ 6992700 w 6992700"/>
              <a:gd name="connsiteY4" fmla="*/ 6858000 h 6858000"/>
              <a:gd name="connsiteX5" fmla="*/ 6542205 w 6992700"/>
              <a:gd name="connsiteY5" fmla="*/ 6858000 h 6858000"/>
              <a:gd name="connsiteX6" fmla="*/ 450495 w 6992700"/>
              <a:gd name="connsiteY6" fmla="*/ 6858000 h 6858000"/>
              <a:gd name="connsiteX7" fmla="*/ 0 w 69927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2700" h="6858000">
                <a:moveTo>
                  <a:pt x="0" y="0"/>
                </a:moveTo>
                <a:lnTo>
                  <a:pt x="450495" y="0"/>
                </a:lnTo>
                <a:lnTo>
                  <a:pt x="5960714" y="0"/>
                </a:lnTo>
                <a:lnTo>
                  <a:pt x="6411209" y="0"/>
                </a:lnTo>
                <a:lnTo>
                  <a:pt x="6992700" y="6858000"/>
                </a:lnTo>
                <a:lnTo>
                  <a:pt x="6542205" y="6858000"/>
                </a:lnTo>
                <a:lnTo>
                  <a:pt x="4504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pic>
        <p:nvPicPr>
          <p:cNvPr id="20" name="Picture 1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F7705CA-7262-4541-8F41-59F459BAB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991" y="822959"/>
            <a:ext cx="1407789" cy="193884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739BE9A-9F54-F149-BD40-27D43B4AC943}"/>
              </a:ext>
            </a:extLst>
          </p:cNvPr>
          <p:cNvCxnSpPr/>
          <p:nvPr userDrawn="1"/>
        </p:nvCxnSpPr>
        <p:spPr>
          <a:xfrm>
            <a:off x="584616" y="2991610"/>
            <a:ext cx="529152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2148" y="1552024"/>
            <a:ext cx="3104449" cy="636540"/>
          </a:xfrm>
        </p:spPr>
        <p:txBody>
          <a:bodyPr/>
          <a:lstStyle>
            <a:lvl1pPr>
              <a:defRPr sz="4000" b="1"/>
            </a:lvl1pPr>
          </a:lstStyle>
          <a:p>
            <a:r>
              <a:rPr lang="en-US"/>
              <a:t>DNA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6B58-4984-4C3A-A106-EA6C4686C9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82148" y="3285240"/>
            <a:ext cx="3763693" cy="365760"/>
          </a:xfrm>
        </p:spPr>
        <p:txBody>
          <a:bodyPr/>
          <a:lstStyle>
            <a:lvl1pPr marL="14288" indent="-14288" algn="l">
              <a:spcBef>
                <a:spcPts val="2400"/>
              </a:spcBef>
              <a:buClr>
                <a:schemeClr val="accent1"/>
              </a:buClr>
              <a:buNone/>
              <a:tabLst/>
              <a:defRPr sz="2200"/>
            </a:lvl1pPr>
          </a:lstStyle>
          <a:p>
            <a:pPr lvl="0"/>
            <a:r>
              <a:rPr lang="en-US"/>
              <a:t>DNA Info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1FEA5591-1DA5-BA49-8DAA-A31C5FC41EE6}"/>
              </a:ext>
            </a:extLst>
          </p:cNvPr>
          <p:cNvSpPr/>
          <p:nvPr userDrawn="1"/>
        </p:nvSpPr>
        <p:spPr>
          <a:xfrm>
            <a:off x="6342984" y="13199"/>
            <a:ext cx="823031" cy="6858000"/>
          </a:xfrm>
          <a:custGeom>
            <a:avLst/>
            <a:gdLst>
              <a:gd name="connsiteX0" fmla="*/ 0 w 823031"/>
              <a:gd name="connsiteY0" fmla="*/ 0 h 6858000"/>
              <a:gd name="connsiteX1" fmla="*/ 241540 w 823031"/>
              <a:gd name="connsiteY1" fmla="*/ 0 h 6858000"/>
              <a:gd name="connsiteX2" fmla="*/ 823031 w 823031"/>
              <a:gd name="connsiteY2" fmla="*/ 6858000 h 6858000"/>
              <a:gd name="connsiteX3" fmla="*/ 581491 w 823031"/>
              <a:gd name="connsiteY3" fmla="*/ 6858000 h 6858000"/>
              <a:gd name="connsiteX4" fmla="*/ 0 w 823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31" h="6858000">
                <a:moveTo>
                  <a:pt x="0" y="0"/>
                </a:moveTo>
                <a:lnTo>
                  <a:pt x="241540" y="0"/>
                </a:lnTo>
                <a:lnTo>
                  <a:pt x="823031" y="6858000"/>
                </a:lnTo>
                <a:lnTo>
                  <a:pt x="581491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FFFF"/>
              </a:gs>
              <a:gs pos="96000">
                <a:srgbClr val="0099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A4A43-28A6-E74E-90C9-65ACF56B398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9BCE93-53D5-F949-9BF3-8C0BD3EA85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00777" y="2191827"/>
            <a:ext cx="2517775" cy="593725"/>
          </a:xfrm>
        </p:spPr>
        <p:txBody>
          <a:bodyPr/>
          <a:lstStyle>
            <a:lvl1pPr>
              <a:buNone/>
              <a:defRPr sz="1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DNA Body copy</a:t>
            </a:r>
          </a:p>
        </p:txBody>
      </p:sp>
    </p:spTree>
    <p:extLst>
      <p:ext uri="{BB962C8B-B14F-4D97-AF65-F5344CB8AC3E}">
        <p14:creationId xmlns:p14="http://schemas.microsoft.com/office/powerpoint/2010/main" val="954126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B65A5-048E-614E-A9C2-04E2557527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9575" y="2908805"/>
            <a:ext cx="3449638" cy="1506538"/>
          </a:xfrm>
        </p:spPr>
        <p:txBody>
          <a:bodyPr/>
          <a:lstStyle>
            <a:lvl1pPr>
              <a:buNone/>
              <a:defRPr sz="1400"/>
            </a:lvl1pPr>
          </a:lstStyle>
          <a:p>
            <a:pPr lvl="0"/>
            <a:r>
              <a:rPr lang="en-US"/>
              <a:t>Feature info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A14A693-E124-0049-A570-3EE5CECAE66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57687" y="1546225"/>
            <a:ext cx="3470275" cy="4572000"/>
          </a:xfrm>
        </p:spPr>
        <p:txBody>
          <a:bodyPr tIns="182880"/>
          <a:lstStyle>
            <a:lvl1pPr algn="ctr">
              <a:buNone/>
              <a:defRPr/>
            </a:lvl1pPr>
          </a:lstStyle>
          <a:p>
            <a:r>
              <a:rPr lang="en-US"/>
              <a:t>product photo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6CA3A23-F922-FE43-A151-18867336CB4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0B8B8B9-315C-B34B-870A-7D6E9DE5D5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8793" y="1039950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6918"/>
            <a:ext cx="2871335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FAC78A9A-BD9B-9E4B-B2C8-FC4972D96B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44424" y="2908805"/>
            <a:ext cx="2762251" cy="1506538"/>
          </a:xfrm>
        </p:spPr>
        <p:txBody>
          <a:bodyPr/>
          <a:lstStyle>
            <a:lvl1pPr>
              <a:buNone/>
              <a:defRPr sz="1400"/>
            </a:lvl1pPr>
          </a:lstStyle>
          <a:p>
            <a:pPr lvl="0"/>
            <a:r>
              <a:rPr lang="en-US"/>
              <a:t>Feature info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E310E7B0-FA2C-1C4A-92C1-5D9EFBEAA869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946792" y="522066"/>
            <a:ext cx="7717909" cy="36576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24022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ontent-1col-5D-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B65A5-048E-614E-A9C2-04E2557527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717" y="2080893"/>
            <a:ext cx="1951597" cy="365760"/>
          </a:xfrm>
        </p:spPr>
        <p:txBody>
          <a:bodyPr/>
          <a:lstStyle>
            <a:lvl1pPr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A14A693-E124-0049-A570-3EE5CECAE66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00504" y="2006930"/>
            <a:ext cx="641267" cy="641267"/>
          </a:xfrm>
        </p:spPr>
        <p:txBody>
          <a:bodyPr tIns="182880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6CA3A23-F922-FE43-A151-18867336CB4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0B8B8B9-315C-B34B-870A-7D6E9DE5D5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8793" y="1143711"/>
            <a:ext cx="11225908" cy="36576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68793"/>
            <a:ext cx="3770535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FAC78A9A-BD9B-9E4B-B2C8-FC4972D96B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00504" y="2862097"/>
            <a:ext cx="2789683" cy="1117763"/>
          </a:xfrm>
        </p:spPr>
        <p:txBody>
          <a:bodyPr/>
          <a:lstStyle>
            <a:lvl1pPr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DC85266E-BB25-CF40-9F3F-1D0AAF8D94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718" y="2422965"/>
            <a:ext cx="497389" cy="575142"/>
          </a:xfrm>
        </p:spPr>
        <p:txBody>
          <a:bodyPr/>
          <a:lstStyle>
            <a:lvl1pPr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B93730D3-559D-F844-A9DD-7986D1C41C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9340" y="2654547"/>
            <a:ext cx="1406975" cy="225232"/>
          </a:xfrm>
        </p:spPr>
        <p:txBody>
          <a:bodyPr/>
          <a:lstStyle>
            <a:lvl1pPr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xxxxxx</a:t>
            </a:r>
            <a:endParaRPr lang="en-US"/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A5F81B6D-6290-6F4E-9A3A-D7F1A614AB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38548" y="2080893"/>
            <a:ext cx="1951597" cy="365760"/>
          </a:xfrm>
        </p:spPr>
        <p:txBody>
          <a:bodyPr/>
          <a:lstStyle>
            <a:lvl1pPr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E05EC0C8-0532-614A-8BB1-F14606D452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38549" y="2422965"/>
            <a:ext cx="497389" cy="575142"/>
          </a:xfrm>
        </p:spPr>
        <p:txBody>
          <a:bodyPr/>
          <a:lstStyle>
            <a:lvl1pPr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9CEF6F69-429F-4148-B492-8A7365FB12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3171" y="2654547"/>
            <a:ext cx="1406975" cy="225232"/>
          </a:xfrm>
        </p:spPr>
        <p:txBody>
          <a:bodyPr/>
          <a:lstStyle>
            <a:lvl1pPr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xxxxxx</a:t>
            </a:r>
            <a:endParaRPr lang="en-US"/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B37F5A88-3565-7B4B-811C-3277AD78E1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00504" y="4378076"/>
            <a:ext cx="2789683" cy="1117763"/>
          </a:xfrm>
        </p:spPr>
        <p:txBody>
          <a:bodyPr/>
          <a:lstStyle>
            <a:lvl1pPr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327761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FDFC2D1-35DB-D941-8DC6-C6B6B92D0856}"/>
              </a:ext>
            </a:extLst>
          </p:cNvPr>
          <p:cNvSpPr/>
          <p:nvPr userDrawn="1"/>
        </p:nvSpPr>
        <p:spPr>
          <a:xfrm flipH="1">
            <a:off x="-121381" y="4720307"/>
            <a:ext cx="7512441" cy="1506406"/>
          </a:xfrm>
          <a:custGeom>
            <a:avLst/>
            <a:gdLst>
              <a:gd name="connsiteX0" fmla="*/ 7512441 w 7512441"/>
              <a:gd name="connsiteY0" fmla="*/ 0 h 1506406"/>
              <a:gd name="connsiteX1" fmla="*/ 7504953 w 7512441"/>
              <a:gd name="connsiteY1" fmla="*/ 0 h 1506406"/>
              <a:gd name="connsiteX2" fmla="*/ 7445858 w 7512441"/>
              <a:gd name="connsiteY2" fmla="*/ 0 h 1506406"/>
              <a:gd name="connsiteX3" fmla="*/ 7400692 w 7512441"/>
              <a:gd name="connsiteY3" fmla="*/ 0 h 1506406"/>
              <a:gd name="connsiteX4" fmla="*/ 7219379 w 7512441"/>
              <a:gd name="connsiteY4" fmla="*/ 0 h 1506406"/>
              <a:gd name="connsiteX5" fmla="*/ 7185999 w 7512441"/>
              <a:gd name="connsiteY5" fmla="*/ 0 h 1506406"/>
              <a:gd name="connsiteX6" fmla="*/ 7115118 w 7512441"/>
              <a:gd name="connsiteY6" fmla="*/ 0 h 1506406"/>
              <a:gd name="connsiteX7" fmla="*/ 7081738 w 7512441"/>
              <a:gd name="connsiteY7" fmla="*/ 0 h 1506406"/>
              <a:gd name="connsiteX8" fmla="*/ 7064279 w 7512441"/>
              <a:gd name="connsiteY8" fmla="*/ 0 h 1506406"/>
              <a:gd name="connsiteX9" fmla="*/ 6960018 w 7512441"/>
              <a:gd name="connsiteY9" fmla="*/ 0 h 1506406"/>
              <a:gd name="connsiteX10" fmla="*/ 6900425 w 7512441"/>
              <a:gd name="connsiteY10" fmla="*/ 0 h 1506406"/>
              <a:gd name="connsiteX11" fmla="*/ 6796164 w 7512441"/>
              <a:gd name="connsiteY11" fmla="*/ 0 h 1506406"/>
              <a:gd name="connsiteX12" fmla="*/ 6778705 w 7512441"/>
              <a:gd name="connsiteY12" fmla="*/ 0 h 1506406"/>
              <a:gd name="connsiteX13" fmla="*/ 6745325 w 7512441"/>
              <a:gd name="connsiteY13" fmla="*/ 0 h 1506406"/>
              <a:gd name="connsiteX14" fmla="*/ 6674444 w 7512441"/>
              <a:gd name="connsiteY14" fmla="*/ 0 h 1506406"/>
              <a:gd name="connsiteX15" fmla="*/ 6641064 w 7512441"/>
              <a:gd name="connsiteY15" fmla="*/ 0 h 1506406"/>
              <a:gd name="connsiteX16" fmla="*/ 6459751 w 7512441"/>
              <a:gd name="connsiteY16" fmla="*/ 0 h 1506406"/>
              <a:gd name="connsiteX17" fmla="*/ 6446713 w 7512441"/>
              <a:gd name="connsiteY17" fmla="*/ 0 h 1506406"/>
              <a:gd name="connsiteX18" fmla="*/ 6355490 w 7512441"/>
              <a:gd name="connsiteY18" fmla="*/ 0 h 1506406"/>
              <a:gd name="connsiteX19" fmla="*/ 6342452 w 7512441"/>
              <a:gd name="connsiteY19" fmla="*/ 0 h 1506406"/>
              <a:gd name="connsiteX20" fmla="*/ 6161138 w 7512441"/>
              <a:gd name="connsiteY20" fmla="*/ 0 h 1506406"/>
              <a:gd name="connsiteX21" fmla="*/ 6056878 w 7512441"/>
              <a:gd name="connsiteY21" fmla="*/ 0 h 1506406"/>
              <a:gd name="connsiteX22" fmla="*/ 6006039 w 7512441"/>
              <a:gd name="connsiteY22" fmla="*/ 0 h 1506406"/>
              <a:gd name="connsiteX23" fmla="*/ 5901778 w 7512441"/>
              <a:gd name="connsiteY23" fmla="*/ 0 h 1506406"/>
              <a:gd name="connsiteX24" fmla="*/ 5747124 w 7512441"/>
              <a:gd name="connsiteY24" fmla="*/ 0 h 1506406"/>
              <a:gd name="connsiteX25" fmla="*/ 5720464 w 7512441"/>
              <a:gd name="connsiteY25" fmla="*/ 0 h 1506406"/>
              <a:gd name="connsiteX26" fmla="*/ 5680541 w 7512441"/>
              <a:gd name="connsiteY26" fmla="*/ 0 h 1506406"/>
              <a:gd name="connsiteX27" fmla="*/ 5675298 w 7512441"/>
              <a:gd name="connsiteY27" fmla="*/ 0 h 1506406"/>
              <a:gd name="connsiteX28" fmla="*/ 5616204 w 7512441"/>
              <a:gd name="connsiteY28" fmla="*/ 0 h 1506406"/>
              <a:gd name="connsiteX29" fmla="*/ 5389724 w 7512441"/>
              <a:gd name="connsiteY29" fmla="*/ 0 h 1506406"/>
              <a:gd name="connsiteX30" fmla="*/ 5356345 w 7512441"/>
              <a:gd name="connsiteY30" fmla="*/ 0 h 1506406"/>
              <a:gd name="connsiteX31" fmla="*/ 5306450 w 7512441"/>
              <a:gd name="connsiteY31" fmla="*/ 0 h 1506406"/>
              <a:gd name="connsiteX32" fmla="*/ 5298962 w 7512441"/>
              <a:gd name="connsiteY32" fmla="*/ 0 h 1506406"/>
              <a:gd name="connsiteX33" fmla="*/ 5249612 w 7512441"/>
              <a:gd name="connsiteY33" fmla="*/ 0 h 1506406"/>
              <a:gd name="connsiteX34" fmla="*/ 5239867 w 7512441"/>
              <a:gd name="connsiteY34" fmla="*/ 0 h 1506406"/>
              <a:gd name="connsiteX35" fmla="*/ 5234624 w 7512441"/>
              <a:gd name="connsiteY35" fmla="*/ 0 h 1506406"/>
              <a:gd name="connsiteX36" fmla="*/ 5194701 w 7512441"/>
              <a:gd name="connsiteY36" fmla="*/ 0 h 1506406"/>
              <a:gd name="connsiteX37" fmla="*/ 5070770 w 7512441"/>
              <a:gd name="connsiteY37" fmla="*/ 0 h 1506406"/>
              <a:gd name="connsiteX38" fmla="*/ 5013388 w 7512441"/>
              <a:gd name="connsiteY38" fmla="*/ 0 h 1506406"/>
              <a:gd name="connsiteX39" fmla="*/ 4980008 w 7512441"/>
              <a:gd name="connsiteY39" fmla="*/ 0 h 1506406"/>
              <a:gd name="connsiteX40" fmla="*/ 4964038 w 7512441"/>
              <a:gd name="connsiteY40" fmla="*/ 0 h 1506406"/>
              <a:gd name="connsiteX41" fmla="*/ 4949050 w 7512441"/>
              <a:gd name="connsiteY41" fmla="*/ 0 h 1506406"/>
              <a:gd name="connsiteX42" fmla="*/ 4930659 w 7512441"/>
              <a:gd name="connsiteY42" fmla="*/ 0 h 1506406"/>
              <a:gd name="connsiteX43" fmla="*/ 4915671 w 7512441"/>
              <a:gd name="connsiteY43" fmla="*/ 0 h 1506406"/>
              <a:gd name="connsiteX44" fmla="*/ 4909127 w 7512441"/>
              <a:gd name="connsiteY44" fmla="*/ 0 h 1506406"/>
              <a:gd name="connsiteX45" fmla="*/ 4875747 w 7512441"/>
              <a:gd name="connsiteY45" fmla="*/ 0 h 1506406"/>
              <a:gd name="connsiteX46" fmla="*/ 4858288 w 7512441"/>
              <a:gd name="connsiteY46" fmla="*/ 0 h 1506406"/>
              <a:gd name="connsiteX47" fmla="*/ 4808938 w 7512441"/>
              <a:gd name="connsiteY47" fmla="*/ 0 h 1506406"/>
              <a:gd name="connsiteX48" fmla="*/ 4754027 w 7512441"/>
              <a:gd name="connsiteY48" fmla="*/ 0 h 1506406"/>
              <a:gd name="connsiteX49" fmla="*/ 4694434 w 7512441"/>
              <a:gd name="connsiteY49" fmla="*/ 0 h 1506406"/>
              <a:gd name="connsiteX50" fmla="*/ 4645084 w 7512441"/>
              <a:gd name="connsiteY50" fmla="*/ 0 h 1506406"/>
              <a:gd name="connsiteX51" fmla="*/ 4644894 w 7512441"/>
              <a:gd name="connsiteY51" fmla="*/ 0 h 1506406"/>
              <a:gd name="connsiteX52" fmla="*/ 4630096 w 7512441"/>
              <a:gd name="connsiteY52" fmla="*/ 0 h 1506406"/>
              <a:gd name="connsiteX53" fmla="*/ 4617058 w 7512441"/>
              <a:gd name="connsiteY53" fmla="*/ 0 h 1506406"/>
              <a:gd name="connsiteX54" fmla="*/ 4590173 w 7512441"/>
              <a:gd name="connsiteY54" fmla="*/ 0 h 1506406"/>
              <a:gd name="connsiteX55" fmla="*/ 4572714 w 7512441"/>
              <a:gd name="connsiteY55" fmla="*/ 0 h 1506406"/>
              <a:gd name="connsiteX56" fmla="*/ 4539334 w 7512441"/>
              <a:gd name="connsiteY56" fmla="*/ 0 h 1506406"/>
              <a:gd name="connsiteX57" fmla="*/ 4523364 w 7512441"/>
              <a:gd name="connsiteY57" fmla="*/ 0 h 1506406"/>
              <a:gd name="connsiteX58" fmla="*/ 4489985 w 7512441"/>
              <a:gd name="connsiteY58" fmla="*/ 0 h 1506406"/>
              <a:gd name="connsiteX59" fmla="*/ 4468453 w 7512441"/>
              <a:gd name="connsiteY59" fmla="*/ 0 h 1506406"/>
              <a:gd name="connsiteX60" fmla="*/ 4435073 w 7512441"/>
              <a:gd name="connsiteY60" fmla="*/ 0 h 1506406"/>
              <a:gd name="connsiteX61" fmla="*/ 4359320 w 7512441"/>
              <a:gd name="connsiteY61" fmla="*/ 0 h 1506406"/>
              <a:gd name="connsiteX62" fmla="*/ 4331484 w 7512441"/>
              <a:gd name="connsiteY62" fmla="*/ 0 h 1506406"/>
              <a:gd name="connsiteX63" fmla="*/ 4253760 w 7512441"/>
              <a:gd name="connsiteY63" fmla="*/ 0 h 1506406"/>
              <a:gd name="connsiteX64" fmla="*/ 4240722 w 7512441"/>
              <a:gd name="connsiteY64" fmla="*/ 0 h 1506406"/>
              <a:gd name="connsiteX65" fmla="*/ 4204410 w 7512441"/>
              <a:gd name="connsiteY65" fmla="*/ 0 h 1506406"/>
              <a:gd name="connsiteX66" fmla="*/ 4204220 w 7512441"/>
              <a:gd name="connsiteY66" fmla="*/ 0 h 1506406"/>
              <a:gd name="connsiteX67" fmla="*/ 4191372 w 7512441"/>
              <a:gd name="connsiteY67" fmla="*/ 0 h 1506406"/>
              <a:gd name="connsiteX68" fmla="*/ 4176384 w 7512441"/>
              <a:gd name="connsiteY68" fmla="*/ 0 h 1506406"/>
              <a:gd name="connsiteX69" fmla="*/ 4149499 w 7512441"/>
              <a:gd name="connsiteY69" fmla="*/ 0 h 1506406"/>
              <a:gd name="connsiteX70" fmla="*/ 4136461 w 7512441"/>
              <a:gd name="connsiteY70" fmla="*/ 0 h 1506406"/>
              <a:gd name="connsiteX71" fmla="*/ 3977741 w 7512441"/>
              <a:gd name="connsiteY71" fmla="*/ 0 h 1506406"/>
              <a:gd name="connsiteX72" fmla="*/ 3955147 w 7512441"/>
              <a:gd name="connsiteY72" fmla="*/ 0 h 1506406"/>
              <a:gd name="connsiteX73" fmla="*/ 3918646 w 7512441"/>
              <a:gd name="connsiteY73" fmla="*/ 0 h 1506406"/>
              <a:gd name="connsiteX74" fmla="*/ 3905798 w 7512441"/>
              <a:gd name="connsiteY74" fmla="*/ 0 h 1506406"/>
              <a:gd name="connsiteX75" fmla="*/ 3890810 w 7512441"/>
              <a:gd name="connsiteY75" fmla="*/ 0 h 1506406"/>
              <a:gd name="connsiteX76" fmla="*/ 3850887 w 7512441"/>
              <a:gd name="connsiteY76" fmla="*/ 0 h 1506406"/>
              <a:gd name="connsiteX77" fmla="*/ 3800048 w 7512441"/>
              <a:gd name="connsiteY77" fmla="*/ 0 h 1506406"/>
              <a:gd name="connsiteX78" fmla="*/ 3750698 w 7512441"/>
              <a:gd name="connsiteY78" fmla="*/ 0 h 1506406"/>
              <a:gd name="connsiteX79" fmla="*/ 3700404 w 7512441"/>
              <a:gd name="connsiteY79" fmla="*/ 0 h 1506406"/>
              <a:gd name="connsiteX80" fmla="*/ 3695787 w 7512441"/>
              <a:gd name="connsiteY80" fmla="*/ 0 h 1506406"/>
              <a:gd name="connsiteX81" fmla="*/ 3692166 w 7512441"/>
              <a:gd name="connsiteY81" fmla="*/ 0 h 1506406"/>
              <a:gd name="connsiteX82" fmla="*/ 3658786 w 7512441"/>
              <a:gd name="connsiteY82" fmla="*/ 0 h 1506406"/>
              <a:gd name="connsiteX83" fmla="*/ 3537067 w 7512441"/>
              <a:gd name="connsiteY83" fmla="*/ 0 h 1506406"/>
              <a:gd name="connsiteX84" fmla="*/ 3524219 w 7512441"/>
              <a:gd name="connsiteY84" fmla="*/ 0 h 1506406"/>
              <a:gd name="connsiteX85" fmla="*/ 3514473 w 7512441"/>
              <a:gd name="connsiteY85" fmla="*/ 0 h 1506406"/>
              <a:gd name="connsiteX86" fmla="*/ 3469307 w 7512441"/>
              <a:gd name="connsiteY86" fmla="*/ 0 h 1506406"/>
              <a:gd name="connsiteX87" fmla="*/ 3465124 w 7512441"/>
              <a:gd name="connsiteY87" fmla="*/ 0 h 1506406"/>
              <a:gd name="connsiteX88" fmla="*/ 3414830 w 7512441"/>
              <a:gd name="connsiteY88" fmla="*/ 0 h 1506406"/>
              <a:gd name="connsiteX89" fmla="*/ 3410213 w 7512441"/>
              <a:gd name="connsiteY89" fmla="*/ 0 h 1506406"/>
              <a:gd name="connsiteX90" fmla="*/ 3381450 w 7512441"/>
              <a:gd name="connsiteY90" fmla="*/ 0 h 1506406"/>
              <a:gd name="connsiteX91" fmla="*/ 3373212 w 7512441"/>
              <a:gd name="connsiteY91" fmla="*/ 0 h 1506406"/>
              <a:gd name="connsiteX92" fmla="*/ 3259730 w 7512441"/>
              <a:gd name="connsiteY92" fmla="*/ 0 h 1506406"/>
              <a:gd name="connsiteX93" fmla="*/ 3251492 w 7512441"/>
              <a:gd name="connsiteY93" fmla="*/ 0 h 1506406"/>
              <a:gd name="connsiteX94" fmla="*/ 3238644 w 7512441"/>
              <a:gd name="connsiteY94" fmla="*/ 0 h 1506406"/>
              <a:gd name="connsiteX95" fmla="*/ 3218112 w 7512441"/>
              <a:gd name="connsiteY95" fmla="*/ 0 h 1506406"/>
              <a:gd name="connsiteX96" fmla="*/ 3205265 w 7512441"/>
              <a:gd name="connsiteY96" fmla="*/ 0 h 1506406"/>
              <a:gd name="connsiteX97" fmla="*/ 3183733 w 7512441"/>
              <a:gd name="connsiteY97" fmla="*/ 0 h 1506406"/>
              <a:gd name="connsiteX98" fmla="*/ 3150354 w 7512441"/>
              <a:gd name="connsiteY98" fmla="*/ 0 h 1506406"/>
              <a:gd name="connsiteX99" fmla="*/ 3095876 w 7512441"/>
              <a:gd name="connsiteY99" fmla="*/ 0 h 1506406"/>
              <a:gd name="connsiteX100" fmla="*/ 3083545 w 7512441"/>
              <a:gd name="connsiteY100" fmla="*/ 0 h 1506406"/>
              <a:gd name="connsiteX101" fmla="*/ 3043621 w 7512441"/>
              <a:gd name="connsiteY101" fmla="*/ 0 h 1506406"/>
              <a:gd name="connsiteX102" fmla="*/ 3028633 w 7512441"/>
              <a:gd name="connsiteY102" fmla="*/ 0 h 1506406"/>
              <a:gd name="connsiteX103" fmla="*/ 2974156 w 7512441"/>
              <a:gd name="connsiteY103" fmla="*/ 0 h 1506406"/>
              <a:gd name="connsiteX104" fmla="*/ 2940776 w 7512441"/>
              <a:gd name="connsiteY104" fmla="*/ 0 h 1506406"/>
              <a:gd name="connsiteX105" fmla="*/ 2932538 w 7512441"/>
              <a:gd name="connsiteY105" fmla="*/ 0 h 1506406"/>
              <a:gd name="connsiteX106" fmla="*/ 2919690 w 7512441"/>
              <a:gd name="connsiteY106" fmla="*/ 0 h 1506406"/>
              <a:gd name="connsiteX107" fmla="*/ 2919500 w 7512441"/>
              <a:gd name="connsiteY107" fmla="*/ 0 h 1506406"/>
              <a:gd name="connsiteX108" fmla="*/ 2864779 w 7512441"/>
              <a:gd name="connsiteY108" fmla="*/ 0 h 1506406"/>
              <a:gd name="connsiteX109" fmla="*/ 2797970 w 7512441"/>
              <a:gd name="connsiteY109" fmla="*/ 0 h 1506406"/>
              <a:gd name="connsiteX110" fmla="*/ 2764591 w 7512441"/>
              <a:gd name="connsiteY110" fmla="*/ 0 h 1506406"/>
              <a:gd name="connsiteX111" fmla="*/ 2758047 w 7512441"/>
              <a:gd name="connsiteY111" fmla="*/ 0 h 1506406"/>
              <a:gd name="connsiteX112" fmla="*/ 2743059 w 7512441"/>
              <a:gd name="connsiteY112" fmla="*/ 0 h 1506406"/>
              <a:gd name="connsiteX113" fmla="*/ 2724668 w 7512441"/>
              <a:gd name="connsiteY113" fmla="*/ 0 h 1506406"/>
              <a:gd name="connsiteX114" fmla="*/ 2709680 w 7512441"/>
              <a:gd name="connsiteY114" fmla="*/ 0 h 1506406"/>
              <a:gd name="connsiteX115" fmla="*/ 2655202 w 7512441"/>
              <a:gd name="connsiteY115" fmla="*/ 0 h 1506406"/>
              <a:gd name="connsiteX116" fmla="*/ 2642164 w 7512441"/>
              <a:gd name="connsiteY116" fmla="*/ 0 h 1506406"/>
              <a:gd name="connsiteX117" fmla="*/ 2633926 w 7512441"/>
              <a:gd name="connsiteY117" fmla="*/ 0 h 1506406"/>
              <a:gd name="connsiteX118" fmla="*/ 2602947 w 7512441"/>
              <a:gd name="connsiteY118" fmla="*/ 0 h 1506406"/>
              <a:gd name="connsiteX119" fmla="*/ 2479016 w 7512441"/>
              <a:gd name="connsiteY119" fmla="*/ 0 h 1506406"/>
              <a:gd name="connsiteX120" fmla="*/ 2478826 w 7512441"/>
              <a:gd name="connsiteY120" fmla="*/ 0 h 1506406"/>
              <a:gd name="connsiteX121" fmla="*/ 2465978 w 7512441"/>
              <a:gd name="connsiteY121" fmla="*/ 0 h 1506406"/>
              <a:gd name="connsiteX122" fmla="*/ 2439093 w 7512441"/>
              <a:gd name="connsiteY122" fmla="*/ 0 h 1506406"/>
              <a:gd name="connsiteX123" fmla="*/ 2438903 w 7512441"/>
              <a:gd name="connsiteY123" fmla="*/ 0 h 1506406"/>
              <a:gd name="connsiteX124" fmla="*/ 2424105 w 7512441"/>
              <a:gd name="connsiteY124" fmla="*/ 0 h 1506406"/>
              <a:gd name="connsiteX125" fmla="*/ 2411067 w 7512441"/>
              <a:gd name="connsiteY125" fmla="*/ 0 h 1506406"/>
              <a:gd name="connsiteX126" fmla="*/ 2356589 w 7512441"/>
              <a:gd name="connsiteY126" fmla="*/ 0 h 1506406"/>
              <a:gd name="connsiteX127" fmla="*/ 2317373 w 7512441"/>
              <a:gd name="connsiteY127" fmla="*/ 0 h 1506406"/>
              <a:gd name="connsiteX128" fmla="*/ 2283994 w 7512441"/>
              <a:gd name="connsiteY128" fmla="*/ 0 h 1506406"/>
              <a:gd name="connsiteX129" fmla="*/ 2201490 w 7512441"/>
              <a:gd name="connsiteY129" fmla="*/ 0 h 1506406"/>
              <a:gd name="connsiteX130" fmla="*/ 2193252 w 7512441"/>
              <a:gd name="connsiteY130" fmla="*/ 0 h 1506406"/>
              <a:gd name="connsiteX131" fmla="*/ 2180404 w 7512441"/>
              <a:gd name="connsiteY131" fmla="*/ 0 h 1506406"/>
              <a:gd name="connsiteX132" fmla="*/ 2153329 w 7512441"/>
              <a:gd name="connsiteY132" fmla="*/ 0 h 1506406"/>
              <a:gd name="connsiteX133" fmla="*/ 2125493 w 7512441"/>
              <a:gd name="connsiteY133" fmla="*/ 0 h 1506406"/>
              <a:gd name="connsiteX134" fmla="*/ 2025304 w 7512441"/>
              <a:gd name="connsiteY134" fmla="*/ 0 h 1506406"/>
              <a:gd name="connsiteX135" fmla="*/ 1998419 w 7512441"/>
              <a:gd name="connsiteY135" fmla="*/ 0 h 1506406"/>
              <a:gd name="connsiteX136" fmla="*/ 1998229 w 7512441"/>
              <a:gd name="connsiteY136" fmla="*/ 0 h 1506406"/>
              <a:gd name="connsiteX137" fmla="*/ 1985381 w 7512441"/>
              <a:gd name="connsiteY137" fmla="*/ 0 h 1506406"/>
              <a:gd name="connsiteX138" fmla="*/ 1970393 w 7512441"/>
              <a:gd name="connsiteY138" fmla="*/ 0 h 1506406"/>
              <a:gd name="connsiteX139" fmla="*/ 1915915 w 7512441"/>
              <a:gd name="connsiteY139" fmla="*/ 0 h 1506406"/>
              <a:gd name="connsiteX140" fmla="*/ 1771750 w 7512441"/>
              <a:gd name="connsiteY140" fmla="*/ 0 h 1506406"/>
              <a:gd name="connsiteX141" fmla="*/ 1739730 w 7512441"/>
              <a:gd name="connsiteY141" fmla="*/ 0 h 1506406"/>
              <a:gd name="connsiteX142" fmla="*/ 1712655 w 7512441"/>
              <a:gd name="connsiteY142" fmla="*/ 0 h 1506406"/>
              <a:gd name="connsiteX143" fmla="*/ 1699807 w 7512441"/>
              <a:gd name="connsiteY143" fmla="*/ 0 h 1506406"/>
              <a:gd name="connsiteX144" fmla="*/ 1684819 w 7512441"/>
              <a:gd name="connsiteY144" fmla="*/ 0 h 1506406"/>
              <a:gd name="connsiteX145" fmla="*/ 1544707 w 7512441"/>
              <a:gd name="connsiteY145" fmla="*/ 0 h 1506406"/>
              <a:gd name="connsiteX146" fmla="*/ 1494413 w 7512441"/>
              <a:gd name="connsiteY146" fmla="*/ 0 h 1506406"/>
              <a:gd name="connsiteX147" fmla="*/ 1486175 w 7512441"/>
              <a:gd name="connsiteY147" fmla="*/ 0 h 1506406"/>
              <a:gd name="connsiteX148" fmla="*/ 1452795 w 7512441"/>
              <a:gd name="connsiteY148" fmla="*/ 0 h 1506406"/>
              <a:gd name="connsiteX149" fmla="*/ 1331076 w 7512441"/>
              <a:gd name="connsiteY149" fmla="*/ 0 h 1506406"/>
              <a:gd name="connsiteX150" fmla="*/ 1318228 w 7512441"/>
              <a:gd name="connsiteY150" fmla="*/ 0 h 1506406"/>
              <a:gd name="connsiteX151" fmla="*/ 1259133 w 7512441"/>
              <a:gd name="connsiteY151" fmla="*/ 0 h 1506406"/>
              <a:gd name="connsiteX152" fmla="*/ 1208839 w 7512441"/>
              <a:gd name="connsiteY152" fmla="*/ 0 h 1506406"/>
              <a:gd name="connsiteX153" fmla="*/ 1175459 w 7512441"/>
              <a:gd name="connsiteY153" fmla="*/ 0 h 1506406"/>
              <a:gd name="connsiteX154" fmla="*/ 1167221 w 7512441"/>
              <a:gd name="connsiteY154" fmla="*/ 0 h 1506406"/>
              <a:gd name="connsiteX155" fmla="*/ 1053739 w 7512441"/>
              <a:gd name="connsiteY155" fmla="*/ 0 h 1506406"/>
              <a:gd name="connsiteX156" fmla="*/ 1045501 w 7512441"/>
              <a:gd name="connsiteY156" fmla="*/ 0 h 1506406"/>
              <a:gd name="connsiteX157" fmla="*/ 1032653 w 7512441"/>
              <a:gd name="connsiteY157" fmla="*/ 0 h 1506406"/>
              <a:gd name="connsiteX158" fmla="*/ 1012121 w 7512441"/>
              <a:gd name="connsiteY158" fmla="*/ 0 h 1506406"/>
              <a:gd name="connsiteX159" fmla="*/ 999274 w 7512441"/>
              <a:gd name="connsiteY159" fmla="*/ 0 h 1506406"/>
              <a:gd name="connsiteX160" fmla="*/ 889885 w 7512441"/>
              <a:gd name="connsiteY160" fmla="*/ 0 h 1506406"/>
              <a:gd name="connsiteX161" fmla="*/ 877554 w 7512441"/>
              <a:gd name="connsiteY161" fmla="*/ 0 h 1506406"/>
              <a:gd name="connsiteX162" fmla="*/ 768165 w 7512441"/>
              <a:gd name="connsiteY162" fmla="*/ 0 h 1506406"/>
              <a:gd name="connsiteX163" fmla="*/ 734785 w 7512441"/>
              <a:gd name="connsiteY163" fmla="*/ 0 h 1506406"/>
              <a:gd name="connsiteX164" fmla="*/ 726547 w 7512441"/>
              <a:gd name="connsiteY164" fmla="*/ 0 h 1506406"/>
              <a:gd name="connsiteX165" fmla="*/ 713699 w 7512441"/>
              <a:gd name="connsiteY165" fmla="*/ 0 h 1506406"/>
              <a:gd name="connsiteX166" fmla="*/ 713509 w 7512441"/>
              <a:gd name="connsiteY166" fmla="*/ 0 h 1506406"/>
              <a:gd name="connsiteX167" fmla="*/ 591979 w 7512441"/>
              <a:gd name="connsiteY167" fmla="*/ 0 h 1506406"/>
              <a:gd name="connsiteX168" fmla="*/ 558600 w 7512441"/>
              <a:gd name="connsiteY168" fmla="*/ 0 h 1506406"/>
              <a:gd name="connsiteX169" fmla="*/ 449211 w 7512441"/>
              <a:gd name="connsiteY169" fmla="*/ 0 h 1506406"/>
              <a:gd name="connsiteX170" fmla="*/ 436173 w 7512441"/>
              <a:gd name="connsiteY170" fmla="*/ 0 h 1506406"/>
              <a:gd name="connsiteX171" fmla="*/ 427935 w 7512441"/>
              <a:gd name="connsiteY171" fmla="*/ 0 h 1506406"/>
              <a:gd name="connsiteX172" fmla="*/ 273025 w 7512441"/>
              <a:gd name="connsiteY172" fmla="*/ 0 h 1506406"/>
              <a:gd name="connsiteX173" fmla="*/ 272835 w 7512441"/>
              <a:gd name="connsiteY173" fmla="*/ 0 h 1506406"/>
              <a:gd name="connsiteX174" fmla="*/ 259987 w 7512441"/>
              <a:gd name="connsiteY174" fmla="*/ 0 h 1506406"/>
              <a:gd name="connsiteX175" fmla="*/ 150598 w 7512441"/>
              <a:gd name="connsiteY175" fmla="*/ 0 h 1506406"/>
              <a:gd name="connsiteX176" fmla="*/ 0 w 7512441"/>
              <a:gd name="connsiteY176" fmla="*/ 0 h 1506406"/>
              <a:gd name="connsiteX177" fmla="*/ 1506406 w 7512441"/>
              <a:gd name="connsiteY177" fmla="*/ 1506406 h 1506406"/>
              <a:gd name="connsiteX178" fmla="*/ 1539002 w 7512441"/>
              <a:gd name="connsiteY178" fmla="*/ 1506406 h 1506406"/>
              <a:gd name="connsiteX179" fmla="*/ 1539192 w 7512441"/>
              <a:gd name="connsiteY179" fmla="*/ 1506406 h 1506406"/>
              <a:gd name="connsiteX180" fmla="*/ 1544707 w 7512441"/>
              <a:gd name="connsiteY180" fmla="*/ 1506406 h 1506406"/>
              <a:gd name="connsiteX181" fmla="*/ 1552040 w 7512441"/>
              <a:gd name="connsiteY181" fmla="*/ 1506406 h 1506406"/>
              <a:gd name="connsiteX182" fmla="*/ 1699807 w 7512441"/>
              <a:gd name="connsiteY182" fmla="*/ 1506406 h 1506406"/>
              <a:gd name="connsiteX183" fmla="*/ 1703046 w 7512441"/>
              <a:gd name="connsiteY183" fmla="*/ 1506406 h 1506406"/>
              <a:gd name="connsiteX184" fmla="*/ 1712655 w 7512441"/>
              <a:gd name="connsiteY184" fmla="*/ 1506406 h 1506406"/>
              <a:gd name="connsiteX185" fmla="*/ 1824766 w 7512441"/>
              <a:gd name="connsiteY185" fmla="*/ 1506406 h 1506406"/>
              <a:gd name="connsiteX186" fmla="*/ 1837614 w 7512441"/>
              <a:gd name="connsiteY186" fmla="*/ 1506406 h 1506406"/>
              <a:gd name="connsiteX187" fmla="*/ 1858146 w 7512441"/>
              <a:gd name="connsiteY187" fmla="*/ 1506406 h 1506406"/>
              <a:gd name="connsiteX188" fmla="*/ 1870994 w 7512441"/>
              <a:gd name="connsiteY188" fmla="*/ 1506406 h 1506406"/>
              <a:gd name="connsiteX189" fmla="*/ 1985381 w 7512441"/>
              <a:gd name="connsiteY189" fmla="*/ 1506406 h 1506406"/>
              <a:gd name="connsiteX190" fmla="*/ 1992714 w 7512441"/>
              <a:gd name="connsiteY190" fmla="*/ 1506406 h 1506406"/>
              <a:gd name="connsiteX191" fmla="*/ 1998229 w 7512441"/>
              <a:gd name="connsiteY191" fmla="*/ 1506406 h 1506406"/>
              <a:gd name="connsiteX192" fmla="*/ 2156568 w 7512441"/>
              <a:gd name="connsiteY192" fmla="*/ 1506404 h 1506406"/>
              <a:gd name="connsiteX193" fmla="*/ 2197359 w 7512441"/>
              <a:gd name="connsiteY193" fmla="*/ 1506404 h 1506406"/>
              <a:gd name="connsiteX194" fmla="*/ 2197359 w 7512441"/>
              <a:gd name="connsiteY194" fmla="*/ 1506406 h 1506406"/>
              <a:gd name="connsiteX195" fmla="*/ 2278288 w 7512441"/>
              <a:gd name="connsiteY195" fmla="*/ 1506406 h 1506406"/>
              <a:gd name="connsiteX196" fmla="*/ 2283994 w 7512441"/>
              <a:gd name="connsiteY196" fmla="*/ 1506406 h 1506406"/>
              <a:gd name="connsiteX197" fmla="*/ 2311668 w 7512441"/>
              <a:gd name="connsiteY197" fmla="*/ 1506406 h 1506406"/>
              <a:gd name="connsiteX198" fmla="*/ 2317373 w 7512441"/>
              <a:gd name="connsiteY198" fmla="*/ 1506406 h 1506406"/>
              <a:gd name="connsiteX199" fmla="*/ 2438903 w 7512441"/>
              <a:gd name="connsiteY199" fmla="*/ 1506406 h 1506406"/>
              <a:gd name="connsiteX200" fmla="*/ 2597242 w 7512441"/>
              <a:gd name="connsiteY200" fmla="*/ 1506404 h 1506406"/>
              <a:gd name="connsiteX201" fmla="*/ 2638033 w 7512441"/>
              <a:gd name="connsiteY201" fmla="*/ 1506404 h 1506406"/>
              <a:gd name="connsiteX202" fmla="*/ 2638033 w 7512441"/>
              <a:gd name="connsiteY202" fmla="*/ 1506406 h 1506406"/>
              <a:gd name="connsiteX203" fmla="*/ 2655202 w 7512441"/>
              <a:gd name="connsiteY203" fmla="*/ 1506406 h 1506406"/>
              <a:gd name="connsiteX204" fmla="*/ 2724668 w 7512441"/>
              <a:gd name="connsiteY204" fmla="*/ 1506406 h 1506406"/>
              <a:gd name="connsiteX205" fmla="*/ 2758047 w 7512441"/>
              <a:gd name="connsiteY205" fmla="*/ 1506406 h 1506406"/>
              <a:gd name="connsiteX206" fmla="*/ 2795886 w 7512441"/>
              <a:gd name="connsiteY206" fmla="*/ 1506406 h 1506406"/>
              <a:gd name="connsiteX207" fmla="*/ 2850799 w 7512441"/>
              <a:gd name="connsiteY207" fmla="*/ 1506406 h 1506406"/>
              <a:gd name="connsiteX208" fmla="*/ 2923607 w 7512441"/>
              <a:gd name="connsiteY208" fmla="*/ 1506406 h 1506406"/>
              <a:gd name="connsiteX209" fmla="*/ 2936645 w 7512441"/>
              <a:gd name="connsiteY209" fmla="*/ 1506406 h 1506406"/>
              <a:gd name="connsiteX210" fmla="*/ 2940776 w 7512441"/>
              <a:gd name="connsiteY210" fmla="*/ 1506406 h 1506406"/>
              <a:gd name="connsiteX211" fmla="*/ 2950985 w 7512441"/>
              <a:gd name="connsiteY211" fmla="*/ 1506406 h 1506406"/>
              <a:gd name="connsiteX212" fmla="*/ 2974156 w 7512441"/>
              <a:gd name="connsiteY212" fmla="*/ 1506406 h 1506406"/>
              <a:gd name="connsiteX213" fmla="*/ 3005899 w 7512441"/>
              <a:gd name="connsiteY213" fmla="*/ 1506406 h 1506406"/>
              <a:gd name="connsiteX214" fmla="*/ 3018744 w 7512441"/>
              <a:gd name="connsiteY214" fmla="*/ 1506406 h 1506406"/>
              <a:gd name="connsiteX215" fmla="*/ 3043621 w 7512441"/>
              <a:gd name="connsiteY215" fmla="*/ 1506406 h 1506406"/>
              <a:gd name="connsiteX216" fmla="*/ 3095876 w 7512441"/>
              <a:gd name="connsiteY216" fmla="*/ 1506406 h 1506406"/>
              <a:gd name="connsiteX217" fmla="*/ 3097260 w 7512441"/>
              <a:gd name="connsiteY217" fmla="*/ 1506406 h 1506406"/>
              <a:gd name="connsiteX218" fmla="*/ 3222219 w 7512441"/>
              <a:gd name="connsiteY218" fmla="*/ 1506406 h 1506406"/>
              <a:gd name="connsiteX219" fmla="*/ 3236560 w 7512441"/>
              <a:gd name="connsiteY219" fmla="*/ 1506406 h 1506406"/>
              <a:gd name="connsiteX220" fmla="*/ 3249598 w 7512441"/>
              <a:gd name="connsiteY220" fmla="*/ 1506406 h 1506406"/>
              <a:gd name="connsiteX221" fmla="*/ 3255599 w 7512441"/>
              <a:gd name="connsiteY221" fmla="*/ 1506406 h 1506406"/>
              <a:gd name="connsiteX222" fmla="*/ 3259730 w 7512441"/>
              <a:gd name="connsiteY222" fmla="*/ 1506406 h 1506406"/>
              <a:gd name="connsiteX223" fmla="*/ 3291473 w 7512441"/>
              <a:gd name="connsiteY223" fmla="*/ 1506406 h 1506406"/>
              <a:gd name="connsiteX224" fmla="*/ 3304319 w 7512441"/>
              <a:gd name="connsiteY224" fmla="*/ 1506406 h 1506406"/>
              <a:gd name="connsiteX225" fmla="*/ 3304509 w 7512441"/>
              <a:gd name="connsiteY225" fmla="*/ 1506406 h 1506406"/>
              <a:gd name="connsiteX226" fmla="*/ 3377319 w 7512441"/>
              <a:gd name="connsiteY226" fmla="*/ 1506406 h 1506406"/>
              <a:gd name="connsiteX227" fmla="*/ 3381450 w 7512441"/>
              <a:gd name="connsiteY227" fmla="*/ 1506406 h 1506406"/>
              <a:gd name="connsiteX228" fmla="*/ 3382834 w 7512441"/>
              <a:gd name="connsiteY228" fmla="*/ 1506406 h 1506406"/>
              <a:gd name="connsiteX229" fmla="*/ 3410213 w 7512441"/>
              <a:gd name="connsiteY229" fmla="*/ 1506406 h 1506406"/>
              <a:gd name="connsiteX230" fmla="*/ 3414830 w 7512441"/>
              <a:gd name="connsiteY230" fmla="*/ 1506406 h 1506406"/>
              <a:gd name="connsiteX231" fmla="*/ 3459418 w 7512441"/>
              <a:gd name="connsiteY231" fmla="*/ 1506406 h 1506406"/>
              <a:gd name="connsiteX232" fmla="*/ 3465124 w 7512441"/>
              <a:gd name="connsiteY232" fmla="*/ 1506406 h 1506406"/>
              <a:gd name="connsiteX233" fmla="*/ 3535172 w 7512441"/>
              <a:gd name="connsiteY233" fmla="*/ 1506406 h 1506406"/>
              <a:gd name="connsiteX234" fmla="*/ 3537934 w 7512441"/>
              <a:gd name="connsiteY234" fmla="*/ 1506406 h 1506406"/>
              <a:gd name="connsiteX235" fmla="*/ 3541174 w 7512441"/>
              <a:gd name="connsiteY235" fmla="*/ 1506406 h 1506406"/>
              <a:gd name="connsiteX236" fmla="*/ 3568552 w 7512441"/>
              <a:gd name="connsiteY236" fmla="*/ 1506406 h 1506406"/>
              <a:gd name="connsiteX237" fmla="*/ 3590083 w 7512441"/>
              <a:gd name="connsiteY237" fmla="*/ 1506406 h 1506406"/>
              <a:gd name="connsiteX238" fmla="*/ 3623463 w 7512441"/>
              <a:gd name="connsiteY238" fmla="*/ 1506406 h 1506406"/>
              <a:gd name="connsiteX239" fmla="*/ 3662893 w 7512441"/>
              <a:gd name="connsiteY239" fmla="*/ 1506406 h 1506406"/>
              <a:gd name="connsiteX240" fmla="*/ 3690272 w 7512441"/>
              <a:gd name="connsiteY240" fmla="*/ 1506406 h 1506406"/>
              <a:gd name="connsiteX241" fmla="*/ 3695787 w 7512441"/>
              <a:gd name="connsiteY241" fmla="*/ 1506406 h 1506406"/>
              <a:gd name="connsiteX242" fmla="*/ 3696273 w 7512441"/>
              <a:gd name="connsiteY242" fmla="*/ 1506406 h 1506406"/>
              <a:gd name="connsiteX243" fmla="*/ 3700404 w 7512441"/>
              <a:gd name="connsiteY243" fmla="*/ 1506406 h 1506406"/>
              <a:gd name="connsiteX244" fmla="*/ 3744993 w 7512441"/>
              <a:gd name="connsiteY244" fmla="*/ 1506406 h 1506406"/>
              <a:gd name="connsiteX245" fmla="*/ 3745183 w 7512441"/>
              <a:gd name="connsiteY245" fmla="*/ 1506406 h 1506406"/>
              <a:gd name="connsiteX246" fmla="*/ 3750698 w 7512441"/>
              <a:gd name="connsiteY246" fmla="*/ 1506406 h 1506406"/>
              <a:gd name="connsiteX247" fmla="*/ 3758031 w 7512441"/>
              <a:gd name="connsiteY247" fmla="*/ 1506406 h 1506406"/>
              <a:gd name="connsiteX248" fmla="*/ 3823508 w 7512441"/>
              <a:gd name="connsiteY248" fmla="*/ 1506406 h 1506406"/>
              <a:gd name="connsiteX249" fmla="*/ 3836546 w 7512441"/>
              <a:gd name="connsiteY249" fmla="*/ 1506406 h 1506406"/>
              <a:gd name="connsiteX250" fmla="*/ 3850887 w 7512441"/>
              <a:gd name="connsiteY250" fmla="*/ 1506406 h 1506406"/>
              <a:gd name="connsiteX251" fmla="*/ 3854126 w 7512441"/>
              <a:gd name="connsiteY251" fmla="*/ 1506406 h 1506406"/>
              <a:gd name="connsiteX252" fmla="*/ 3905798 w 7512441"/>
              <a:gd name="connsiteY252" fmla="*/ 1506406 h 1506406"/>
              <a:gd name="connsiteX253" fmla="*/ 3909037 w 7512441"/>
              <a:gd name="connsiteY253" fmla="*/ 1506406 h 1506406"/>
              <a:gd name="connsiteX254" fmla="*/ 3918646 w 7512441"/>
              <a:gd name="connsiteY254" fmla="*/ 1506406 h 1506406"/>
              <a:gd name="connsiteX255" fmla="*/ 3975846 w 7512441"/>
              <a:gd name="connsiteY255" fmla="*/ 1506406 h 1506406"/>
              <a:gd name="connsiteX256" fmla="*/ 3981848 w 7512441"/>
              <a:gd name="connsiteY256" fmla="*/ 1506406 h 1506406"/>
              <a:gd name="connsiteX257" fmla="*/ 4009226 w 7512441"/>
              <a:gd name="connsiteY257" fmla="*/ 1506406 h 1506406"/>
              <a:gd name="connsiteX258" fmla="*/ 4030757 w 7512441"/>
              <a:gd name="connsiteY258" fmla="*/ 1506406 h 1506406"/>
              <a:gd name="connsiteX259" fmla="*/ 4043605 w 7512441"/>
              <a:gd name="connsiteY259" fmla="*/ 1506406 h 1506406"/>
              <a:gd name="connsiteX260" fmla="*/ 4064137 w 7512441"/>
              <a:gd name="connsiteY260" fmla="*/ 1506406 h 1506406"/>
              <a:gd name="connsiteX261" fmla="*/ 4076985 w 7512441"/>
              <a:gd name="connsiteY261" fmla="*/ 1506406 h 1506406"/>
              <a:gd name="connsiteX262" fmla="*/ 4122121 w 7512441"/>
              <a:gd name="connsiteY262" fmla="*/ 1506406 h 1506406"/>
              <a:gd name="connsiteX263" fmla="*/ 4136461 w 7512441"/>
              <a:gd name="connsiteY263" fmla="*/ 1506406 h 1506406"/>
              <a:gd name="connsiteX264" fmla="*/ 4149499 w 7512441"/>
              <a:gd name="connsiteY264" fmla="*/ 1506406 h 1506406"/>
              <a:gd name="connsiteX265" fmla="*/ 4155501 w 7512441"/>
              <a:gd name="connsiteY265" fmla="*/ 1506406 h 1506406"/>
              <a:gd name="connsiteX266" fmla="*/ 4191372 w 7512441"/>
              <a:gd name="connsiteY266" fmla="*/ 1506406 h 1506406"/>
              <a:gd name="connsiteX267" fmla="*/ 4198705 w 7512441"/>
              <a:gd name="connsiteY267" fmla="*/ 1506406 h 1506406"/>
              <a:gd name="connsiteX268" fmla="*/ 4204220 w 7512441"/>
              <a:gd name="connsiteY268" fmla="*/ 1506406 h 1506406"/>
              <a:gd name="connsiteX269" fmla="*/ 4277220 w 7512441"/>
              <a:gd name="connsiteY269" fmla="*/ 1506406 h 1506406"/>
              <a:gd name="connsiteX270" fmla="*/ 4294800 w 7512441"/>
              <a:gd name="connsiteY270" fmla="*/ 1506406 h 1506406"/>
              <a:gd name="connsiteX271" fmla="*/ 4339966 w 7512441"/>
              <a:gd name="connsiteY271" fmla="*/ 1506406 h 1506406"/>
              <a:gd name="connsiteX272" fmla="*/ 4349711 w 7512441"/>
              <a:gd name="connsiteY272" fmla="*/ 1506406 h 1506406"/>
              <a:gd name="connsiteX273" fmla="*/ 4359320 w 7512441"/>
              <a:gd name="connsiteY273" fmla="*/ 1506406 h 1506406"/>
              <a:gd name="connsiteX274" fmla="*/ 4403350 w 7512441"/>
              <a:gd name="connsiteY274" fmla="*/ 1506406 h 1506406"/>
              <a:gd name="connsiteX275" fmla="*/ 4435073 w 7512441"/>
              <a:gd name="connsiteY275" fmla="*/ 1506406 h 1506406"/>
              <a:gd name="connsiteX276" fmla="*/ 4441075 w 7512441"/>
              <a:gd name="connsiteY276" fmla="*/ 1506406 h 1506406"/>
              <a:gd name="connsiteX277" fmla="*/ 4484279 w 7512441"/>
              <a:gd name="connsiteY277" fmla="*/ 1506406 h 1506406"/>
              <a:gd name="connsiteX278" fmla="*/ 4489985 w 7512441"/>
              <a:gd name="connsiteY278" fmla="*/ 1506406 h 1506406"/>
              <a:gd name="connsiteX279" fmla="*/ 4517659 w 7512441"/>
              <a:gd name="connsiteY279" fmla="*/ 1506406 h 1506406"/>
              <a:gd name="connsiteX280" fmla="*/ 4523364 w 7512441"/>
              <a:gd name="connsiteY280" fmla="*/ 1506406 h 1506406"/>
              <a:gd name="connsiteX281" fmla="*/ 4562795 w 7512441"/>
              <a:gd name="connsiteY281" fmla="*/ 1506406 h 1506406"/>
              <a:gd name="connsiteX282" fmla="*/ 4590173 w 7512441"/>
              <a:gd name="connsiteY282" fmla="*/ 1506406 h 1506406"/>
              <a:gd name="connsiteX283" fmla="*/ 4596175 w 7512441"/>
              <a:gd name="connsiteY283" fmla="*/ 1506406 h 1506406"/>
              <a:gd name="connsiteX284" fmla="*/ 4644894 w 7512441"/>
              <a:gd name="connsiteY284" fmla="*/ 1506406 h 1506406"/>
              <a:gd name="connsiteX285" fmla="*/ 4688924 w 7512441"/>
              <a:gd name="connsiteY285" fmla="*/ 1506406 h 1506406"/>
              <a:gd name="connsiteX286" fmla="*/ 4716302 w 7512441"/>
              <a:gd name="connsiteY286" fmla="*/ 1506406 h 1506406"/>
              <a:gd name="connsiteX287" fmla="*/ 4780640 w 7512441"/>
              <a:gd name="connsiteY287" fmla="*/ 1506406 h 1506406"/>
              <a:gd name="connsiteX288" fmla="*/ 4808938 w 7512441"/>
              <a:gd name="connsiteY288" fmla="*/ 1506406 h 1506406"/>
              <a:gd name="connsiteX289" fmla="*/ 4844024 w 7512441"/>
              <a:gd name="connsiteY289" fmla="*/ 1506406 h 1506406"/>
              <a:gd name="connsiteX290" fmla="*/ 4875747 w 7512441"/>
              <a:gd name="connsiteY290" fmla="*/ 1506406 h 1506406"/>
              <a:gd name="connsiteX291" fmla="*/ 4881749 w 7512441"/>
              <a:gd name="connsiteY291" fmla="*/ 1506406 h 1506406"/>
              <a:gd name="connsiteX292" fmla="*/ 4930659 w 7512441"/>
              <a:gd name="connsiteY292" fmla="*/ 1506406 h 1506406"/>
              <a:gd name="connsiteX293" fmla="*/ 4964038 w 7512441"/>
              <a:gd name="connsiteY293" fmla="*/ 1506406 h 1506406"/>
              <a:gd name="connsiteX294" fmla="*/ 5001877 w 7512441"/>
              <a:gd name="connsiteY294" fmla="*/ 1506406 h 1506406"/>
              <a:gd name="connsiteX295" fmla="*/ 5129598 w 7512441"/>
              <a:gd name="connsiteY295" fmla="*/ 1506406 h 1506406"/>
              <a:gd name="connsiteX296" fmla="*/ 5142636 w 7512441"/>
              <a:gd name="connsiteY296" fmla="*/ 1506406 h 1506406"/>
              <a:gd name="connsiteX297" fmla="*/ 5156976 w 7512441"/>
              <a:gd name="connsiteY297" fmla="*/ 1506406 h 1506406"/>
              <a:gd name="connsiteX298" fmla="*/ 5249612 w 7512441"/>
              <a:gd name="connsiteY298" fmla="*/ 1506406 h 1506406"/>
              <a:gd name="connsiteX299" fmla="*/ 5303251 w 7512441"/>
              <a:gd name="connsiteY299" fmla="*/ 1506406 h 1506406"/>
              <a:gd name="connsiteX300" fmla="*/ 5428210 w 7512441"/>
              <a:gd name="connsiteY300" fmla="*/ 1506406 h 1506406"/>
              <a:gd name="connsiteX301" fmla="*/ 5442551 w 7512441"/>
              <a:gd name="connsiteY301" fmla="*/ 1506406 h 1506406"/>
              <a:gd name="connsiteX302" fmla="*/ 5455589 w 7512441"/>
              <a:gd name="connsiteY302" fmla="*/ 1506406 h 1506406"/>
              <a:gd name="connsiteX303" fmla="*/ 5461590 w 7512441"/>
              <a:gd name="connsiteY303" fmla="*/ 1506406 h 1506406"/>
              <a:gd name="connsiteX304" fmla="*/ 5583310 w 7512441"/>
              <a:gd name="connsiteY304" fmla="*/ 1506406 h 1506406"/>
              <a:gd name="connsiteX305" fmla="*/ 5588825 w 7512441"/>
              <a:gd name="connsiteY305" fmla="*/ 1506406 h 1506406"/>
              <a:gd name="connsiteX306" fmla="*/ 5616204 w 7512441"/>
              <a:gd name="connsiteY306" fmla="*/ 1506406 h 1506406"/>
              <a:gd name="connsiteX307" fmla="*/ 5741163 w 7512441"/>
              <a:gd name="connsiteY307" fmla="*/ 1506406 h 1506406"/>
              <a:gd name="connsiteX308" fmla="*/ 5743925 w 7512441"/>
              <a:gd name="connsiteY308" fmla="*/ 1506406 h 1506406"/>
              <a:gd name="connsiteX309" fmla="*/ 5747165 w 7512441"/>
              <a:gd name="connsiteY309" fmla="*/ 1506406 h 1506406"/>
              <a:gd name="connsiteX310" fmla="*/ 5774543 w 7512441"/>
              <a:gd name="connsiteY310" fmla="*/ 1506406 h 1506406"/>
              <a:gd name="connsiteX311" fmla="*/ 5868884 w 7512441"/>
              <a:gd name="connsiteY311" fmla="*/ 1506406 h 1506406"/>
              <a:gd name="connsiteX312" fmla="*/ 5896263 w 7512441"/>
              <a:gd name="connsiteY312" fmla="*/ 1506406 h 1506406"/>
              <a:gd name="connsiteX313" fmla="*/ 5901778 w 7512441"/>
              <a:gd name="connsiteY313" fmla="*/ 1506406 h 1506406"/>
              <a:gd name="connsiteX314" fmla="*/ 5902264 w 7512441"/>
              <a:gd name="connsiteY314" fmla="*/ 1506406 h 1506406"/>
              <a:gd name="connsiteX315" fmla="*/ 6029499 w 7512441"/>
              <a:gd name="connsiteY315" fmla="*/ 1506406 h 1506406"/>
              <a:gd name="connsiteX316" fmla="*/ 6042537 w 7512441"/>
              <a:gd name="connsiteY316" fmla="*/ 1506406 h 1506406"/>
              <a:gd name="connsiteX317" fmla="*/ 6056878 w 7512441"/>
              <a:gd name="connsiteY317" fmla="*/ 1506406 h 1506406"/>
              <a:gd name="connsiteX318" fmla="*/ 6060117 w 7512441"/>
              <a:gd name="connsiteY318" fmla="*/ 1506406 h 1506406"/>
              <a:gd name="connsiteX319" fmla="*/ 6181837 w 7512441"/>
              <a:gd name="connsiteY319" fmla="*/ 1506406 h 1506406"/>
              <a:gd name="connsiteX320" fmla="*/ 6187839 w 7512441"/>
              <a:gd name="connsiteY320" fmla="*/ 1506406 h 1506406"/>
              <a:gd name="connsiteX321" fmla="*/ 6215217 w 7512441"/>
              <a:gd name="connsiteY321" fmla="*/ 1506406 h 1506406"/>
              <a:gd name="connsiteX322" fmla="*/ 6328112 w 7512441"/>
              <a:gd name="connsiteY322" fmla="*/ 1506406 h 1506406"/>
              <a:gd name="connsiteX323" fmla="*/ 6342452 w 7512441"/>
              <a:gd name="connsiteY323" fmla="*/ 1506406 h 1506406"/>
              <a:gd name="connsiteX324" fmla="*/ 6355490 w 7512441"/>
              <a:gd name="connsiteY324" fmla="*/ 1506406 h 1506406"/>
              <a:gd name="connsiteX325" fmla="*/ 6361492 w 7512441"/>
              <a:gd name="connsiteY325" fmla="*/ 1506406 h 1506406"/>
              <a:gd name="connsiteX326" fmla="*/ 6483211 w 7512441"/>
              <a:gd name="connsiteY326" fmla="*/ 1506406 h 1506406"/>
              <a:gd name="connsiteX327" fmla="*/ 6500791 w 7512441"/>
              <a:gd name="connsiteY327" fmla="*/ 1506406 h 1506406"/>
              <a:gd name="connsiteX328" fmla="*/ 6545957 w 7512441"/>
              <a:gd name="connsiteY328" fmla="*/ 1506406 h 1506406"/>
              <a:gd name="connsiteX329" fmla="*/ 6641064 w 7512441"/>
              <a:gd name="connsiteY329" fmla="*/ 1506406 h 1506406"/>
              <a:gd name="connsiteX330" fmla="*/ 6647066 w 7512441"/>
              <a:gd name="connsiteY330" fmla="*/ 1506406 h 1506406"/>
              <a:gd name="connsiteX331" fmla="*/ 6647066 w 7512441"/>
              <a:gd name="connsiteY331" fmla="*/ 1506404 h 1506406"/>
              <a:gd name="connsiteX332" fmla="*/ 6907912 w 7512441"/>
              <a:gd name="connsiteY332" fmla="*/ 1506404 h 1506406"/>
              <a:gd name="connsiteX333" fmla="*/ 7087740 w 7512441"/>
              <a:gd name="connsiteY333" fmla="*/ 1506404 h 1506406"/>
              <a:gd name="connsiteX334" fmla="*/ 7193487 w 7512441"/>
              <a:gd name="connsiteY334" fmla="*/ 1506404 h 1506406"/>
              <a:gd name="connsiteX335" fmla="*/ 7226866 w 7512441"/>
              <a:gd name="connsiteY335" fmla="*/ 1506404 h 1506406"/>
              <a:gd name="connsiteX336" fmla="*/ 7348586 w 7512441"/>
              <a:gd name="connsiteY336" fmla="*/ 1506404 h 1506406"/>
              <a:gd name="connsiteX337" fmla="*/ 7512441 w 7512441"/>
              <a:gd name="connsiteY337" fmla="*/ 1506404 h 1506406"/>
              <a:gd name="connsiteX338" fmla="*/ 7512441 w 7512441"/>
              <a:gd name="connsiteY338" fmla="*/ 0 h 150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7512441" h="1506406">
                <a:moveTo>
                  <a:pt x="7512441" y="0"/>
                </a:moveTo>
                <a:lnTo>
                  <a:pt x="7504953" y="0"/>
                </a:lnTo>
                <a:lnTo>
                  <a:pt x="7445858" y="0"/>
                </a:lnTo>
                <a:lnTo>
                  <a:pt x="7400692" y="0"/>
                </a:lnTo>
                <a:lnTo>
                  <a:pt x="7219379" y="0"/>
                </a:lnTo>
                <a:lnTo>
                  <a:pt x="7185999" y="0"/>
                </a:lnTo>
                <a:lnTo>
                  <a:pt x="7115118" y="0"/>
                </a:lnTo>
                <a:lnTo>
                  <a:pt x="7081738" y="0"/>
                </a:lnTo>
                <a:lnTo>
                  <a:pt x="7064279" y="0"/>
                </a:lnTo>
                <a:lnTo>
                  <a:pt x="6960018" y="0"/>
                </a:lnTo>
                <a:lnTo>
                  <a:pt x="6900425" y="0"/>
                </a:lnTo>
                <a:lnTo>
                  <a:pt x="6796164" y="0"/>
                </a:lnTo>
                <a:lnTo>
                  <a:pt x="6778705" y="0"/>
                </a:lnTo>
                <a:lnTo>
                  <a:pt x="6745325" y="0"/>
                </a:lnTo>
                <a:lnTo>
                  <a:pt x="6674444" y="0"/>
                </a:lnTo>
                <a:lnTo>
                  <a:pt x="6641064" y="0"/>
                </a:lnTo>
                <a:lnTo>
                  <a:pt x="6459751" y="0"/>
                </a:lnTo>
                <a:lnTo>
                  <a:pt x="6446713" y="0"/>
                </a:lnTo>
                <a:lnTo>
                  <a:pt x="6355490" y="0"/>
                </a:lnTo>
                <a:lnTo>
                  <a:pt x="6342452" y="0"/>
                </a:lnTo>
                <a:lnTo>
                  <a:pt x="6161138" y="0"/>
                </a:lnTo>
                <a:lnTo>
                  <a:pt x="6056878" y="0"/>
                </a:lnTo>
                <a:lnTo>
                  <a:pt x="6006039" y="0"/>
                </a:lnTo>
                <a:lnTo>
                  <a:pt x="5901778" y="0"/>
                </a:lnTo>
                <a:lnTo>
                  <a:pt x="5747124" y="0"/>
                </a:lnTo>
                <a:lnTo>
                  <a:pt x="5720464" y="0"/>
                </a:lnTo>
                <a:lnTo>
                  <a:pt x="5680541" y="0"/>
                </a:lnTo>
                <a:lnTo>
                  <a:pt x="5675298" y="0"/>
                </a:lnTo>
                <a:lnTo>
                  <a:pt x="5616204" y="0"/>
                </a:lnTo>
                <a:lnTo>
                  <a:pt x="5389724" y="0"/>
                </a:lnTo>
                <a:lnTo>
                  <a:pt x="5356345" y="0"/>
                </a:lnTo>
                <a:lnTo>
                  <a:pt x="5306450" y="0"/>
                </a:lnTo>
                <a:lnTo>
                  <a:pt x="5298962" y="0"/>
                </a:lnTo>
                <a:lnTo>
                  <a:pt x="5249612" y="0"/>
                </a:lnTo>
                <a:lnTo>
                  <a:pt x="5239867" y="0"/>
                </a:lnTo>
                <a:lnTo>
                  <a:pt x="5234624" y="0"/>
                </a:lnTo>
                <a:lnTo>
                  <a:pt x="5194701" y="0"/>
                </a:lnTo>
                <a:lnTo>
                  <a:pt x="5070770" y="0"/>
                </a:lnTo>
                <a:lnTo>
                  <a:pt x="5013388" y="0"/>
                </a:lnTo>
                <a:lnTo>
                  <a:pt x="4980008" y="0"/>
                </a:lnTo>
                <a:lnTo>
                  <a:pt x="4964038" y="0"/>
                </a:lnTo>
                <a:lnTo>
                  <a:pt x="4949050" y="0"/>
                </a:lnTo>
                <a:lnTo>
                  <a:pt x="4930659" y="0"/>
                </a:lnTo>
                <a:lnTo>
                  <a:pt x="4915671" y="0"/>
                </a:lnTo>
                <a:lnTo>
                  <a:pt x="4909127" y="0"/>
                </a:lnTo>
                <a:lnTo>
                  <a:pt x="4875747" y="0"/>
                </a:lnTo>
                <a:lnTo>
                  <a:pt x="4858288" y="0"/>
                </a:lnTo>
                <a:lnTo>
                  <a:pt x="4808938" y="0"/>
                </a:lnTo>
                <a:lnTo>
                  <a:pt x="4754027" y="0"/>
                </a:lnTo>
                <a:lnTo>
                  <a:pt x="4694434" y="0"/>
                </a:lnTo>
                <a:lnTo>
                  <a:pt x="4645084" y="0"/>
                </a:lnTo>
                <a:lnTo>
                  <a:pt x="4644894" y="0"/>
                </a:lnTo>
                <a:lnTo>
                  <a:pt x="4630096" y="0"/>
                </a:lnTo>
                <a:lnTo>
                  <a:pt x="4617058" y="0"/>
                </a:lnTo>
                <a:lnTo>
                  <a:pt x="4590173" y="0"/>
                </a:lnTo>
                <a:lnTo>
                  <a:pt x="4572714" y="0"/>
                </a:lnTo>
                <a:lnTo>
                  <a:pt x="4539334" y="0"/>
                </a:lnTo>
                <a:lnTo>
                  <a:pt x="4523364" y="0"/>
                </a:lnTo>
                <a:lnTo>
                  <a:pt x="4489985" y="0"/>
                </a:lnTo>
                <a:lnTo>
                  <a:pt x="4468453" y="0"/>
                </a:lnTo>
                <a:lnTo>
                  <a:pt x="4435073" y="0"/>
                </a:lnTo>
                <a:lnTo>
                  <a:pt x="4359320" y="0"/>
                </a:lnTo>
                <a:lnTo>
                  <a:pt x="4331484" y="0"/>
                </a:lnTo>
                <a:lnTo>
                  <a:pt x="4253760" y="0"/>
                </a:lnTo>
                <a:lnTo>
                  <a:pt x="4240722" y="0"/>
                </a:lnTo>
                <a:lnTo>
                  <a:pt x="4204410" y="0"/>
                </a:lnTo>
                <a:lnTo>
                  <a:pt x="4204220" y="0"/>
                </a:lnTo>
                <a:lnTo>
                  <a:pt x="4191372" y="0"/>
                </a:lnTo>
                <a:lnTo>
                  <a:pt x="4176384" y="0"/>
                </a:lnTo>
                <a:lnTo>
                  <a:pt x="4149499" y="0"/>
                </a:lnTo>
                <a:lnTo>
                  <a:pt x="4136461" y="0"/>
                </a:lnTo>
                <a:lnTo>
                  <a:pt x="3977741" y="0"/>
                </a:lnTo>
                <a:lnTo>
                  <a:pt x="3955147" y="0"/>
                </a:lnTo>
                <a:lnTo>
                  <a:pt x="3918646" y="0"/>
                </a:lnTo>
                <a:lnTo>
                  <a:pt x="3905798" y="0"/>
                </a:lnTo>
                <a:lnTo>
                  <a:pt x="3890810" y="0"/>
                </a:lnTo>
                <a:lnTo>
                  <a:pt x="3850887" y="0"/>
                </a:lnTo>
                <a:lnTo>
                  <a:pt x="3800048" y="0"/>
                </a:lnTo>
                <a:lnTo>
                  <a:pt x="3750698" y="0"/>
                </a:lnTo>
                <a:lnTo>
                  <a:pt x="3700404" y="0"/>
                </a:lnTo>
                <a:lnTo>
                  <a:pt x="3695787" y="0"/>
                </a:lnTo>
                <a:lnTo>
                  <a:pt x="3692166" y="0"/>
                </a:lnTo>
                <a:lnTo>
                  <a:pt x="3658786" y="0"/>
                </a:lnTo>
                <a:lnTo>
                  <a:pt x="3537067" y="0"/>
                </a:lnTo>
                <a:lnTo>
                  <a:pt x="3524219" y="0"/>
                </a:lnTo>
                <a:lnTo>
                  <a:pt x="3514473" y="0"/>
                </a:lnTo>
                <a:lnTo>
                  <a:pt x="3469307" y="0"/>
                </a:lnTo>
                <a:lnTo>
                  <a:pt x="3465124" y="0"/>
                </a:lnTo>
                <a:lnTo>
                  <a:pt x="3414830" y="0"/>
                </a:lnTo>
                <a:lnTo>
                  <a:pt x="3410213" y="0"/>
                </a:lnTo>
                <a:lnTo>
                  <a:pt x="3381450" y="0"/>
                </a:lnTo>
                <a:lnTo>
                  <a:pt x="3373212" y="0"/>
                </a:lnTo>
                <a:lnTo>
                  <a:pt x="3259730" y="0"/>
                </a:lnTo>
                <a:lnTo>
                  <a:pt x="3251492" y="0"/>
                </a:lnTo>
                <a:lnTo>
                  <a:pt x="3238644" y="0"/>
                </a:lnTo>
                <a:lnTo>
                  <a:pt x="3218112" y="0"/>
                </a:lnTo>
                <a:lnTo>
                  <a:pt x="3205265" y="0"/>
                </a:lnTo>
                <a:lnTo>
                  <a:pt x="3183733" y="0"/>
                </a:lnTo>
                <a:lnTo>
                  <a:pt x="3150354" y="0"/>
                </a:lnTo>
                <a:lnTo>
                  <a:pt x="3095876" y="0"/>
                </a:lnTo>
                <a:lnTo>
                  <a:pt x="3083545" y="0"/>
                </a:lnTo>
                <a:lnTo>
                  <a:pt x="3043621" y="0"/>
                </a:lnTo>
                <a:lnTo>
                  <a:pt x="3028633" y="0"/>
                </a:lnTo>
                <a:lnTo>
                  <a:pt x="2974156" y="0"/>
                </a:lnTo>
                <a:lnTo>
                  <a:pt x="2940776" y="0"/>
                </a:lnTo>
                <a:lnTo>
                  <a:pt x="2932538" y="0"/>
                </a:lnTo>
                <a:lnTo>
                  <a:pt x="2919690" y="0"/>
                </a:lnTo>
                <a:lnTo>
                  <a:pt x="2919500" y="0"/>
                </a:lnTo>
                <a:lnTo>
                  <a:pt x="2864779" y="0"/>
                </a:lnTo>
                <a:lnTo>
                  <a:pt x="2797970" y="0"/>
                </a:lnTo>
                <a:lnTo>
                  <a:pt x="2764591" y="0"/>
                </a:lnTo>
                <a:lnTo>
                  <a:pt x="2758047" y="0"/>
                </a:lnTo>
                <a:lnTo>
                  <a:pt x="2743059" y="0"/>
                </a:lnTo>
                <a:lnTo>
                  <a:pt x="2724668" y="0"/>
                </a:lnTo>
                <a:lnTo>
                  <a:pt x="2709680" y="0"/>
                </a:lnTo>
                <a:lnTo>
                  <a:pt x="2655202" y="0"/>
                </a:lnTo>
                <a:lnTo>
                  <a:pt x="2642164" y="0"/>
                </a:lnTo>
                <a:lnTo>
                  <a:pt x="2633926" y="0"/>
                </a:lnTo>
                <a:lnTo>
                  <a:pt x="2602947" y="0"/>
                </a:lnTo>
                <a:lnTo>
                  <a:pt x="2479016" y="0"/>
                </a:lnTo>
                <a:lnTo>
                  <a:pt x="2478826" y="0"/>
                </a:lnTo>
                <a:lnTo>
                  <a:pt x="2465978" y="0"/>
                </a:lnTo>
                <a:lnTo>
                  <a:pt x="2439093" y="0"/>
                </a:lnTo>
                <a:lnTo>
                  <a:pt x="2438903" y="0"/>
                </a:lnTo>
                <a:lnTo>
                  <a:pt x="2424105" y="0"/>
                </a:lnTo>
                <a:lnTo>
                  <a:pt x="2411067" y="0"/>
                </a:lnTo>
                <a:lnTo>
                  <a:pt x="2356589" y="0"/>
                </a:lnTo>
                <a:lnTo>
                  <a:pt x="2317373" y="0"/>
                </a:lnTo>
                <a:lnTo>
                  <a:pt x="2283994" y="0"/>
                </a:lnTo>
                <a:lnTo>
                  <a:pt x="2201490" y="0"/>
                </a:lnTo>
                <a:lnTo>
                  <a:pt x="2193252" y="0"/>
                </a:lnTo>
                <a:lnTo>
                  <a:pt x="2180404" y="0"/>
                </a:lnTo>
                <a:lnTo>
                  <a:pt x="2153329" y="0"/>
                </a:lnTo>
                <a:lnTo>
                  <a:pt x="2125493" y="0"/>
                </a:lnTo>
                <a:lnTo>
                  <a:pt x="2025304" y="0"/>
                </a:lnTo>
                <a:lnTo>
                  <a:pt x="1998419" y="0"/>
                </a:lnTo>
                <a:lnTo>
                  <a:pt x="1998229" y="0"/>
                </a:lnTo>
                <a:lnTo>
                  <a:pt x="1985381" y="0"/>
                </a:lnTo>
                <a:lnTo>
                  <a:pt x="1970393" y="0"/>
                </a:lnTo>
                <a:lnTo>
                  <a:pt x="1915915" y="0"/>
                </a:lnTo>
                <a:lnTo>
                  <a:pt x="1771750" y="0"/>
                </a:lnTo>
                <a:lnTo>
                  <a:pt x="1739730" y="0"/>
                </a:lnTo>
                <a:lnTo>
                  <a:pt x="1712655" y="0"/>
                </a:lnTo>
                <a:lnTo>
                  <a:pt x="1699807" y="0"/>
                </a:lnTo>
                <a:lnTo>
                  <a:pt x="1684819" y="0"/>
                </a:lnTo>
                <a:lnTo>
                  <a:pt x="1544707" y="0"/>
                </a:lnTo>
                <a:lnTo>
                  <a:pt x="1494413" y="0"/>
                </a:lnTo>
                <a:lnTo>
                  <a:pt x="1486175" y="0"/>
                </a:lnTo>
                <a:lnTo>
                  <a:pt x="1452795" y="0"/>
                </a:lnTo>
                <a:lnTo>
                  <a:pt x="1331076" y="0"/>
                </a:lnTo>
                <a:lnTo>
                  <a:pt x="1318228" y="0"/>
                </a:lnTo>
                <a:lnTo>
                  <a:pt x="1259133" y="0"/>
                </a:lnTo>
                <a:lnTo>
                  <a:pt x="1208839" y="0"/>
                </a:lnTo>
                <a:lnTo>
                  <a:pt x="1175459" y="0"/>
                </a:lnTo>
                <a:lnTo>
                  <a:pt x="1167221" y="0"/>
                </a:lnTo>
                <a:lnTo>
                  <a:pt x="1053739" y="0"/>
                </a:lnTo>
                <a:lnTo>
                  <a:pt x="1045501" y="0"/>
                </a:lnTo>
                <a:lnTo>
                  <a:pt x="1032653" y="0"/>
                </a:lnTo>
                <a:lnTo>
                  <a:pt x="1012121" y="0"/>
                </a:lnTo>
                <a:lnTo>
                  <a:pt x="999274" y="0"/>
                </a:lnTo>
                <a:lnTo>
                  <a:pt x="889885" y="0"/>
                </a:lnTo>
                <a:lnTo>
                  <a:pt x="877554" y="0"/>
                </a:lnTo>
                <a:lnTo>
                  <a:pt x="768165" y="0"/>
                </a:lnTo>
                <a:lnTo>
                  <a:pt x="734785" y="0"/>
                </a:lnTo>
                <a:lnTo>
                  <a:pt x="726547" y="0"/>
                </a:lnTo>
                <a:lnTo>
                  <a:pt x="713699" y="0"/>
                </a:lnTo>
                <a:lnTo>
                  <a:pt x="713509" y="0"/>
                </a:lnTo>
                <a:lnTo>
                  <a:pt x="591979" y="0"/>
                </a:lnTo>
                <a:lnTo>
                  <a:pt x="558600" y="0"/>
                </a:lnTo>
                <a:lnTo>
                  <a:pt x="449211" y="0"/>
                </a:lnTo>
                <a:lnTo>
                  <a:pt x="436173" y="0"/>
                </a:lnTo>
                <a:lnTo>
                  <a:pt x="427935" y="0"/>
                </a:lnTo>
                <a:lnTo>
                  <a:pt x="273025" y="0"/>
                </a:lnTo>
                <a:lnTo>
                  <a:pt x="272835" y="0"/>
                </a:lnTo>
                <a:lnTo>
                  <a:pt x="259987" y="0"/>
                </a:lnTo>
                <a:lnTo>
                  <a:pt x="150598" y="0"/>
                </a:lnTo>
                <a:lnTo>
                  <a:pt x="0" y="0"/>
                </a:lnTo>
                <a:lnTo>
                  <a:pt x="1506406" y="1506406"/>
                </a:lnTo>
                <a:lnTo>
                  <a:pt x="1539002" y="1506406"/>
                </a:lnTo>
                <a:lnTo>
                  <a:pt x="1539192" y="1506406"/>
                </a:lnTo>
                <a:lnTo>
                  <a:pt x="1544707" y="1506406"/>
                </a:lnTo>
                <a:lnTo>
                  <a:pt x="1552040" y="1506406"/>
                </a:lnTo>
                <a:lnTo>
                  <a:pt x="1699807" y="1506406"/>
                </a:lnTo>
                <a:lnTo>
                  <a:pt x="1703046" y="1506406"/>
                </a:lnTo>
                <a:lnTo>
                  <a:pt x="1712655" y="1506406"/>
                </a:lnTo>
                <a:lnTo>
                  <a:pt x="1824766" y="1506406"/>
                </a:lnTo>
                <a:lnTo>
                  <a:pt x="1837614" y="1506406"/>
                </a:lnTo>
                <a:lnTo>
                  <a:pt x="1858146" y="1506406"/>
                </a:lnTo>
                <a:lnTo>
                  <a:pt x="1870994" y="1506406"/>
                </a:lnTo>
                <a:lnTo>
                  <a:pt x="1985381" y="1506406"/>
                </a:lnTo>
                <a:lnTo>
                  <a:pt x="1992714" y="1506406"/>
                </a:lnTo>
                <a:lnTo>
                  <a:pt x="1998229" y="1506406"/>
                </a:lnTo>
                <a:lnTo>
                  <a:pt x="2156568" y="1506404"/>
                </a:lnTo>
                <a:lnTo>
                  <a:pt x="2197359" y="1506404"/>
                </a:lnTo>
                <a:lnTo>
                  <a:pt x="2197359" y="1506406"/>
                </a:lnTo>
                <a:lnTo>
                  <a:pt x="2278288" y="1506406"/>
                </a:lnTo>
                <a:lnTo>
                  <a:pt x="2283994" y="1506406"/>
                </a:lnTo>
                <a:lnTo>
                  <a:pt x="2311668" y="1506406"/>
                </a:lnTo>
                <a:lnTo>
                  <a:pt x="2317373" y="1506406"/>
                </a:lnTo>
                <a:lnTo>
                  <a:pt x="2438903" y="1506406"/>
                </a:lnTo>
                <a:lnTo>
                  <a:pt x="2597242" y="1506404"/>
                </a:lnTo>
                <a:lnTo>
                  <a:pt x="2638033" y="1506404"/>
                </a:lnTo>
                <a:lnTo>
                  <a:pt x="2638033" y="1506406"/>
                </a:lnTo>
                <a:lnTo>
                  <a:pt x="2655202" y="1506406"/>
                </a:lnTo>
                <a:lnTo>
                  <a:pt x="2724668" y="1506406"/>
                </a:lnTo>
                <a:lnTo>
                  <a:pt x="2758047" y="1506406"/>
                </a:lnTo>
                <a:lnTo>
                  <a:pt x="2795886" y="1506406"/>
                </a:lnTo>
                <a:lnTo>
                  <a:pt x="2850799" y="1506406"/>
                </a:lnTo>
                <a:lnTo>
                  <a:pt x="2923607" y="1506406"/>
                </a:lnTo>
                <a:lnTo>
                  <a:pt x="2936645" y="1506406"/>
                </a:lnTo>
                <a:lnTo>
                  <a:pt x="2940776" y="1506406"/>
                </a:lnTo>
                <a:lnTo>
                  <a:pt x="2950985" y="1506406"/>
                </a:lnTo>
                <a:lnTo>
                  <a:pt x="2974156" y="1506406"/>
                </a:lnTo>
                <a:lnTo>
                  <a:pt x="3005899" y="1506406"/>
                </a:lnTo>
                <a:lnTo>
                  <a:pt x="3018744" y="1506406"/>
                </a:lnTo>
                <a:lnTo>
                  <a:pt x="3043621" y="1506406"/>
                </a:lnTo>
                <a:lnTo>
                  <a:pt x="3095876" y="1506406"/>
                </a:lnTo>
                <a:lnTo>
                  <a:pt x="3097260" y="1506406"/>
                </a:lnTo>
                <a:lnTo>
                  <a:pt x="3222219" y="1506406"/>
                </a:lnTo>
                <a:lnTo>
                  <a:pt x="3236560" y="1506406"/>
                </a:lnTo>
                <a:lnTo>
                  <a:pt x="3249598" y="1506406"/>
                </a:lnTo>
                <a:lnTo>
                  <a:pt x="3255599" y="1506406"/>
                </a:lnTo>
                <a:lnTo>
                  <a:pt x="3259730" y="1506406"/>
                </a:lnTo>
                <a:lnTo>
                  <a:pt x="3291473" y="1506406"/>
                </a:lnTo>
                <a:lnTo>
                  <a:pt x="3304319" y="1506406"/>
                </a:lnTo>
                <a:lnTo>
                  <a:pt x="3304509" y="1506406"/>
                </a:lnTo>
                <a:lnTo>
                  <a:pt x="3377319" y="1506406"/>
                </a:lnTo>
                <a:lnTo>
                  <a:pt x="3381450" y="1506406"/>
                </a:lnTo>
                <a:lnTo>
                  <a:pt x="3382834" y="1506406"/>
                </a:lnTo>
                <a:lnTo>
                  <a:pt x="3410213" y="1506406"/>
                </a:lnTo>
                <a:lnTo>
                  <a:pt x="3414830" y="1506406"/>
                </a:lnTo>
                <a:lnTo>
                  <a:pt x="3459418" y="1506406"/>
                </a:lnTo>
                <a:lnTo>
                  <a:pt x="3465124" y="1506406"/>
                </a:lnTo>
                <a:lnTo>
                  <a:pt x="3535172" y="1506406"/>
                </a:lnTo>
                <a:lnTo>
                  <a:pt x="3537934" y="1506406"/>
                </a:lnTo>
                <a:lnTo>
                  <a:pt x="3541174" y="1506406"/>
                </a:lnTo>
                <a:lnTo>
                  <a:pt x="3568552" y="1506406"/>
                </a:lnTo>
                <a:lnTo>
                  <a:pt x="3590083" y="1506406"/>
                </a:lnTo>
                <a:lnTo>
                  <a:pt x="3623463" y="1506406"/>
                </a:lnTo>
                <a:lnTo>
                  <a:pt x="3662893" y="1506406"/>
                </a:lnTo>
                <a:lnTo>
                  <a:pt x="3690272" y="1506406"/>
                </a:lnTo>
                <a:lnTo>
                  <a:pt x="3695787" y="1506406"/>
                </a:lnTo>
                <a:lnTo>
                  <a:pt x="3696273" y="1506406"/>
                </a:lnTo>
                <a:lnTo>
                  <a:pt x="3700404" y="1506406"/>
                </a:lnTo>
                <a:lnTo>
                  <a:pt x="3744993" y="1506406"/>
                </a:lnTo>
                <a:lnTo>
                  <a:pt x="3745183" y="1506406"/>
                </a:lnTo>
                <a:lnTo>
                  <a:pt x="3750698" y="1506406"/>
                </a:lnTo>
                <a:lnTo>
                  <a:pt x="3758031" y="1506406"/>
                </a:lnTo>
                <a:lnTo>
                  <a:pt x="3823508" y="1506406"/>
                </a:lnTo>
                <a:lnTo>
                  <a:pt x="3836546" y="1506406"/>
                </a:lnTo>
                <a:lnTo>
                  <a:pt x="3850887" y="1506406"/>
                </a:lnTo>
                <a:lnTo>
                  <a:pt x="3854126" y="1506406"/>
                </a:lnTo>
                <a:lnTo>
                  <a:pt x="3905798" y="1506406"/>
                </a:lnTo>
                <a:lnTo>
                  <a:pt x="3909037" y="1506406"/>
                </a:lnTo>
                <a:lnTo>
                  <a:pt x="3918646" y="1506406"/>
                </a:lnTo>
                <a:lnTo>
                  <a:pt x="3975846" y="1506406"/>
                </a:lnTo>
                <a:lnTo>
                  <a:pt x="3981848" y="1506406"/>
                </a:lnTo>
                <a:lnTo>
                  <a:pt x="4009226" y="1506406"/>
                </a:lnTo>
                <a:lnTo>
                  <a:pt x="4030757" y="1506406"/>
                </a:lnTo>
                <a:lnTo>
                  <a:pt x="4043605" y="1506406"/>
                </a:lnTo>
                <a:lnTo>
                  <a:pt x="4064137" y="1506406"/>
                </a:lnTo>
                <a:lnTo>
                  <a:pt x="4076985" y="1506406"/>
                </a:lnTo>
                <a:lnTo>
                  <a:pt x="4122121" y="1506406"/>
                </a:lnTo>
                <a:lnTo>
                  <a:pt x="4136461" y="1506406"/>
                </a:lnTo>
                <a:lnTo>
                  <a:pt x="4149499" y="1506406"/>
                </a:lnTo>
                <a:lnTo>
                  <a:pt x="4155501" y="1506406"/>
                </a:lnTo>
                <a:lnTo>
                  <a:pt x="4191372" y="1506406"/>
                </a:lnTo>
                <a:lnTo>
                  <a:pt x="4198705" y="1506406"/>
                </a:lnTo>
                <a:lnTo>
                  <a:pt x="4204220" y="1506406"/>
                </a:lnTo>
                <a:lnTo>
                  <a:pt x="4277220" y="1506406"/>
                </a:lnTo>
                <a:lnTo>
                  <a:pt x="4294800" y="1506406"/>
                </a:lnTo>
                <a:lnTo>
                  <a:pt x="4339966" y="1506406"/>
                </a:lnTo>
                <a:lnTo>
                  <a:pt x="4349711" y="1506406"/>
                </a:lnTo>
                <a:lnTo>
                  <a:pt x="4359320" y="1506406"/>
                </a:lnTo>
                <a:lnTo>
                  <a:pt x="4403350" y="1506406"/>
                </a:lnTo>
                <a:lnTo>
                  <a:pt x="4435073" y="1506406"/>
                </a:lnTo>
                <a:lnTo>
                  <a:pt x="4441075" y="1506406"/>
                </a:lnTo>
                <a:lnTo>
                  <a:pt x="4484279" y="1506406"/>
                </a:lnTo>
                <a:lnTo>
                  <a:pt x="4489985" y="1506406"/>
                </a:lnTo>
                <a:lnTo>
                  <a:pt x="4517659" y="1506406"/>
                </a:lnTo>
                <a:lnTo>
                  <a:pt x="4523364" y="1506406"/>
                </a:lnTo>
                <a:lnTo>
                  <a:pt x="4562795" y="1506406"/>
                </a:lnTo>
                <a:lnTo>
                  <a:pt x="4590173" y="1506406"/>
                </a:lnTo>
                <a:lnTo>
                  <a:pt x="4596175" y="1506406"/>
                </a:lnTo>
                <a:lnTo>
                  <a:pt x="4644894" y="1506406"/>
                </a:lnTo>
                <a:lnTo>
                  <a:pt x="4688924" y="1506406"/>
                </a:lnTo>
                <a:lnTo>
                  <a:pt x="4716302" y="1506406"/>
                </a:lnTo>
                <a:lnTo>
                  <a:pt x="4780640" y="1506406"/>
                </a:lnTo>
                <a:lnTo>
                  <a:pt x="4808938" y="1506406"/>
                </a:lnTo>
                <a:lnTo>
                  <a:pt x="4844024" y="1506406"/>
                </a:lnTo>
                <a:lnTo>
                  <a:pt x="4875747" y="1506406"/>
                </a:lnTo>
                <a:lnTo>
                  <a:pt x="4881749" y="1506406"/>
                </a:lnTo>
                <a:lnTo>
                  <a:pt x="4930659" y="1506406"/>
                </a:lnTo>
                <a:lnTo>
                  <a:pt x="4964038" y="1506406"/>
                </a:lnTo>
                <a:lnTo>
                  <a:pt x="5001877" y="1506406"/>
                </a:lnTo>
                <a:lnTo>
                  <a:pt x="5129598" y="1506406"/>
                </a:lnTo>
                <a:lnTo>
                  <a:pt x="5142636" y="1506406"/>
                </a:lnTo>
                <a:lnTo>
                  <a:pt x="5156976" y="1506406"/>
                </a:lnTo>
                <a:lnTo>
                  <a:pt x="5249612" y="1506406"/>
                </a:lnTo>
                <a:lnTo>
                  <a:pt x="5303251" y="1506406"/>
                </a:lnTo>
                <a:lnTo>
                  <a:pt x="5428210" y="1506406"/>
                </a:lnTo>
                <a:lnTo>
                  <a:pt x="5442551" y="1506406"/>
                </a:lnTo>
                <a:lnTo>
                  <a:pt x="5455589" y="1506406"/>
                </a:lnTo>
                <a:lnTo>
                  <a:pt x="5461590" y="1506406"/>
                </a:lnTo>
                <a:lnTo>
                  <a:pt x="5583310" y="1506406"/>
                </a:lnTo>
                <a:lnTo>
                  <a:pt x="5588825" y="1506406"/>
                </a:lnTo>
                <a:lnTo>
                  <a:pt x="5616204" y="1506406"/>
                </a:lnTo>
                <a:lnTo>
                  <a:pt x="5741163" y="1506406"/>
                </a:lnTo>
                <a:lnTo>
                  <a:pt x="5743925" y="1506406"/>
                </a:lnTo>
                <a:lnTo>
                  <a:pt x="5747165" y="1506406"/>
                </a:lnTo>
                <a:lnTo>
                  <a:pt x="5774543" y="1506406"/>
                </a:lnTo>
                <a:lnTo>
                  <a:pt x="5868884" y="1506406"/>
                </a:lnTo>
                <a:lnTo>
                  <a:pt x="5896263" y="1506406"/>
                </a:lnTo>
                <a:lnTo>
                  <a:pt x="5901778" y="1506406"/>
                </a:lnTo>
                <a:lnTo>
                  <a:pt x="5902264" y="1506406"/>
                </a:lnTo>
                <a:lnTo>
                  <a:pt x="6029499" y="1506406"/>
                </a:lnTo>
                <a:lnTo>
                  <a:pt x="6042537" y="1506406"/>
                </a:lnTo>
                <a:lnTo>
                  <a:pt x="6056878" y="1506406"/>
                </a:lnTo>
                <a:lnTo>
                  <a:pt x="6060117" y="1506406"/>
                </a:lnTo>
                <a:lnTo>
                  <a:pt x="6181837" y="1506406"/>
                </a:lnTo>
                <a:lnTo>
                  <a:pt x="6187839" y="1506406"/>
                </a:lnTo>
                <a:lnTo>
                  <a:pt x="6215217" y="1506406"/>
                </a:lnTo>
                <a:lnTo>
                  <a:pt x="6328112" y="1506406"/>
                </a:lnTo>
                <a:lnTo>
                  <a:pt x="6342452" y="1506406"/>
                </a:lnTo>
                <a:lnTo>
                  <a:pt x="6355490" y="1506406"/>
                </a:lnTo>
                <a:lnTo>
                  <a:pt x="6361492" y="1506406"/>
                </a:lnTo>
                <a:lnTo>
                  <a:pt x="6483211" y="1506406"/>
                </a:lnTo>
                <a:lnTo>
                  <a:pt x="6500791" y="1506406"/>
                </a:lnTo>
                <a:lnTo>
                  <a:pt x="6545957" y="1506406"/>
                </a:lnTo>
                <a:lnTo>
                  <a:pt x="6641064" y="1506406"/>
                </a:lnTo>
                <a:lnTo>
                  <a:pt x="6647066" y="1506406"/>
                </a:lnTo>
                <a:lnTo>
                  <a:pt x="6647066" y="1506404"/>
                </a:lnTo>
                <a:lnTo>
                  <a:pt x="6907912" y="1506404"/>
                </a:lnTo>
                <a:lnTo>
                  <a:pt x="7087740" y="1506404"/>
                </a:lnTo>
                <a:lnTo>
                  <a:pt x="7193487" y="1506404"/>
                </a:lnTo>
                <a:lnTo>
                  <a:pt x="7226866" y="1506404"/>
                </a:lnTo>
                <a:lnTo>
                  <a:pt x="7348586" y="1506404"/>
                </a:lnTo>
                <a:lnTo>
                  <a:pt x="7512441" y="1506404"/>
                </a:lnTo>
                <a:lnTo>
                  <a:pt x="751244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2276F98-2848-6E4F-AFE4-749065E9A5E4}"/>
              </a:ext>
            </a:extLst>
          </p:cNvPr>
          <p:cNvSpPr/>
          <p:nvPr userDrawn="1"/>
        </p:nvSpPr>
        <p:spPr>
          <a:xfrm rot="16200000">
            <a:off x="9237659" y="3353827"/>
            <a:ext cx="1506407" cy="4239366"/>
          </a:xfrm>
          <a:custGeom>
            <a:avLst/>
            <a:gdLst>
              <a:gd name="connsiteX0" fmla="*/ 1506407 w 1506407"/>
              <a:gd name="connsiteY0" fmla="*/ 0 h 4239366"/>
              <a:gd name="connsiteX1" fmla="*/ 1506407 w 1506407"/>
              <a:gd name="connsiteY1" fmla="*/ 66583 h 4239366"/>
              <a:gd name="connsiteX2" fmla="*/ 1506407 w 1506407"/>
              <a:gd name="connsiteY2" fmla="*/ 163267 h 4239366"/>
              <a:gd name="connsiteX3" fmla="*/ 1506407 w 1506407"/>
              <a:gd name="connsiteY3" fmla="*/ 448163 h 4239366"/>
              <a:gd name="connsiteX4" fmla="*/ 1506407 w 1506407"/>
              <a:gd name="connsiteY4" fmla="*/ 448841 h 4239366"/>
              <a:gd name="connsiteX5" fmla="*/ 1506407 w 1506407"/>
              <a:gd name="connsiteY5" fmla="*/ 482221 h 4239366"/>
              <a:gd name="connsiteX6" fmla="*/ 1506407 w 1506407"/>
              <a:gd name="connsiteY6" fmla="*/ 552422 h 4239366"/>
              <a:gd name="connsiteX7" fmla="*/ 1506407 w 1506407"/>
              <a:gd name="connsiteY7" fmla="*/ 588952 h 4239366"/>
              <a:gd name="connsiteX8" fmla="*/ 1506407 w 1506407"/>
              <a:gd name="connsiteY8" fmla="*/ 605790 h 4239366"/>
              <a:gd name="connsiteX9" fmla="*/ 1506407 w 1506407"/>
              <a:gd name="connsiteY9" fmla="*/ 672374 h 4239366"/>
              <a:gd name="connsiteX10" fmla="*/ 1506407 w 1506407"/>
              <a:gd name="connsiteY10" fmla="*/ 733736 h 4239366"/>
              <a:gd name="connsiteX11" fmla="*/ 1506407 w 1506407"/>
              <a:gd name="connsiteY11" fmla="*/ 767116 h 4239366"/>
              <a:gd name="connsiteX12" fmla="*/ 1506407 w 1506407"/>
              <a:gd name="connsiteY12" fmla="*/ 767794 h 4239366"/>
              <a:gd name="connsiteX13" fmla="*/ 1506407 w 1506407"/>
              <a:gd name="connsiteY13" fmla="*/ 769058 h 4239366"/>
              <a:gd name="connsiteX14" fmla="*/ 1506407 w 1506407"/>
              <a:gd name="connsiteY14" fmla="*/ 837996 h 4239366"/>
              <a:gd name="connsiteX15" fmla="*/ 1506407 w 1506407"/>
              <a:gd name="connsiteY15" fmla="*/ 871376 h 4239366"/>
              <a:gd name="connsiteX16" fmla="*/ 1506407 w 1506407"/>
              <a:gd name="connsiteY16" fmla="*/ 874526 h 4239366"/>
              <a:gd name="connsiteX17" fmla="*/ 1506407 w 1506407"/>
              <a:gd name="connsiteY17" fmla="*/ 907906 h 4239366"/>
              <a:gd name="connsiteX18" fmla="*/ 1506407 w 1506407"/>
              <a:gd name="connsiteY18" fmla="*/ 1052690 h 4239366"/>
              <a:gd name="connsiteX19" fmla="*/ 1506407 w 1506407"/>
              <a:gd name="connsiteY19" fmla="*/ 1053954 h 4239366"/>
              <a:gd name="connsiteX20" fmla="*/ 1506407 w 1506407"/>
              <a:gd name="connsiteY20" fmla="*/ 1054632 h 4239366"/>
              <a:gd name="connsiteX21" fmla="*/ 1506407 w 1506407"/>
              <a:gd name="connsiteY21" fmla="*/ 1088012 h 4239366"/>
              <a:gd name="connsiteX22" fmla="*/ 1506407 w 1506407"/>
              <a:gd name="connsiteY22" fmla="*/ 1156950 h 4239366"/>
              <a:gd name="connsiteX23" fmla="*/ 1506407 w 1506407"/>
              <a:gd name="connsiteY23" fmla="*/ 1158214 h 4239366"/>
              <a:gd name="connsiteX24" fmla="*/ 1506407 w 1506407"/>
              <a:gd name="connsiteY24" fmla="*/ 1193480 h 4239366"/>
              <a:gd name="connsiteX25" fmla="*/ 1506407 w 1506407"/>
              <a:gd name="connsiteY25" fmla="*/ 1193670 h 4239366"/>
              <a:gd name="connsiteX26" fmla="*/ 1506407 w 1506407"/>
              <a:gd name="connsiteY26" fmla="*/ 1194744 h 4239366"/>
              <a:gd name="connsiteX27" fmla="*/ 1506407 w 1506407"/>
              <a:gd name="connsiteY27" fmla="*/ 1221506 h 4239366"/>
              <a:gd name="connsiteX28" fmla="*/ 1506407 w 1506407"/>
              <a:gd name="connsiteY28" fmla="*/ 1339528 h 4239366"/>
              <a:gd name="connsiteX29" fmla="*/ 1506407 w 1506407"/>
              <a:gd name="connsiteY29" fmla="*/ 1372908 h 4239366"/>
              <a:gd name="connsiteX30" fmla="*/ 1506407 w 1506407"/>
              <a:gd name="connsiteY30" fmla="*/ 1373586 h 4239366"/>
              <a:gd name="connsiteX31" fmla="*/ 1506407 w 1506407"/>
              <a:gd name="connsiteY31" fmla="*/ 1443788 h 4239366"/>
              <a:gd name="connsiteX32" fmla="*/ 1506407 w 1506407"/>
              <a:gd name="connsiteY32" fmla="*/ 1477168 h 4239366"/>
              <a:gd name="connsiteX33" fmla="*/ 1506407 w 1506407"/>
              <a:gd name="connsiteY33" fmla="*/ 1479244 h 4239366"/>
              <a:gd name="connsiteX34" fmla="*/ 1506407 w 1506407"/>
              <a:gd name="connsiteY34" fmla="*/ 1480318 h 4239366"/>
              <a:gd name="connsiteX35" fmla="*/ 1506407 w 1506407"/>
              <a:gd name="connsiteY35" fmla="*/ 1506402 h 4239366"/>
              <a:gd name="connsiteX36" fmla="*/ 1506407 w 1506407"/>
              <a:gd name="connsiteY36" fmla="*/ 1507080 h 4239366"/>
              <a:gd name="connsiteX37" fmla="*/ 1506407 w 1506407"/>
              <a:gd name="connsiteY37" fmla="*/ 1513698 h 4239366"/>
              <a:gd name="connsiteX38" fmla="*/ 1506407 w 1506407"/>
              <a:gd name="connsiteY38" fmla="*/ 1610662 h 4239366"/>
              <a:gd name="connsiteX39" fmla="*/ 1506407 w 1506407"/>
              <a:gd name="connsiteY39" fmla="*/ 1647192 h 4239366"/>
              <a:gd name="connsiteX40" fmla="*/ 1506407 w 1506407"/>
              <a:gd name="connsiteY40" fmla="*/ 1658482 h 4239366"/>
              <a:gd name="connsiteX41" fmla="*/ 1506407 w 1506407"/>
              <a:gd name="connsiteY41" fmla="*/ 1762742 h 4239366"/>
              <a:gd name="connsiteX42" fmla="*/ 1506407 w 1506407"/>
              <a:gd name="connsiteY42" fmla="*/ 1791976 h 4239366"/>
              <a:gd name="connsiteX43" fmla="*/ 1506407 w 1506407"/>
              <a:gd name="connsiteY43" fmla="*/ 1799272 h 4239366"/>
              <a:gd name="connsiteX44" fmla="*/ 1506407 w 1506407"/>
              <a:gd name="connsiteY44" fmla="*/ 1799462 h 4239366"/>
              <a:gd name="connsiteX45" fmla="*/ 1506407 w 1506407"/>
              <a:gd name="connsiteY45" fmla="*/ 1827298 h 4239366"/>
              <a:gd name="connsiteX46" fmla="*/ 1506407 w 1506407"/>
              <a:gd name="connsiteY46" fmla="*/ 1860824 h 4239366"/>
              <a:gd name="connsiteX47" fmla="*/ 1506407 w 1506407"/>
              <a:gd name="connsiteY47" fmla="*/ 1896236 h 4239366"/>
              <a:gd name="connsiteX48" fmla="*/ 1506407 w 1506407"/>
              <a:gd name="connsiteY48" fmla="*/ 1932766 h 4239366"/>
              <a:gd name="connsiteX49" fmla="*/ 1506407 w 1506407"/>
              <a:gd name="connsiteY49" fmla="*/ 2085036 h 4239366"/>
              <a:gd name="connsiteX50" fmla="*/ 1506407 w 1506407"/>
              <a:gd name="connsiteY50" fmla="*/ 2112194 h 4239366"/>
              <a:gd name="connsiteX51" fmla="*/ 1506407 w 1506407"/>
              <a:gd name="connsiteY51" fmla="*/ 2112872 h 4239366"/>
              <a:gd name="connsiteX52" fmla="*/ 1506407 w 1506407"/>
              <a:gd name="connsiteY52" fmla="*/ 2138160 h 4239366"/>
              <a:gd name="connsiteX53" fmla="*/ 1506407 w 1506407"/>
              <a:gd name="connsiteY53" fmla="*/ 2146398 h 4239366"/>
              <a:gd name="connsiteX54" fmla="*/ 1506407 w 1506407"/>
              <a:gd name="connsiteY54" fmla="*/ 2179778 h 4239366"/>
              <a:gd name="connsiteX55" fmla="*/ 1506407 w 1506407"/>
              <a:gd name="connsiteY55" fmla="*/ 2216454 h 4239366"/>
              <a:gd name="connsiteX56" fmla="*/ 1506407 w 1506407"/>
              <a:gd name="connsiteY56" fmla="*/ 2252984 h 4239366"/>
              <a:gd name="connsiteX57" fmla="*/ 1506407 w 1506407"/>
              <a:gd name="connsiteY57" fmla="*/ 2277816 h 4239366"/>
              <a:gd name="connsiteX58" fmla="*/ 1506407 w 1506407"/>
              <a:gd name="connsiteY58" fmla="*/ 2314346 h 4239366"/>
              <a:gd name="connsiteX59" fmla="*/ 1506407 w 1506407"/>
              <a:gd name="connsiteY59" fmla="*/ 2397768 h 4239366"/>
              <a:gd name="connsiteX60" fmla="*/ 1506407 w 1506407"/>
              <a:gd name="connsiteY60" fmla="*/ 2423734 h 4239366"/>
              <a:gd name="connsiteX61" fmla="*/ 1506407 w 1506407"/>
              <a:gd name="connsiteY61" fmla="*/ 2457114 h 4239366"/>
              <a:gd name="connsiteX62" fmla="*/ 1506407 w 1506407"/>
              <a:gd name="connsiteY62" fmla="*/ 2465352 h 4239366"/>
              <a:gd name="connsiteX63" fmla="*/ 1506407 w 1506407"/>
              <a:gd name="connsiteY63" fmla="*/ 2466616 h 4239366"/>
              <a:gd name="connsiteX64" fmla="*/ 1506407 w 1506407"/>
              <a:gd name="connsiteY64" fmla="*/ 2502028 h 4239366"/>
              <a:gd name="connsiteX65" fmla="*/ 1506407 w 1506407"/>
              <a:gd name="connsiteY65" fmla="*/ 2538558 h 4239366"/>
              <a:gd name="connsiteX66" fmla="*/ 1506407 w 1506407"/>
              <a:gd name="connsiteY66" fmla="*/ 2563390 h 4239366"/>
              <a:gd name="connsiteX67" fmla="*/ 1506407 w 1506407"/>
              <a:gd name="connsiteY67" fmla="*/ 2596770 h 4239366"/>
              <a:gd name="connsiteX68" fmla="*/ 1506407 w 1506407"/>
              <a:gd name="connsiteY68" fmla="*/ 2599920 h 4239366"/>
              <a:gd name="connsiteX69" fmla="*/ 1506407 w 1506407"/>
              <a:gd name="connsiteY69" fmla="*/ 2633300 h 4239366"/>
              <a:gd name="connsiteX70" fmla="*/ 1506407 w 1506407"/>
              <a:gd name="connsiteY70" fmla="*/ 2703502 h 4239366"/>
              <a:gd name="connsiteX71" fmla="*/ 1506407 w 1506407"/>
              <a:gd name="connsiteY71" fmla="*/ 2742688 h 4239366"/>
              <a:gd name="connsiteX72" fmla="*/ 1506407 w 1506407"/>
              <a:gd name="connsiteY72" fmla="*/ 2743952 h 4239366"/>
              <a:gd name="connsiteX73" fmla="*/ 1506407 w 1506407"/>
              <a:gd name="connsiteY73" fmla="*/ 2752190 h 4239366"/>
              <a:gd name="connsiteX74" fmla="*/ 1506407 w 1506407"/>
              <a:gd name="connsiteY74" fmla="*/ 2785570 h 4239366"/>
              <a:gd name="connsiteX75" fmla="*/ 1506407 w 1506407"/>
              <a:gd name="connsiteY75" fmla="*/ 2882344 h 4239366"/>
              <a:gd name="connsiteX76" fmla="*/ 1506407 w 1506407"/>
              <a:gd name="connsiteY76" fmla="*/ 2883608 h 4239366"/>
              <a:gd name="connsiteX77" fmla="*/ 1506407 w 1506407"/>
              <a:gd name="connsiteY77" fmla="*/ 2918874 h 4239366"/>
              <a:gd name="connsiteX78" fmla="*/ 1506407 w 1506407"/>
              <a:gd name="connsiteY78" fmla="*/ 2919064 h 4239366"/>
              <a:gd name="connsiteX79" fmla="*/ 1506407 w 1506407"/>
              <a:gd name="connsiteY79" fmla="*/ 2920138 h 4239366"/>
              <a:gd name="connsiteX80" fmla="*/ 1506407 w 1506407"/>
              <a:gd name="connsiteY80" fmla="*/ 2989076 h 4239366"/>
              <a:gd name="connsiteX81" fmla="*/ 1506407 w 1506407"/>
              <a:gd name="connsiteY81" fmla="*/ 3022456 h 4239366"/>
              <a:gd name="connsiteX82" fmla="*/ 1506407 w 1506407"/>
              <a:gd name="connsiteY82" fmla="*/ 3029526 h 4239366"/>
              <a:gd name="connsiteX83" fmla="*/ 1506407 w 1506407"/>
              <a:gd name="connsiteY83" fmla="*/ 3062906 h 4239366"/>
              <a:gd name="connsiteX84" fmla="*/ 1506407 w 1506407"/>
              <a:gd name="connsiteY84" fmla="*/ 3071144 h 4239366"/>
              <a:gd name="connsiteX85" fmla="*/ 1506407 w 1506407"/>
              <a:gd name="connsiteY85" fmla="*/ 3169182 h 4239366"/>
              <a:gd name="connsiteX86" fmla="*/ 1506407 w 1506407"/>
              <a:gd name="connsiteY86" fmla="*/ 3196400 h 4239366"/>
              <a:gd name="connsiteX87" fmla="*/ 1506407 w 1506407"/>
              <a:gd name="connsiteY87" fmla="*/ 3202562 h 4239366"/>
              <a:gd name="connsiteX88" fmla="*/ 1506407 w 1506407"/>
              <a:gd name="connsiteY88" fmla="*/ 3204638 h 4239366"/>
              <a:gd name="connsiteX89" fmla="*/ 1506407 w 1506407"/>
              <a:gd name="connsiteY89" fmla="*/ 3205712 h 4239366"/>
              <a:gd name="connsiteX90" fmla="*/ 1506407 w 1506407"/>
              <a:gd name="connsiteY90" fmla="*/ 3239092 h 4239366"/>
              <a:gd name="connsiteX91" fmla="*/ 1506407 w 1506407"/>
              <a:gd name="connsiteY91" fmla="*/ 3308030 h 4239366"/>
              <a:gd name="connsiteX92" fmla="*/ 1506407 w 1506407"/>
              <a:gd name="connsiteY92" fmla="*/ 3308220 h 4239366"/>
              <a:gd name="connsiteX93" fmla="*/ 1506407 w 1506407"/>
              <a:gd name="connsiteY93" fmla="*/ 3309294 h 4239366"/>
              <a:gd name="connsiteX94" fmla="*/ 1506407 w 1506407"/>
              <a:gd name="connsiteY94" fmla="*/ 3336056 h 4239366"/>
              <a:gd name="connsiteX95" fmla="*/ 1506407 w 1506407"/>
              <a:gd name="connsiteY95" fmla="*/ 3348480 h 4239366"/>
              <a:gd name="connsiteX96" fmla="*/ 1506407 w 1506407"/>
              <a:gd name="connsiteY96" fmla="*/ 3372586 h 4239366"/>
              <a:gd name="connsiteX97" fmla="*/ 1506407 w 1506407"/>
              <a:gd name="connsiteY97" fmla="*/ 3481976 h 4239366"/>
              <a:gd name="connsiteX98" fmla="*/ 1506407 w 1506407"/>
              <a:gd name="connsiteY98" fmla="*/ 3488136 h 4239366"/>
              <a:gd name="connsiteX99" fmla="*/ 1506407 w 1506407"/>
              <a:gd name="connsiteY99" fmla="*/ 3524666 h 4239366"/>
              <a:gd name="connsiteX100" fmla="*/ 1506407 w 1506407"/>
              <a:gd name="connsiteY100" fmla="*/ 3524856 h 4239366"/>
              <a:gd name="connsiteX101" fmla="*/ 1506407 w 1506407"/>
              <a:gd name="connsiteY101" fmla="*/ 3593794 h 4239366"/>
              <a:gd name="connsiteX102" fmla="*/ 1506407 w 1506407"/>
              <a:gd name="connsiteY102" fmla="*/ 3594868 h 4239366"/>
              <a:gd name="connsiteX103" fmla="*/ 1506407 w 1506407"/>
              <a:gd name="connsiteY103" fmla="*/ 3621630 h 4239366"/>
              <a:gd name="connsiteX104" fmla="*/ 1506407 w 1506407"/>
              <a:gd name="connsiteY104" fmla="*/ 3628248 h 4239366"/>
              <a:gd name="connsiteX105" fmla="*/ 1506407 w 1506407"/>
              <a:gd name="connsiteY105" fmla="*/ 3658160 h 4239366"/>
              <a:gd name="connsiteX106" fmla="*/ 1506407 w 1506407"/>
              <a:gd name="connsiteY106" fmla="*/ 3802192 h 4239366"/>
              <a:gd name="connsiteX107" fmla="*/ 1506407 w 1506407"/>
              <a:gd name="connsiteY107" fmla="*/ 3810430 h 4239366"/>
              <a:gd name="connsiteX108" fmla="*/ 1506407 w 1506407"/>
              <a:gd name="connsiteY108" fmla="*/ 3913822 h 4239366"/>
              <a:gd name="connsiteX109" fmla="*/ 1506407 w 1506407"/>
              <a:gd name="connsiteY109" fmla="*/ 3914012 h 4239366"/>
              <a:gd name="connsiteX110" fmla="*/ 1506407 w 1506407"/>
              <a:gd name="connsiteY110" fmla="*/ 3941848 h 4239366"/>
              <a:gd name="connsiteX111" fmla="*/ 1506407 w 1506407"/>
              <a:gd name="connsiteY111" fmla="*/ 3978378 h 4239366"/>
              <a:gd name="connsiteX112" fmla="*/ 1506407 w 1506407"/>
              <a:gd name="connsiteY112" fmla="*/ 4087768 h 4239366"/>
              <a:gd name="connsiteX113" fmla="*/ 1506407 w 1506407"/>
              <a:gd name="connsiteY113" fmla="*/ 4199586 h 4239366"/>
              <a:gd name="connsiteX114" fmla="*/ 1506407 w 1506407"/>
              <a:gd name="connsiteY114" fmla="*/ 4227422 h 4239366"/>
              <a:gd name="connsiteX115" fmla="*/ 1506407 w 1506407"/>
              <a:gd name="connsiteY115" fmla="*/ 4239366 h 4239366"/>
              <a:gd name="connsiteX116" fmla="*/ 0 w 1506407"/>
              <a:gd name="connsiteY116" fmla="*/ 2732959 h 4239366"/>
              <a:gd name="connsiteX117" fmla="*/ 0 w 1506407"/>
              <a:gd name="connsiteY117" fmla="*/ 2703501 h 4239366"/>
              <a:gd name="connsiteX118" fmla="*/ 0 w 1506407"/>
              <a:gd name="connsiteY118" fmla="*/ 2699363 h 4239366"/>
              <a:gd name="connsiteX119" fmla="*/ 0 w 1506407"/>
              <a:gd name="connsiteY119" fmla="*/ 2699173 h 4239366"/>
              <a:gd name="connsiteX120" fmla="*/ 0 w 1506407"/>
              <a:gd name="connsiteY120" fmla="*/ 2690021 h 4239366"/>
              <a:gd name="connsiteX121" fmla="*/ 0 w 1506407"/>
              <a:gd name="connsiteY121" fmla="*/ 2662643 h 4239366"/>
              <a:gd name="connsiteX122" fmla="*/ 0 w 1506407"/>
              <a:gd name="connsiteY122" fmla="*/ 2656641 h 4239366"/>
              <a:gd name="connsiteX123" fmla="*/ 0 w 1506407"/>
              <a:gd name="connsiteY123" fmla="*/ 2547091 h 4239366"/>
              <a:gd name="connsiteX124" fmla="*/ 0 w 1506407"/>
              <a:gd name="connsiteY124" fmla="*/ 2538557 h 4239366"/>
              <a:gd name="connsiteX125" fmla="*/ 0 w 1506407"/>
              <a:gd name="connsiteY125" fmla="*/ 2529407 h 4239366"/>
              <a:gd name="connsiteX126" fmla="*/ 0 w 1506407"/>
              <a:gd name="connsiteY126" fmla="*/ 2510563 h 4239366"/>
              <a:gd name="connsiteX127" fmla="*/ 0 w 1506407"/>
              <a:gd name="connsiteY127" fmla="*/ 2502027 h 4239366"/>
              <a:gd name="connsiteX128" fmla="*/ 0 w 1506407"/>
              <a:gd name="connsiteY128" fmla="*/ 2457113 h 4239366"/>
              <a:gd name="connsiteX129" fmla="*/ 0 w 1506407"/>
              <a:gd name="connsiteY129" fmla="*/ 2423733 h 4239366"/>
              <a:gd name="connsiteX130" fmla="*/ 0 w 1506407"/>
              <a:gd name="connsiteY130" fmla="*/ 2413599 h 4239366"/>
              <a:gd name="connsiteX131" fmla="*/ 0 w 1506407"/>
              <a:gd name="connsiteY131" fmla="*/ 2380219 h 4239366"/>
              <a:gd name="connsiteX132" fmla="*/ 0 w 1506407"/>
              <a:gd name="connsiteY132" fmla="*/ 2379145 h 4239366"/>
              <a:gd name="connsiteX133" fmla="*/ 0 w 1506407"/>
              <a:gd name="connsiteY133" fmla="*/ 2377069 h 4239366"/>
              <a:gd name="connsiteX134" fmla="*/ 0 w 1506407"/>
              <a:gd name="connsiteY134" fmla="*/ 2371067 h 4239366"/>
              <a:gd name="connsiteX135" fmla="*/ 0 w 1506407"/>
              <a:gd name="connsiteY135" fmla="*/ 2369803 h 4239366"/>
              <a:gd name="connsiteX136" fmla="*/ 0 w 1506407"/>
              <a:gd name="connsiteY136" fmla="*/ 2343689 h 4239366"/>
              <a:gd name="connsiteX137" fmla="*/ 0 w 1506407"/>
              <a:gd name="connsiteY137" fmla="*/ 2252983 h 4239366"/>
              <a:gd name="connsiteX138" fmla="*/ 0 w 1506407"/>
              <a:gd name="connsiteY138" fmla="*/ 2245651 h 4239366"/>
              <a:gd name="connsiteX139" fmla="*/ 0 w 1506407"/>
              <a:gd name="connsiteY139" fmla="*/ 2216453 h 4239366"/>
              <a:gd name="connsiteX140" fmla="*/ 0 w 1506407"/>
              <a:gd name="connsiteY140" fmla="*/ 2209189 h 4239366"/>
              <a:gd name="connsiteX141" fmla="*/ 0 w 1506407"/>
              <a:gd name="connsiteY141" fmla="*/ 2138159 h 4239366"/>
              <a:gd name="connsiteX142" fmla="*/ 0 w 1506407"/>
              <a:gd name="connsiteY142" fmla="*/ 2094645 h 4239366"/>
              <a:gd name="connsiteX143" fmla="*/ 0 w 1506407"/>
              <a:gd name="connsiteY143" fmla="*/ 2093571 h 4239366"/>
              <a:gd name="connsiteX144" fmla="*/ 0 w 1506407"/>
              <a:gd name="connsiteY144" fmla="*/ 2093381 h 4239366"/>
              <a:gd name="connsiteX145" fmla="*/ 0 w 1506407"/>
              <a:gd name="connsiteY145" fmla="*/ 2085035 h 4239366"/>
              <a:gd name="connsiteX146" fmla="*/ 0 w 1506407"/>
              <a:gd name="connsiteY146" fmla="*/ 2084229 h 4239366"/>
              <a:gd name="connsiteX147" fmla="*/ 0 w 1506407"/>
              <a:gd name="connsiteY147" fmla="*/ 2075695 h 4239366"/>
              <a:gd name="connsiteX148" fmla="*/ 0 w 1506407"/>
              <a:gd name="connsiteY148" fmla="*/ 2058115 h 4239366"/>
              <a:gd name="connsiteX149" fmla="*/ 0 w 1506407"/>
              <a:gd name="connsiteY149" fmla="*/ 2056851 h 4239366"/>
              <a:gd name="connsiteX150" fmla="*/ 0 w 1506407"/>
              <a:gd name="connsiteY150" fmla="*/ 2050849 h 4239366"/>
              <a:gd name="connsiteX151" fmla="*/ 0 w 1506407"/>
              <a:gd name="connsiteY151" fmla="*/ 1960077 h 4239366"/>
              <a:gd name="connsiteX152" fmla="*/ 0 w 1506407"/>
              <a:gd name="connsiteY152" fmla="*/ 1932765 h 4239366"/>
              <a:gd name="connsiteX153" fmla="*/ 0 w 1506407"/>
              <a:gd name="connsiteY153" fmla="*/ 1926697 h 4239366"/>
              <a:gd name="connsiteX154" fmla="*/ 0 w 1506407"/>
              <a:gd name="connsiteY154" fmla="*/ 1923615 h 4239366"/>
              <a:gd name="connsiteX155" fmla="*/ 0 w 1506407"/>
              <a:gd name="connsiteY155" fmla="*/ 1896235 h 4239366"/>
              <a:gd name="connsiteX156" fmla="*/ 0 w 1506407"/>
              <a:gd name="connsiteY156" fmla="*/ 1807807 h 4239366"/>
              <a:gd name="connsiteX157" fmla="*/ 0 w 1506407"/>
              <a:gd name="connsiteY157" fmla="*/ 1799461 h 4239366"/>
              <a:gd name="connsiteX158" fmla="*/ 0 w 1506407"/>
              <a:gd name="connsiteY158" fmla="*/ 1774427 h 4239366"/>
              <a:gd name="connsiteX159" fmla="*/ 0 w 1506407"/>
              <a:gd name="connsiteY159" fmla="*/ 1771277 h 4239366"/>
              <a:gd name="connsiteX160" fmla="*/ 0 w 1506407"/>
              <a:gd name="connsiteY160" fmla="*/ 1765275 h 4239366"/>
              <a:gd name="connsiteX161" fmla="*/ 0 w 1506407"/>
              <a:gd name="connsiteY161" fmla="*/ 1737897 h 4239366"/>
              <a:gd name="connsiteX162" fmla="*/ 0 w 1506407"/>
              <a:gd name="connsiteY162" fmla="*/ 1647191 h 4239366"/>
              <a:gd name="connsiteX163" fmla="*/ 0 w 1506407"/>
              <a:gd name="connsiteY163" fmla="*/ 1639859 h 4239366"/>
              <a:gd name="connsiteX164" fmla="*/ 0 w 1506407"/>
              <a:gd name="connsiteY164" fmla="*/ 1610661 h 4239366"/>
              <a:gd name="connsiteX165" fmla="*/ 0 w 1506407"/>
              <a:gd name="connsiteY165" fmla="*/ 1600331 h 4239366"/>
              <a:gd name="connsiteX166" fmla="*/ 0 w 1506407"/>
              <a:gd name="connsiteY166" fmla="*/ 1572275 h 4239366"/>
              <a:gd name="connsiteX167" fmla="*/ 0 w 1506407"/>
              <a:gd name="connsiteY167" fmla="*/ 1513697 h 4239366"/>
              <a:gd name="connsiteX168" fmla="*/ 0 w 1506407"/>
              <a:gd name="connsiteY168" fmla="*/ 1488853 h 4239366"/>
              <a:gd name="connsiteX169" fmla="*/ 0 w 1506407"/>
              <a:gd name="connsiteY169" fmla="*/ 1480317 h 4239366"/>
              <a:gd name="connsiteX170" fmla="*/ 0 w 1506407"/>
              <a:gd name="connsiteY170" fmla="*/ 1479243 h 4239366"/>
              <a:gd name="connsiteX171" fmla="*/ 0 w 1506407"/>
              <a:gd name="connsiteY171" fmla="*/ 1477167 h 4239366"/>
              <a:gd name="connsiteX172" fmla="*/ 0 w 1506407"/>
              <a:gd name="connsiteY172" fmla="*/ 1471165 h 4239366"/>
              <a:gd name="connsiteX173" fmla="*/ 0 w 1506407"/>
              <a:gd name="connsiteY173" fmla="*/ 1469903 h 4239366"/>
              <a:gd name="connsiteX174" fmla="*/ 0 w 1506407"/>
              <a:gd name="connsiteY174" fmla="*/ 1452323 h 4239366"/>
              <a:gd name="connsiteX175" fmla="*/ 0 w 1506407"/>
              <a:gd name="connsiteY175" fmla="*/ 1354285 h 4239366"/>
              <a:gd name="connsiteX176" fmla="*/ 0 w 1506407"/>
              <a:gd name="connsiteY176" fmla="*/ 1320905 h 4239366"/>
              <a:gd name="connsiteX177" fmla="*/ 0 w 1506407"/>
              <a:gd name="connsiteY177" fmla="*/ 1193669 h 4239366"/>
              <a:gd name="connsiteX178" fmla="*/ 3 w 1506407"/>
              <a:gd name="connsiteY178" fmla="*/ 1035331 h 4239366"/>
              <a:gd name="connsiteX179" fmla="*/ 3 w 1506407"/>
              <a:gd name="connsiteY179" fmla="*/ 994539 h 4239366"/>
              <a:gd name="connsiteX180" fmla="*/ 0 w 1506407"/>
              <a:gd name="connsiteY180" fmla="*/ 994539 h 4239366"/>
              <a:gd name="connsiteX181" fmla="*/ 0 w 1506407"/>
              <a:gd name="connsiteY181" fmla="*/ 966483 h 4239366"/>
              <a:gd name="connsiteX182" fmla="*/ 0 w 1506407"/>
              <a:gd name="connsiteY182" fmla="*/ 907905 h 4239366"/>
              <a:gd name="connsiteX183" fmla="*/ 0 w 1506407"/>
              <a:gd name="connsiteY183" fmla="*/ 874525 h 4239366"/>
              <a:gd name="connsiteX184" fmla="*/ 0 w 1506407"/>
              <a:gd name="connsiteY184" fmla="*/ 871375 h 4239366"/>
              <a:gd name="connsiteX185" fmla="*/ 0 w 1506407"/>
              <a:gd name="connsiteY185" fmla="*/ 865373 h 4239366"/>
              <a:gd name="connsiteX186" fmla="*/ 3 w 1506407"/>
              <a:gd name="connsiteY186" fmla="*/ 865373 h 4239366"/>
              <a:gd name="connsiteX187" fmla="*/ 3 w 1506407"/>
              <a:gd name="connsiteY187" fmla="*/ 605789 h 4239366"/>
              <a:gd name="connsiteX188" fmla="*/ 3 w 1506407"/>
              <a:gd name="connsiteY188" fmla="*/ 604527 h 4239366"/>
              <a:gd name="connsiteX189" fmla="*/ 3 w 1506407"/>
              <a:gd name="connsiteY189" fmla="*/ 318954 h 4239366"/>
              <a:gd name="connsiteX190" fmla="*/ 3 w 1506407"/>
              <a:gd name="connsiteY190" fmla="*/ 285575 h 4239366"/>
              <a:gd name="connsiteX191" fmla="*/ 3 w 1506407"/>
              <a:gd name="connsiteY191" fmla="*/ 0 h 4239366"/>
              <a:gd name="connsiteX192" fmla="*/ 1506407 w 1506407"/>
              <a:gd name="connsiteY192" fmla="*/ 0 h 4239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506407" h="4239366">
                <a:moveTo>
                  <a:pt x="1506407" y="0"/>
                </a:moveTo>
                <a:lnTo>
                  <a:pt x="1506407" y="66583"/>
                </a:lnTo>
                <a:lnTo>
                  <a:pt x="1506407" y="163267"/>
                </a:lnTo>
                <a:lnTo>
                  <a:pt x="1506407" y="448163"/>
                </a:lnTo>
                <a:lnTo>
                  <a:pt x="1506407" y="448841"/>
                </a:lnTo>
                <a:lnTo>
                  <a:pt x="1506407" y="482221"/>
                </a:lnTo>
                <a:lnTo>
                  <a:pt x="1506407" y="552422"/>
                </a:lnTo>
                <a:lnTo>
                  <a:pt x="1506407" y="588952"/>
                </a:lnTo>
                <a:lnTo>
                  <a:pt x="1506407" y="605790"/>
                </a:lnTo>
                <a:lnTo>
                  <a:pt x="1506407" y="672374"/>
                </a:lnTo>
                <a:lnTo>
                  <a:pt x="1506407" y="733736"/>
                </a:lnTo>
                <a:lnTo>
                  <a:pt x="1506407" y="767116"/>
                </a:lnTo>
                <a:lnTo>
                  <a:pt x="1506407" y="767794"/>
                </a:lnTo>
                <a:lnTo>
                  <a:pt x="1506407" y="769058"/>
                </a:lnTo>
                <a:lnTo>
                  <a:pt x="1506407" y="837996"/>
                </a:lnTo>
                <a:lnTo>
                  <a:pt x="1506407" y="871376"/>
                </a:lnTo>
                <a:lnTo>
                  <a:pt x="1506407" y="874526"/>
                </a:lnTo>
                <a:lnTo>
                  <a:pt x="1506407" y="907906"/>
                </a:lnTo>
                <a:lnTo>
                  <a:pt x="1506407" y="1052690"/>
                </a:lnTo>
                <a:lnTo>
                  <a:pt x="1506407" y="1053954"/>
                </a:lnTo>
                <a:lnTo>
                  <a:pt x="1506407" y="1054632"/>
                </a:lnTo>
                <a:lnTo>
                  <a:pt x="1506407" y="1088012"/>
                </a:lnTo>
                <a:lnTo>
                  <a:pt x="1506407" y="1156950"/>
                </a:lnTo>
                <a:lnTo>
                  <a:pt x="1506407" y="1158214"/>
                </a:lnTo>
                <a:lnTo>
                  <a:pt x="1506407" y="1193480"/>
                </a:lnTo>
                <a:lnTo>
                  <a:pt x="1506407" y="1193670"/>
                </a:lnTo>
                <a:lnTo>
                  <a:pt x="1506407" y="1194744"/>
                </a:lnTo>
                <a:lnTo>
                  <a:pt x="1506407" y="1221506"/>
                </a:lnTo>
                <a:lnTo>
                  <a:pt x="1506407" y="1339528"/>
                </a:lnTo>
                <a:lnTo>
                  <a:pt x="1506407" y="1372908"/>
                </a:lnTo>
                <a:lnTo>
                  <a:pt x="1506407" y="1373586"/>
                </a:lnTo>
                <a:lnTo>
                  <a:pt x="1506407" y="1443788"/>
                </a:lnTo>
                <a:lnTo>
                  <a:pt x="1506407" y="1477168"/>
                </a:lnTo>
                <a:lnTo>
                  <a:pt x="1506407" y="1479244"/>
                </a:lnTo>
                <a:lnTo>
                  <a:pt x="1506407" y="1480318"/>
                </a:lnTo>
                <a:lnTo>
                  <a:pt x="1506407" y="1506402"/>
                </a:lnTo>
                <a:lnTo>
                  <a:pt x="1506407" y="1507080"/>
                </a:lnTo>
                <a:lnTo>
                  <a:pt x="1506407" y="1513698"/>
                </a:lnTo>
                <a:lnTo>
                  <a:pt x="1506407" y="1610662"/>
                </a:lnTo>
                <a:lnTo>
                  <a:pt x="1506407" y="1647192"/>
                </a:lnTo>
                <a:lnTo>
                  <a:pt x="1506407" y="1658482"/>
                </a:lnTo>
                <a:lnTo>
                  <a:pt x="1506407" y="1762742"/>
                </a:lnTo>
                <a:lnTo>
                  <a:pt x="1506407" y="1791976"/>
                </a:lnTo>
                <a:lnTo>
                  <a:pt x="1506407" y="1799272"/>
                </a:lnTo>
                <a:lnTo>
                  <a:pt x="1506407" y="1799462"/>
                </a:lnTo>
                <a:lnTo>
                  <a:pt x="1506407" y="1827298"/>
                </a:lnTo>
                <a:lnTo>
                  <a:pt x="1506407" y="1860824"/>
                </a:lnTo>
                <a:lnTo>
                  <a:pt x="1506407" y="1896236"/>
                </a:lnTo>
                <a:lnTo>
                  <a:pt x="1506407" y="1932766"/>
                </a:lnTo>
                <a:lnTo>
                  <a:pt x="1506407" y="2085036"/>
                </a:lnTo>
                <a:lnTo>
                  <a:pt x="1506407" y="2112194"/>
                </a:lnTo>
                <a:lnTo>
                  <a:pt x="1506407" y="2112872"/>
                </a:lnTo>
                <a:lnTo>
                  <a:pt x="1506407" y="2138160"/>
                </a:lnTo>
                <a:lnTo>
                  <a:pt x="1506407" y="2146398"/>
                </a:lnTo>
                <a:lnTo>
                  <a:pt x="1506407" y="2179778"/>
                </a:lnTo>
                <a:lnTo>
                  <a:pt x="1506407" y="2216454"/>
                </a:lnTo>
                <a:lnTo>
                  <a:pt x="1506407" y="2252984"/>
                </a:lnTo>
                <a:lnTo>
                  <a:pt x="1506407" y="2277816"/>
                </a:lnTo>
                <a:lnTo>
                  <a:pt x="1506407" y="2314346"/>
                </a:lnTo>
                <a:lnTo>
                  <a:pt x="1506407" y="2397768"/>
                </a:lnTo>
                <a:lnTo>
                  <a:pt x="1506407" y="2423734"/>
                </a:lnTo>
                <a:lnTo>
                  <a:pt x="1506407" y="2457114"/>
                </a:lnTo>
                <a:lnTo>
                  <a:pt x="1506407" y="2465352"/>
                </a:lnTo>
                <a:lnTo>
                  <a:pt x="1506407" y="2466616"/>
                </a:lnTo>
                <a:lnTo>
                  <a:pt x="1506407" y="2502028"/>
                </a:lnTo>
                <a:lnTo>
                  <a:pt x="1506407" y="2538558"/>
                </a:lnTo>
                <a:lnTo>
                  <a:pt x="1506407" y="2563390"/>
                </a:lnTo>
                <a:lnTo>
                  <a:pt x="1506407" y="2596770"/>
                </a:lnTo>
                <a:lnTo>
                  <a:pt x="1506407" y="2599920"/>
                </a:lnTo>
                <a:lnTo>
                  <a:pt x="1506407" y="2633300"/>
                </a:lnTo>
                <a:lnTo>
                  <a:pt x="1506407" y="2703502"/>
                </a:lnTo>
                <a:lnTo>
                  <a:pt x="1506407" y="2742688"/>
                </a:lnTo>
                <a:lnTo>
                  <a:pt x="1506407" y="2743952"/>
                </a:lnTo>
                <a:lnTo>
                  <a:pt x="1506407" y="2752190"/>
                </a:lnTo>
                <a:lnTo>
                  <a:pt x="1506407" y="2785570"/>
                </a:lnTo>
                <a:lnTo>
                  <a:pt x="1506407" y="2882344"/>
                </a:lnTo>
                <a:lnTo>
                  <a:pt x="1506407" y="2883608"/>
                </a:lnTo>
                <a:lnTo>
                  <a:pt x="1506407" y="2918874"/>
                </a:lnTo>
                <a:lnTo>
                  <a:pt x="1506407" y="2919064"/>
                </a:lnTo>
                <a:lnTo>
                  <a:pt x="1506407" y="2920138"/>
                </a:lnTo>
                <a:lnTo>
                  <a:pt x="1506407" y="2989076"/>
                </a:lnTo>
                <a:lnTo>
                  <a:pt x="1506407" y="3022456"/>
                </a:lnTo>
                <a:lnTo>
                  <a:pt x="1506407" y="3029526"/>
                </a:lnTo>
                <a:lnTo>
                  <a:pt x="1506407" y="3062906"/>
                </a:lnTo>
                <a:lnTo>
                  <a:pt x="1506407" y="3071144"/>
                </a:lnTo>
                <a:lnTo>
                  <a:pt x="1506407" y="3169182"/>
                </a:lnTo>
                <a:lnTo>
                  <a:pt x="1506407" y="3196400"/>
                </a:lnTo>
                <a:lnTo>
                  <a:pt x="1506407" y="3202562"/>
                </a:lnTo>
                <a:lnTo>
                  <a:pt x="1506407" y="3204638"/>
                </a:lnTo>
                <a:lnTo>
                  <a:pt x="1506407" y="3205712"/>
                </a:lnTo>
                <a:lnTo>
                  <a:pt x="1506407" y="3239092"/>
                </a:lnTo>
                <a:lnTo>
                  <a:pt x="1506407" y="3308030"/>
                </a:lnTo>
                <a:lnTo>
                  <a:pt x="1506407" y="3308220"/>
                </a:lnTo>
                <a:lnTo>
                  <a:pt x="1506407" y="3309294"/>
                </a:lnTo>
                <a:lnTo>
                  <a:pt x="1506407" y="3336056"/>
                </a:lnTo>
                <a:lnTo>
                  <a:pt x="1506407" y="3348480"/>
                </a:lnTo>
                <a:lnTo>
                  <a:pt x="1506407" y="3372586"/>
                </a:lnTo>
                <a:lnTo>
                  <a:pt x="1506407" y="3481976"/>
                </a:lnTo>
                <a:lnTo>
                  <a:pt x="1506407" y="3488136"/>
                </a:lnTo>
                <a:lnTo>
                  <a:pt x="1506407" y="3524666"/>
                </a:lnTo>
                <a:lnTo>
                  <a:pt x="1506407" y="3524856"/>
                </a:lnTo>
                <a:lnTo>
                  <a:pt x="1506407" y="3593794"/>
                </a:lnTo>
                <a:lnTo>
                  <a:pt x="1506407" y="3594868"/>
                </a:lnTo>
                <a:lnTo>
                  <a:pt x="1506407" y="3621630"/>
                </a:lnTo>
                <a:lnTo>
                  <a:pt x="1506407" y="3628248"/>
                </a:lnTo>
                <a:lnTo>
                  <a:pt x="1506407" y="3658160"/>
                </a:lnTo>
                <a:lnTo>
                  <a:pt x="1506407" y="3802192"/>
                </a:lnTo>
                <a:lnTo>
                  <a:pt x="1506407" y="3810430"/>
                </a:lnTo>
                <a:lnTo>
                  <a:pt x="1506407" y="3913822"/>
                </a:lnTo>
                <a:lnTo>
                  <a:pt x="1506407" y="3914012"/>
                </a:lnTo>
                <a:lnTo>
                  <a:pt x="1506407" y="3941848"/>
                </a:lnTo>
                <a:lnTo>
                  <a:pt x="1506407" y="3978378"/>
                </a:lnTo>
                <a:lnTo>
                  <a:pt x="1506407" y="4087768"/>
                </a:lnTo>
                <a:lnTo>
                  <a:pt x="1506407" y="4199586"/>
                </a:lnTo>
                <a:lnTo>
                  <a:pt x="1506407" y="4227422"/>
                </a:lnTo>
                <a:lnTo>
                  <a:pt x="1506407" y="4239366"/>
                </a:lnTo>
                <a:lnTo>
                  <a:pt x="0" y="2732959"/>
                </a:lnTo>
                <a:lnTo>
                  <a:pt x="0" y="2703501"/>
                </a:lnTo>
                <a:lnTo>
                  <a:pt x="0" y="2699363"/>
                </a:lnTo>
                <a:lnTo>
                  <a:pt x="0" y="2699173"/>
                </a:lnTo>
                <a:lnTo>
                  <a:pt x="0" y="2690021"/>
                </a:lnTo>
                <a:lnTo>
                  <a:pt x="0" y="2662643"/>
                </a:lnTo>
                <a:lnTo>
                  <a:pt x="0" y="2656641"/>
                </a:lnTo>
                <a:lnTo>
                  <a:pt x="0" y="2547091"/>
                </a:lnTo>
                <a:lnTo>
                  <a:pt x="0" y="2538557"/>
                </a:lnTo>
                <a:lnTo>
                  <a:pt x="0" y="2529407"/>
                </a:lnTo>
                <a:lnTo>
                  <a:pt x="0" y="2510563"/>
                </a:lnTo>
                <a:lnTo>
                  <a:pt x="0" y="2502027"/>
                </a:lnTo>
                <a:lnTo>
                  <a:pt x="0" y="2457113"/>
                </a:lnTo>
                <a:lnTo>
                  <a:pt x="0" y="2423733"/>
                </a:lnTo>
                <a:lnTo>
                  <a:pt x="0" y="2413599"/>
                </a:lnTo>
                <a:lnTo>
                  <a:pt x="0" y="2380219"/>
                </a:lnTo>
                <a:lnTo>
                  <a:pt x="0" y="2379145"/>
                </a:lnTo>
                <a:lnTo>
                  <a:pt x="0" y="2377069"/>
                </a:lnTo>
                <a:lnTo>
                  <a:pt x="0" y="2371067"/>
                </a:lnTo>
                <a:lnTo>
                  <a:pt x="0" y="2369803"/>
                </a:lnTo>
                <a:lnTo>
                  <a:pt x="0" y="2343689"/>
                </a:lnTo>
                <a:lnTo>
                  <a:pt x="0" y="2252983"/>
                </a:lnTo>
                <a:lnTo>
                  <a:pt x="0" y="2245651"/>
                </a:lnTo>
                <a:lnTo>
                  <a:pt x="0" y="2216453"/>
                </a:lnTo>
                <a:lnTo>
                  <a:pt x="0" y="2209189"/>
                </a:lnTo>
                <a:lnTo>
                  <a:pt x="0" y="2138159"/>
                </a:lnTo>
                <a:lnTo>
                  <a:pt x="0" y="2094645"/>
                </a:lnTo>
                <a:lnTo>
                  <a:pt x="0" y="2093571"/>
                </a:lnTo>
                <a:lnTo>
                  <a:pt x="0" y="2093381"/>
                </a:lnTo>
                <a:lnTo>
                  <a:pt x="0" y="2085035"/>
                </a:lnTo>
                <a:lnTo>
                  <a:pt x="0" y="2084229"/>
                </a:lnTo>
                <a:lnTo>
                  <a:pt x="0" y="2075695"/>
                </a:lnTo>
                <a:lnTo>
                  <a:pt x="0" y="2058115"/>
                </a:lnTo>
                <a:lnTo>
                  <a:pt x="0" y="2056851"/>
                </a:lnTo>
                <a:lnTo>
                  <a:pt x="0" y="2050849"/>
                </a:lnTo>
                <a:lnTo>
                  <a:pt x="0" y="1960077"/>
                </a:lnTo>
                <a:lnTo>
                  <a:pt x="0" y="1932765"/>
                </a:lnTo>
                <a:lnTo>
                  <a:pt x="0" y="1926697"/>
                </a:lnTo>
                <a:lnTo>
                  <a:pt x="0" y="1923615"/>
                </a:lnTo>
                <a:lnTo>
                  <a:pt x="0" y="1896235"/>
                </a:lnTo>
                <a:lnTo>
                  <a:pt x="0" y="1807807"/>
                </a:lnTo>
                <a:lnTo>
                  <a:pt x="0" y="1799461"/>
                </a:lnTo>
                <a:lnTo>
                  <a:pt x="0" y="1774427"/>
                </a:lnTo>
                <a:lnTo>
                  <a:pt x="0" y="1771277"/>
                </a:lnTo>
                <a:lnTo>
                  <a:pt x="0" y="1765275"/>
                </a:lnTo>
                <a:lnTo>
                  <a:pt x="0" y="1737897"/>
                </a:lnTo>
                <a:lnTo>
                  <a:pt x="0" y="1647191"/>
                </a:lnTo>
                <a:lnTo>
                  <a:pt x="0" y="1639859"/>
                </a:lnTo>
                <a:lnTo>
                  <a:pt x="0" y="1610661"/>
                </a:lnTo>
                <a:lnTo>
                  <a:pt x="0" y="1600331"/>
                </a:lnTo>
                <a:lnTo>
                  <a:pt x="0" y="1572275"/>
                </a:lnTo>
                <a:lnTo>
                  <a:pt x="0" y="1513697"/>
                </a:lnTo>
                <a:lnTo>
                  <a:pt x="0" y="1488853"/>
                </a:lnTo>
                <a:lnTo>
                  <a:pt x="0" y="1480317"/>
                </a:lnTo>
                <a:lnTo>
                  <a:pt x="0" y="1479243"/>
                </a:lnTo>
                <a:lnTo>
                  <a:pt x="0" y="1477167"/>
                </a:lnTo>
                <a:lnTo>
                  <a:pt x="0" y="1471165"/>
                </a:lnTo>
                <a:lnTo>
                  <a:pt x="0" y="1469903"/>
                </a:lnTo>
                <a:lnTo>
                  <a:pt x="0" y="1452323"/>
                </a:lnTo>
                <a:lnTo>
                  <a:pt x="0" y="1354285"/>
                </a:lnTo>
                <a:lnTo>
                  <a:pt x="0" y="1320905"/>
                </a:lnTo>
                <a:lnTo>
                  <a:pt x="0" y="1193669"/>
                </a:lnTo>
                <a:lnTo>
                  <a:pt x="3" y="1035331"/>
                </a:lnTo>
                <a:lnTo>
                  <a:pt x="3" y="994539"/>
                </a:lnTo>
                <a:lnTo>
                  <a:pt x="0" y="994539"/>
                </a:lnTo>
                <a:lnTo>
                  <a:pt x="0" y="966483"/>
                </a:lnTo>
                <a:lnTo>
                  <a:pt x="0" y="907905"/>
                </a:lnTo>
                <a:lnTo>
                  <a:pt x="0" y="874525"/>
                </a:lnTo>
                <a:lnTo>
                  <a:pt x="0" y="871375"/>
                </a:lnTo>
                <a:lnTo>
                  <a:pt x="0" y="865373"/>
                </a:lnTo>
                <a:lnTo>
                  <a:pt x="3" y="865373"/>
                </a:lnTo>
                <a:lnTo>
                  <a:pt x="3" y="605789"/>
                </a:lnTo>
                <a:lnTo>
                  <a:pt x="3" y="604527"/>
                </a:lnTo>
                <a:lnTo>
                  <a:pt x="3" y="318954"/>
                </a:lnTo>
                <a:lnTo>
                  <a:pt x="3" y="285575"/>
                </a:lnTo>
                <a:lnTo>
                  <a:pt x="3" y="0"/>
                </a:lnTo>
                <a:lnTo>
                  <a:pt x="1506407" y="0"/>
                </a:lnTo>
                <a:close/>
              </a:path>
            </a:pathLst>
          </a:custGeom>
          <a:solidFill>
            <a:schemeClr val="accent5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62E35079-A3E7-444C-A33C-806D46FF11E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7235" y="1913850"/>
            <a:ext cx="2696214" cy="2712868"/>
          </a:xfrm>
          <a:prstGeom prst="snip1Rect">
            <a:avLst>
              <a:gd name="adj" fmla="val 27164"/>
            </a:avLst>
          </a:prstGeom>
          <a:solidFill>
            <a:schemeClr val="bg1">
              <a:lumMod val="95000"/>
            </a:schemeClr>
          </a:solidFill>
        </p:spPr>
        <p:txBody>
          <a:bodyPr lIns="411480" tIns="457200"/>
          <a:lstStyle>
            <a:lvl1pPr algn="ctr">
              <a:buNone/>
              <a:defRPr sz="1400"/>
            </a:lvl1pPr>
          </a:lstStyle>
          <a:p>
            <a:r>
              <a:rPr lang="en-US"/>
              <a:t>lifestyle photo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0CF95F1D-18F6-5E42-89B7-CBB221ED2F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37920" y="1913850"/>
            <a:ext cx="2696214" cy="2712868"/>
          </a:xfrm>
          <a:prstGeom prst="snip1Rect">
            <a:avLst>
              <a:gd name="adj" fmla="val 27164"/>
            </a:avLst>
          </a:prstGeom>
          <a:solidFill>
            <a:schemeClr val="bg1">
              <a:lumMod val="95000"/>
            </a:schemeClr>
          </a:solidFill>
        </p:spPr>
        <p:txBody>
          <a:bodyPr lIns="411480" tIns="457200"/>
          <a:lstStyle>
            <a:lvl1pPr marL="228531" marR="0" indent="-228531" algn="ctr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228531" marR="0" lvl="0" indent="-228531" algn="ctr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lifestyle photo</a:t>
            </a:r>
          </a:p>
          <a:p>
            <a:endParaRPr lang="en-US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1EFA0877-8638-3A47-8841-BB2C7525109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71179" y="1913850"/>
            <a:ext cx="2696214" cy="2712868"/>
          </a:xfrm>
          <a:prstGeom prst="snip1Rect">
            <a:avLst>
              <a:gd name="adj" fmla="val 27164"/>
            </a:avLst>
          </a:prstGeom>
          <a:solidFill>
            <a:schemeClr val="bg1">
              <a:lumMod val="95000"/>
            </a:schemeClr>
          </a:solidFill>
        </p:spPr>
        <p:txBody>
          <a:bodyPr lIns="411480" tIns="457200"/>
          <a:lstStyle>
            <a:lvl1pPr marL="228531" marR="0" indent="-228531" algn="ctr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228531" marR="0" lvl="0" indent="-228531" algn="ctr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lifestyle photo</a:t>
            </a:r>
          </a:p>
          <a:p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3B70D44-6CA0-7A49-8ACF-10152657AF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90164" y="5026511"/>
            <a:ext cx="3872753" cy="898802"/>
          </a:xfrm>
        </p:spPr>
        <p:txBody>
          <a:bodyPr/>
          <a:lstStyle>
            <a:lvl1pPr>
              <a:buNone/>
              <a:defRPr sz="1800" b="1">
                <a:solidFill>
                  <a:schemeClr val="bg1"/>
                </a:solidFill>
              </a:defRPr>
            </a:lvl1pPr>
            <a:lvl2pPr marL="12700" indent="-1270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7720769-4879-704D-BF74-6BAF1FDE83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38836" y="5026511"/>
            <a:ext cx="2717259" cy="898802"/>
          </a:xfrm>
        </p:spPr>
        <p:txBody>
          <a:bodyPr/>
          <a:lstStyle>
            <a:lvl1pPr>
              <a:buNone/>
              <a:defRPr sz="1800" b="1">
                <a:solidFill>
                  <a:schemeClr val="bg1"/>
                </a:solidFill>
              </a:defRPr>
            </a:lvl1pPr>
            <a:lvl2pPr marL="12700" indent="-1270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4CBCF93-587D-5C49-96FA-6315821E52D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1304" y="5026511"/>
            <a:ext cx="511175" cy="511175"/>
          </a:xfrm>
        </p:spPr>
        <p:txBody>
          <a:bodyPr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4064EB92-17F8-A047-959E-D44218EFAE5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10551" y="5026511"/>
            <a:ext cx="511175" cy="511175"/>
          </a:xfrm>
        </p:spPr>
        <p:txBody>
          <a:bodyPr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8D24F2BD-36BD-1B42-AE8E-78C56A59C21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62867" y="5026511"/>
            <a:ext cx="511175" cy="511175"/>
          </a:xfrm>
        </p:spPr>
        <p:txBody>
          <a:bodyPr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1B4DE0FE-4D40-9046-93E7-504E409EE0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081" y="1610958"/>
            <a:ext cx="2272554" cy="209303"/>
          </a:xfrm>
        </p:spPr>
        <p:txBody>
          <a:bodyPr/>
          <a:lstStyle>
            <a:lvl1pPr>
              <a:buNone/>
              <a:defRPr sz="1200" b="1">
                <a:solidFill>
                  <a:schemeClr val="tx1"/>
                </a:solidFill>
              </a:defRPr>
            </a:lvl1pPr>
            <a:lvl2pPr marL="12700" indent="-12700"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74C70882-B224-7C43-AB18-4CFB646ABD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37920" y="1610958"/>
            <a:ext cx="2272554" cy="209303"/>
          </a:xfrm>
        </p:spPr>
        <p:txBody>
          <a:bodyPr/>
          <a:lstStyle>
            <a:lvl1pPr>
              <a:buNone/>
              <a:defRPr sz="1200" b="1">
                <a:solidFill>
                  <a:schemeClr val="tx1"/>
                </a:solidFill>
              </a:defRPr>
            </a:lvl1pPr>
            <a:lvl2pPr marL="12700" indent="-12700"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656ABE5-FF8C-904F-B1DF-23979547F8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71179" y="1610958"/>
            <a:ext cx="2272554" cy="209303"/>
          </a:xfrm>
        </p:spPr>
        <p:txBody>
          <a:bodyPr/>
          <a:lstStyle>
            <a:lvl1pPr>
              <a:buNone/>
              <a:defRPr sz="1200" b="1">
                <a:solidFill>
                  <a:schemeClr val="tx1"/>
                </a:solidFill>
              </a:defRPr>
            </a:lvl1pPr>
            <a:lvl2pPr marL="12700" indent="-12700"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F2A6A0C-B45B-C548-8329-9BA4B36165F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3462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681B8160-8C93-8343-87BC-7A869123C52E}"/>
              </a:ext>
            </a:extLst>
          </p:cNvPr>
          <p:cNvSpPr/>
          <p:nvPr userDrawn="1"/>
        </p:nvSpPr>
        <p:spPr>
          <a:xfrm rot="16200000">
            <a:off x="6859458" y="-1896484"/>
            <a:ext cx="1506406" cy="7978702"/>
          </a:xfrm>
          <a:custGeom>
            <a:avLst/>
            <a:gdLst>
              <a:gd name="connsiteX0" fmla="*/ 1506406 w 1506406"/>
              <a:gd name="connsiteY0" fmla="*/ 0 h 7978702"/>
              <a:gd name="connsiteX1" fmla="*/ 1506406 w 1506406"/>
              <a:gd name="connsiteY1" fmla="*/ 66583 h 7978702"/>
              <a:gd name="connsiteX2" fmla="*/ 1506406 w 1506406"/>
              <a:gd name="connsiteY2" fmla="*/ 448162 h 7978702"/>
              <a:gd name="connsiteX3" fmla="*/ 1506406 w 1506406"/>
              <a:gd name="connsiteY3" fmla="*/ 552423 h 7978702"/>
              <a:gd name="connsiteX4" fmla="*/ 1506406 w 1506406"/>
              <a:gd name="connsiteY4" fmla="*/ 733736 h 7978702"/>
              <a:gd name="connsiteX5" fmla="*/ 1506406 w 1506406"/>
              <a:gd name="connsiteY5" fmla="*/ 767116 h 7978702"/>
              <a:gd name="connsiteX6" fmla="*/ 1506406 w 1506406"/>
              <a:gd name="connsiteY6" fmla="*/ 837997 h 7978702"/>
              <a:gd name="connsiteX7" fmla="*/ 1506406 w 1506406"/>
              <a:gd name="connsiteY7" fmla="*/ 871377 h 7978702"/>
              <a:gd name="connsiteX8" fmla="*/ 1506406 w 1506406"/>
              <a:gd name="connsiteY8" fmla="*/ 1052690 h 7978702"/>
              <a:gd name="connsiteX9" fmla="*/ 1506406 w 1506406"/>
              <a:gd name="connsiteY9" fmla="*/ 1156951 h 7978702"/>
              <a:gd name="connsiteX10" fmla="*/ 1506406 w 1506406"/>
              <a:gd name="connsiteY10" fmla="*/ 1506402 h 7978702"/>
              <a:gd name="connsiteX11" fmla="*/ 1506406 w 1506406"/>
              <a:gd name="connsiteY11" fmla="*/ 1610663 h 7978702"/>
              <a:gd name="connsiteX12" fmla="*/ 1506406 w 1506406"/>
              <a:gd name="connsiteY12" fmla="*/ 1791977 h 7978702"/>
              <a:gd name="connsiteX13" fmla="*/ 1506406 w 1506406"/>
              <a:gd name="connsiteY13" fmla="*/ 1896237 h 7978702"/>
              <a:gd name="connsiteX14" fmla="*/ 1506406 w 1506406"/>
              <a:gd name="connsiteY14" fmla="*/ 2205991 h 7978702"/>
              <a:gd name="connsiteX15" fmla="*/ 1506406 w 1506406"/>
              <a:gd name="connsiteY15" fmla="*/ 2272574 h 7978702"/>
              <a:gd name="connsiteX16" fmla="*/ 1506406 w 1506406"/>
              <a:gd name="connsiteY16" fmla="*/ 2277817 h 7978702"/>
              <a:gd name="connsiteX17" fmla="*/ 1506406 w 1506406"/>
              <a:gd name="connsiteY17" fmla="*/ 2563391 h 7978702"/>
              <a:gd name="connsiteX18" fmla="*/ 1506406 w 1506406"/>
              <a:gd name="connsiteY18" fmla="*/ 2596770 h 7978702"/>
              <a:gd name="connsiteX19" fmla="*/ 1506406 w 1506406"/>
              <a:gd name="connsiteY19" fmla="*/ 2654153 h 7978702"/>
              <a:gd name="connsiteX20" fmla="*/ 1506406 w 1506406"/>
              <a:gd name="connsiteY20" fmla="*/ 2703503 h 7978702"/>
              <a:gd name="connsiteX21" fmla="*/ 1506406 w 1506406"/>
              <a:gd name="connsiteY21" fmla="*/ 2758414 h 7978702"/>
              <a:gd name="connsiteX22" fmla="*/ 1506406 w 1506406"/>
              <a:gd name="connsiteY22" fmla="*/ 2882345 h 7978702"/>
              <a:gd name="connsiteX23" fmla="*/ 1506406 w 1506406"/>
              <a:gd name="connsiteY23" fmla="*/ 2939727 h 7978702"/>
              <a:gd name="connsiteX24" fmla="*/ 1506406 w 1506406"/>
              <a:gd name="connsiteY24" fmla="*/ 2973107 h 7978702"/>
              <a:gd name="connsiteX25" fmla="*/ 1506406 w 1506406"/>
              <a:gd name="connsiteY25" fmla="*/ 2989077 h 7978702"/>
              <a:gd name="connsiteX26" fmla="*/ 1506406 w 1506406"/>
              <a:gd name="connsiteY26" fmla="*/ 3022456 h 7978702"/>
              <a:gd name="connsiteX27" fmla="*/ 1506406 w 1506406"/>
              <a:gd name="connsiteY27" fmla="*/ 3043988 h 7978702"/>
              <a:gd name="connsiteX28" fmla="*/ 1506406 w 1506406"/>
              <a:gd name="connsiteY28" fmla="*/ 3077368 h 7978702"/>
              <a:gd name="connsiteX29" fmla="*/ 1506406 w 1506406"/>
              <a:gd name="connsiteY29" fmla="*/ 3258681 h 7978702"/>
              <a:gd name="connsiteX30" fmla="*/ 1506406 w 1506406"/>
              <a:gd name="connsiteY30" fmla="*/ 3308031 h 7978702"/>
              <a:gd name="connsiteX31" fmla="*/ 1506406 w 1506406"/>
              <a:gd name="connsiteY31" fmla="*/ 3308221 h 7978702"/>
              <a:gd name="connsiteX32" fmla="*/ 1506406 w 1506406"/>
              <a:gd name="connsiteY32" fmla="*/ 3336057 h 7978702"/>
              <a:gd name="connsiteX33" fmla="*/ 1506406 w 1506406"/>
              <a:gd name="connsiteY33" fmla="*/ 3362942 h 7978702"/>
              <a:gd name="connsiteX34" fmla="*/ 1506406 w 1506406"/>
              <a:gd name="connsiteY34" fmla="*/ 3593795 h 7978702"/>
              <a:gd name="connsiteX35" fmla="*/ 1506406 w 1506406"/>
              <a:gd name="connsiteY35" fmla="*/ 3621631 h 7978702"/>
              <a:gd name="connsiteX36" fmla="*/ 1506406 w 1506406"/>
              <a:gd name="connsiteY36" fmla="*/ 3712393 h 7978702"/>
              <a:gd name="connsiteX37" fmla="*/ 1506406 w 1506406"/>
              <a:gd name="connsiteY37" fmla="*/ 3761743 h 7978702"/>
              <a:gd name="connsiteX38" fmla="*/ 1506406 w 1506406"/>
              <a:gd name="connsiteY38" fmla="*/ 3816654 h 7978702"/>
              <a:gd name="connsiteX39" fmla="*/ 1506406 w 1506406"/>
              <a:gd name="connsiteY39" fmla="*/ 3975374 h 7978702"/>
              <a:gd name="connsiteX40" fmla="*/ 1506406 w 1506406"/>
              <a:gd name="connsiteY40" fmla="*/ 3997968 h 7978702"/>
              <a:gd name="connsiteX41" fmla="*/ 1506406 w 1506406"/>
              <a:gd name="connsiteY41" fmla="*/ 4047317 h 7978702"/>
              <a:gd name="connsiteX42" fmla="*/ 1506406 w 1506406"/>
              <a:gd name="connsiteY42" fmla="*/ 4102228 h 7978702"/>
              <a:gd name="connsiteX43" fmla="*/ 1506406 w 1506406"/>
              <a:gd name="connsiteY43" fmla="*/ 4252711 h 7978702"/>
              <a:gd name="connsiteX44" fmla="*/ 1506406 w 1506406"/>
              <a:gd name="connsiteY44" fmla="*/ 4260949 h 7978702"/>
              <a:gd name="connsiteX45" fmla="*/ 1506406 w 1506406"/>
              <a:gd name="connsiteY45" fmla="*/ 4294329 h 7978702"/>
              <a:gd name="connsiteX46" fmla="*/ 1506406 w 1506406"/>
              <a:gd name="connsiteY46" fmla="*/ 4428896 h 7978702"/>
              <a:gd name="connsiteX47" fmla="*/ 1506406 w 1506406"/>
              <a:gd name="connsiteY47" fmla="*/ 4483808 h 7978702"/>
              <a:gd name="connsiteX48" fmla="*/ 1506406 w 1506406"/>
              <a:gd name="connsiteY48" fmla="*/ 4538285 h 7978702"/>
              <a:gd name="connsiteX49" fmla="*/ 1506406 w 1506406"/>
              <a:gd name="connsiteY49" fmla="*/ 4571665 h 7978702"/>
              <a:gd name="connsiteX50" fmla="*/ 1506406 w 1506406"/>
              <a:gd name="connsiteY50" fmla="*/ 4579903 h 7978702"/>
              <a:gd name="connsiteX51" fmla="*/ 1506406 w 1506406"/>
              <a:gd name="connsiteY51" fmla="*/ 4714471 h 7978702"/>
              <a:gd name="connsiteX52" fmla="*/ 1506406 w 1506406"/>
              <a:gd name="connsiteY52" fmla="*/ 4747850 h 7978702"/>
              <a:gd name="connsiteX53" fmla="*/ 1506406 w 1506406"/>
              <a:gd name="connsiteY53" fmla="*/ 4769382 h 7978702"/>
              <a:gd name="connsiteX54" fmla="*/ 1506406 w 1506406"/>
              <a:gd name="connsiteY54" fmla="*/ 4802761 h 7978702"/>
              <a:gd name="connsiteX55" fmla="*/ 1506406 w 1506406"/>
              <a:gd name="connsiteY55" fmla="*/ 4857239 h 7978702"/>
              <a:gd name="connsiteX56" fmla="*/ 1506406 w 1506406"/>
              <a:gd name="connsiteY56" fmla="*/ 4909494 h 7978702"/>
              <a:gd name="connsiteX57" fmla="*/ 1506406 w 1506406"/>
              <a:gd name="connsiteY57" fmla="*/ 5033425 h 7978702"/>
              <a:gd name="connsiteX58" fmla="*/ 1506406 w 1506406"/>
              <a:gd name="connsiteY58" fmla="*/ 5033615 h 7978702"/>
              <a:gd name="connsiteX59" fmla="*/ 1506406 w 1506406"/>
              <a:gd name="connsiteY59" fmla="*/ 5088336 h 7978702"/>
              <a:gd name="connsiteX60" fmla="*/ 1506406 w 1506406"/>
              <a:gd name="connsiteY60" fmla="*/ 5195068 h 7978702"/>
              <a:gd name="connsiteX61" fmla="*/ 1506406 w 1506406"/>
              <a:gd name="connsiteY61" fmla="*/ 5228447 h 7978702"/>
              <a:gd name="connsiteX62" fmla="*/ 1506406 w 1506406"/>
              <a:gd name="connsiteY62" fmla="*/ 5310951 h 7978702"/>
              <a:gd name="connsiteX63" fmla="*/ 1506406 w 1506406"/>
              <a:gd name="connsiteY63" fmla="*/ 5319189 h 7978702"/>
              <a:gd name="connsiteX64" fmla="*/ 1506406 w 1506406"/>
              <a:gd name="connsiteY64" fmla="*/ 5487137 h 7978702"/>
              <a:gd name="connsiteX65" fmla="*/ 1506406 w 1506406"/>
              <a:gd name="connsiteY65" fmla="*/ 5514022 h 7978702"/>
              <a:gd name="connsiteX66" fmla="*/ 1506406 w 1506406"/>
              <a:gd name="connsiteY66" fmla="*/ 5514212 h 7978702"/>
              <a:gd name="connsiteX67" fmla="*/ 1506406 w 1506406"/>
              <a:gd name="connsiteY67" fmla="*/ 5542048 h 7978702"/>
              <a:gd name="connsiteX68" fmla="*/ 1506406 w 1506406"/>
              <a:gd name="connsiteY68" fmla="*/ 5596526 h 7978702"/>
              <a:gd name="connsiteX69" fmla="*/ 1506406 w 1506406"/>
              <a:gd name="connsiteY69" fmla="*/ 5772711 h 7978702"/>
              <a:gd name="connsiteX70" fmla="*/ 1506406 w 1506406"/>
              <a:gd name="connsiteY70" fmla="*/ 5799786 h 7978702"/>
              <a:gd name="connsiteX71" fmla="*/ 1506406 w 1506406"/>
              <a:gd name="connsiteY71" fmla="*/ 5827622 h 7978702"/>
              <a:gd name="connsiteX72" fmla="*/ 1506406 w 1506406"/>
              <a:gd name="connsiteY72" fmla="*/ 5967734 h 7978702"/>
              <a:gd name="connsiteX73" fmla="*/ 1506406 w 1506406"/>
              <a:gd name="connsiteY73" fmla="*/ 6181365 h 7978702"/>
              <a:gd name="connsiteX74" fmla="*/ 1506406 w 1506406"/>
              <a:gd name="connsiteY74" fmla="*/ 6253308 h 7978702"/>
              <a:gd name="connsiteX75" fmla="*/ 1506406 w 1506406"/>
              <a:gd name="connsiteY75" fmla="*/ 6458702 h 7978702"/>
              <a:gd name="connsiteX76" fmla="*/ 1506406 w 1506406"/>
              <a:gd name="connsiteY76" fmla="*/ 6466940 h 7978702"/>
              <a:gd name="connsiteX77" fmla="*/ 1506406 w 1506406"/>
              <a:gd name="connsiteY77" fmla="*/ 6500320 h 7978702"/>
              <a:gd name="connsiteX78" fmla="*/ 1506406 w 1506406"/>
              <a:gd name="connsiteY78" fmla="*/ 6634887 h 7978702"/>
              <a:gd name="connsiteX79" fmla="*/ 1506406 w 1506406"/>
              <a:gd name="connsiteY79" fmla="*/ 6744276 h 7978702"/>
              <a:gd name="connsiteX80" fmla="*/ 1506406 w 1506406"/>
              <a:gd name="connsiteY80" fmla="*/ 6777656 h 7978702"/>
              <a:gd name="connsiteX81" fmla="*/ 1506406 w 1506406"/>
              <a:gd name="connsiteY81" fmla="*/ 6785894 h 7978702"/>
              <a:gd name="connsiteX82" fmla="*/ 1506406 w 1506406"/>
              <a:gd name="connsiteY82" fmla="*/ 6920462 h 7978702"/>
              <a:gd name="connsiteX83" fmla="*/ 1506406 w 1506406"/>
              <a:gd name="connsiteY83" fmla="*/ 6953841 h 7978702"/>
              <a:gd name="connsiteX84" fmla="*/ 1506406 w 1506406"/>
              <a:gd name="connsiteY84" fmla="*/ 7063230 h 7978702"/>
              <a:gd name="connsiteX85" fmla="*/ 1506406 w 1506406"/>
              <a:gd name="connsiteY85" fmla="*/ 7239416 h 7978702"/>
              <a:gd name="connsiteX86" fmla="*/ 1506406 w 1506406"/>
              <a:gd name="connsiteY86" fmla="*/ 7239606 h 7978702"/>
              <a:gd name="connsiteX87" fmla="*/ 1506406 w 1506406"/>
              <a:gd name="connsiteY87" fmla="*/ 7516942 h 7978702"/>
              <a:gd name="connsiteX88" fmla="*/ 1506406 w 1506406"/>
              <a:gd name="connsiteY88" fmla="*/ 7525180 h 7978702"/>
              <a:gd name="connsiteX89" fmla="*/ 1506406 w 1506406"/>
              <a:gd name="connsiteY89" fmla="*/ 7693128 h 7978702"/>
              <a:gd name="connsiteX90" fmla="*/ 1506406 w 1506406"/>
              <a:gd name="connsiteY90" fmla="*/ 7802517 h 7978702"/>
              <a:gd name="connsiteX91" fmla="*/ 1506406 w 1506406"/>
              <a:gd name="connsiteY91" fmla="*/ 7978702 h 7978702"/>
              <a:gd name="connsiteX92" fmla="*/ 1499092 w 1506406"/>
              <a:gd name="connsiteY92" fmla="*/ 7978702 h 7978702"/>
              <a:gd name="connsiteX93" fmla="*/ 0 w 1506406"/>
              <a:gd name="connsiteY93" fmla="*/ 7153207 h 7978702"/>
              <a:gd name="connsiteX94" fmla="*/ 0 w 1506406"/>
              <a:gd name="connsiteY94" fmla="*/ 7063230 h 7978702"/>
              <a:gd name="connsiteX95" fmla="*/ 0 w 1506406"/>
              <a:gd name="connsiteY95" fmla="*/ 6867633 h 7978702"/>
              <a:gd name="connsiteX96" fmla="*/ 0 w 1506406"/>
              <a:gd name="connsiteY96" fmla="*/ 6777656 h 7978702"/>
              <a:gd name="connsiteX97" fmla="*/ 0 w 1506406"/>
              <a:gd name="connsiteY97" fmla="*/ 6744276 h 7978702"/>
              <a:gd name="connsiteX98" fmla="*/ 0 w 1506406"/>
              <a:gd name="connsiteY98" fmla="*/ 6699688 h 7978702"/>
              <a:gd name="connsiteX99" fmla="*/ 0 w 1506406"/>
              <a:gd name="connsiteY99" fmla="*/ 6458702 h 7978702"/>
              <a:gd name="connsiteX100" fmla="*/ 0 w 1506406"/>
              <a:gd name="connsiteY100" fmla="*/ 6414113 h 7978702"/>
              <a:gd name="connsiteX101" fmla="*/ 0 w 1506406"/>
              <a:gd name="connsiteY101" fmla="*/ 6413923 h 7978702"/>
              <a:gd name="connsiteX102" fmla="*/ 0 w 1506406"/>
              <a:gd name="connsiteY102" fmla="*/ 6253308 h 7978702"/>
              <a:gd name="connsiteX103" fmla="*/ 0 w 1506406"/>
              <a:gd name="connsiteY103" fmla="*/ 6128349 h 7978702"/>
              <a:gd name="connsiteX104" fmla="*/ 0 w 1506406"/>
              <a:gd name="connsiteY104" fmla="*/ 6094969 h 7978702"/>
              <a:gd name="connsiteX105" fmla="*/ 0 w 1506406"/>
              <a:gd name="connsiteY105" fmla="*/ 5967734 h 7978702"/>
              <a:gd name="connsiteX106" fmla="*/ 0 w 1506406"/>
              <a:gd name="connsiteY106" fmla="*/ 5960401 h 7978702"/>
              <a:gd name="connsiteX107" fmla="*/ 0 w 1506406"/>
              <a:gd name="connsiteY107" fmla="*/ 5809395 h 7978702"/>
              <a:gd name="connsiteX108" fmla="*/ 0 w 1506406"/>
              <a:gd name="connsiteY108" fmla="*/ 5799786 h 7978702"/>
              <a:gd name="connsiteX109" fmla="*/ 0 w 1506406"/>
              <a:gd name="connsiteY109" fmla="*/ 5674827 h 7978702"/>
              <a:gd name="connsiteX110" fmla="*/ 0 w 1506406"/>
              <a:gd name="connsiteY110" fmla="*/ 5641447 h 7978702"/>
              <a:gd name="connsiteX111" fmla="*/ 0 w 1506406"/>
              <a:gd name="connsiteY111" fmla="*/ 5514212 h 7978702"/>
              <a:gd name="connsiteX112" fmla="*/ 2 w 1506406"/>
              <a:gd name="connsiteY112" fmla="*/ 5355873 h 7978702"/>
              <a:gd name="connsiteX113" fmla="*/ 2 w 1506406"/>
              <a:gd name="connsiteY113" fmla="*/ 5315082 h 7978702"/>
              <a:gd name="connsiteX114" fmla="*/ 0 w 1506406"/>
              <a:gd name="connsiteY114" fmla="*/ 5315082 h 7978702"/>
              <a:gd name="connsiteX115" fmla="*/ 0 w 1506406"/>
              <a:gd name="connsiteY115" fmla="*/ 5228447 h 7978702"/>
              <a:gd name="connsiteX116" fmla="*/ 0 w 1506406"/>
              <a:gd name="connsiteY116" fmla="*/ 5195068 h 7978702"/>
              <a:gd name="connsiteX117" fmla="*/ 0 w 1506406"/>
              <a:gd name="connsiteY117" fmla="*/ 5029508 h 7978702"/>
              <a:gd name="connsiteX118" fmla="*/ 0 w 1506406"/>
              <a:gd name="connsiteY118" fmla="*/ 5002130 h 7978702"/>
              <a:gd name="connsiteX119" fmla="*/ 0 w 1506406"/>
              <a:gd name="connsiteY119" fmla="*/ 4947216 h 7978702"/>
              <a:gd name="connsiteX120" fmla="*/ 0 w 1506406"/>
              <a:gd name="connsiteY120" fmla="*/ 4909494 h 7978702"/>
              <a:gd name="connsiteX121" fmla="*/ 0 w 1506406"/>
              <a:gd name="connsiteY121" fmla="*/ 4857239 h 7978702"/>
              <a:gd name="connsiteX122" fmla="*/ 0 w 1506406"/>
              <a:gd name="connsiteY122" fmla="*/ 4716555 h 7978702"/>
              <a:gd name="connsiteX123" fmla="*/ 0 w 1506406"/>
              <a:gd name="connsiteY123" fmla="*/ 4661642 h 7978702"/>
              <a:gd name="connsiteX124" fmla="*/ 0 w 1506406"/>
              <a:gd name="connsiteY124" fmla="*/ 4575796 h 7978702"/>
              <a:gd name="connsiteX125" fmla="*/ 0 w 1506406"/>
              <a:gd name="connsiteY125" fmla="*/ 4571665 h 7978702"/>
              <a:gd name="connsiteX126" fmla="*/ 0 w 1506406"/>
              <a:gd name="connsiteY126" fmla="*/ 4538285 h 7978702"/>
              <a:gd name="connsiteX127" fmla="*/ 0 w 1506406"/>
              <a:gd name="connsiteY127" fmla="*/ 4493697 h 7978702"/>
              <a:gd name="connsiteX128" fmla="*/ 0 w 1506406"/>
              <a:gd name="connsiteY128" fmla="*/ 4415181 h 7978702"/>
              <a:gd name="connsiteX129" fmla="*/ 0 w 1506406"/>
              <a:gd name="connsiteY129" fmla="*/ 4290222 h 7978702"/>
              <a:gd name="connsiteX130" fmla="*/ 0 w 1506406"/>
              <a:gd name="connsiteY130" fmla="*/ 4262843 h 7978702"/>
              <a:gd name="connsiteX131" fmla="*/ 0 w 1506406"/>
              <a:gd name="connsiteY131" fmla="*/ 4256842 h 7978702"/>
              <a:gd name="connsiteX132" fmla="*/ 0 w 1506406"/>
              <a:gd name="connsiteY132" fmla="*/ 4252711 h 7978702"/>
              <a:gd name="connsiteX133" fmla="*/ 0 w 1506406"/>
              <a:gd name="connsiteY133" fmla="*/ 4208122 h 7978702"/>
              <a:gd name="connsiteX134" fmla="*/ 0 w 1506406"/>
              <a:gd name="connsiteY134" fmla="*/ 4207932 h 7978702"/>
              <a:gd name="connsiteX135" fmla="*/ 0 w 1506406"/>
              <a:gd name="connsiteY135" fmla="*/ 4129607 h 7978702"/>
              <a:gd name="connsiteX136" fmla="*/ 0 w 1506406"/>
              <a:gd name="connsiteY136" fmla="*/ 4102228 h 7978702"/>
              <a:gd name="connsiteX137" fmla="*/ 0 w 1506406"/>
              <a:gd name="connsiteY137" fmla="*/ 4047317 h 7978702"/>
              <a:gd name="connsiteX138" fmla="*/ 0 w 1506406"/>
              <a:gd name="connsiteY138" fmla="*/ 3977269 h 7978702"/>
              <a:gd name="connsiteX139" fmla="*/ 0 w 1506406"/>
              <a:gd name="connsiteY139" fmla="*/ 3971267 h 7978702"/>
              <a:gd name="connsiteX140" fmla="*/ 0 w 1506406"/>
              <a:gd name="connsiteY140" fmla="*/ 3943889 h 7978702"/>
              <a:gd name="connsiteX141" fmla="*/ 0 w 1506406"/>
              <a:gd name="connsiteY141" fmla="*/ 3922358 h 7978702"/>
              <a:gd name="connsiteX142" fmla="*/ 0 w 1506406"/>
              <a:gd name="connsiteY142" fmla="*/ 3888978 h 7978702"/>
              <a:gd name="connsiteX143" fmla="*/ 0 w 1506406"/>
              <a:gd name="connsiteY143" fmla="*/ 3816654 h 7978702"/>
              <a:gd name="connsiteX144" fmla="*/ 0 w 1506406"/>
              <a:gd name="connsiteY144" fmla="*/ 3761743 h 7978702"/>
              <a:gd name="connsiteX145" fmla="*/ 0 w 1506406"/>
              <a:gd name="connsiteY145" fmla="*/ 3754410 h 7978702"/>
              <a:gd name="connsiteX146" fmla="*/ 0 w 1506406"/>
              <a:gd name="connsiteY146" fmla="*/ 3675895 h 7978702"/>
              <a:gd name="connsiteX147" fmla="*/ 0 w 1506406"/>
              <a:gd name="connsiteY147" fmla="*/ 3658315 h 7978702"/>
              <a:gd name="connsiteX148" fmla="*/ 0 w 1506406"/>
              <a:gd name="connsiteY148" fmla="*/ 3603404 h 7978702"/>
              <a:gd name="connsiteX149" fmla="*/ 0 w 1506406"/>
              <a:gd name="connsiteY149" fmla="*/ 3593795 h 7978702"/>
              <a:gd name="connsiteX150" fmla="*/ 0 w 1506406"/>
              <a:gd name="connsiteY150" fmla="*/ 3468836 h 7978702"/>
              <a:gd name="connsiteX151" fmla="*/ 0 w 1506406"/>
              <a:gd name="connsiteY151" fmla="*/ 3435456 h 7978702"/>
              <a:gd name="connsiteX152" fmla="*/ 0 w 1506406"/>
              <a:gd name="connsiteY152" fmla="*/ 3390320 h 7978702"/>
              <a:gd name="connsiteX153" fmla="*/ 0 w 1506406"/>
              <a:gd name="connsiteY153" fmla="*/ 3362942 h 7978702"/>
              <a:gd name="connsiteX154" fmla="*/ 0 w 1506406"/>
              <a:gd name="connsiteY154" fmla="*/ 3356940 h 7978702"/>
              <a:gd name="connsiteX155" fmla="*/ 0 w 1506406"/>
              <a:gd name="connsiteY155" fmla="*/ 3308221 h 7978702"/>
              <a:gd name="connsiteX156" fmla="*/ 0 w 1506406"/>
              <a:gd name="connsiteY156" fmla="*/ 3172475 h 7978702"/>
              <a:gd name="connsiteX157" fmla="*/ 0 w 1506406"/>
              <a:gd name="connsiteY157" fmla="*/ 3109091 h 7978702"/>
              <a:gd name="connsiteX158" fmla="*/ 0 w 1506406"/>
              <a:gd name="connsiteY158" fmla="*/ 3077368 h 7978702"/>
              <a:gd name="connsiteX159" fmla="*/ 0 w 1506406"/>
              <a:gd name="connsiteY159" fmla="*/ 3071366 h 7978702"/>
              <a:gd name="connsiteX160" fmla="*/ 0 w 1506406"/>
              <a:gd name="connsiteY160" fmla="*/ 3022456 h 7978702"/>
              <a:gd name="connsiteX161" fmla="*/ 0 w 1506406"/>
              <a:gd name="connsiteY161" fmla="*/ 2989077 h 7978702"/>
              <a:gd name="connsiteX162" fmla="*/ 0 w 1506406"/>
              <a:gd name="connsiteY162" fmla="*/ 2823517 h 7978702"/>
              <a:gd name="connsiteX163" fmla="*/ 0 w 1506406"/>
              <a:gd name="connsiteY163" fmla="*/ 2796139 h 7978702"/>
              <a:gd name="connsiteX164" fmla="*/ 0 w 1506406"/>
              <a:gd name="connsiteY164" fmla="*/ 2703503 h 7978702"/>
              <a:gd name="connsiteX165" fmla="*/ 0 w 1506406"/>
              <a:gd name="connsiteY165" fmla="*/ 2510564 h 7978702"/>
              <a:gd name="connsiteX166" fmla="*/ 0 w 1506406"/>
              <a:gd name="connsiteY166" fmla="*/ 2369805 h 7978702"/>
              <a:gd name="connsiteX167" fmla="*/ 0 w 1506406"/>
              <a:gd name="connsiteY167" fmla="*/ 2209190 h 7978702"/>
              <a:gd name="connsiteX168" fmla="*/ 0 w 1506406"/>
              <a:gd name="connsiteY168" fmla="*/ 2084231 h 7978702"/>
              <a:gd name="connsiteX169" fmla="*/ 0 w 1506406"/>
              <a:gd name="connsiteY169" fmla="*/ 2056852 h 7978702"/>
              <a:gd name="connsiteX170" fmla="*/ 0 w 1506406"/>
              <a:gd name="connsiteY170" fmla="*/ 2050851 h 7978702"/>
              <a:gd name="connsiteX171" fmla="*/ 0 w 1506406"/>
              <a:gd name="connsiteY171" fmla="*/ 1923616 h 7978702"/>
              <a:gd name="connsiteX172" fmla="*/ 0 w 1506406"/>
              <a:gd name="connsiteY172" fmla="*/ 1896237 h 7978702"/>
              <a:gd name="connsiteX173" fmla="*/ 0 w 1506406"/>
              <a:gd name="connsiteY173" fmla="*/ 1771278 h 7978702"/>
              <a:gd name="connsiteX174" fmla="*/ 0 w 1506406"/>
              <a:gd name="connsiteY174" fmla="*/ 1765276 h 7978702"/>
              <a:gd name="connsiteX175" fmla="*/ 0 w 1506406"/>
              <a:gd name="connsiteY175" fmla="*/ 1737898 h 7978702"/>
              <a:gd name="connsiteX176" fmla="*/ 0 w 1506406"/>
              <a:gd name="connsiteY176" fmla="*/ 1610663 h 7978702"/>
              <a:gd name="connsiteX177" fmla="*/ 0 w 1506406"/>
              <a:gd name="connsiteY177" fmla="*/ 1469904 h 7978702"/>
              <a:gd name="connsiteX178" fmla="*/ 0 w 1506406"/>
              <a:gd name="connsiteY178" fmla="*/ 1452324 h 7978702"/>
              <a:gd name="connsiteX179" fmla="*/ 0 w 1506406"/>
              <a:gd name="connsiteY179" fmla="*/ 1184329 h 7978702"/>
              <a:gd name="connsiteX180" fmla="*/ 0 w 1506406"/>
              <a:gd name="connsiteY180" fmla="*/ 1156951 h 7978702"/>
              <a:gd name="connsiteX181" fmla="*/ 0 w 1506406"/>
              <a:gd name="connsiteY181" fmla="*/ 1150949 h 7978702"/>
              <a:gd name="connsiteX182" fmla="*/ 0 w 1506406"/>
              <a:gd name="connsiteY182" fmla="*/ 966484 h 7978702"/>
              <a:gd name="connsiteX183" fmla="*/ 0 w 1506406"/>
              <a:gd name="connsiteY183" fmla="*/ 871377 h 7978702"/>
              <a:gd name="connsiteX184" fmla="*/ 0 w 1506406"/>
              <a:gd name="connsiteY184" fmla="*/ 865375 h 7978702"/>
              <a:gd name="connsiteX185" fmla="*/ 2 w 1506406"/>
              <a:gd name="connsiteY185" fmla="*/ 865375 h 7978702"/>
              <a:gd name="connsiteX186" fmla="*/ 2 w 1506406"/>
              <a:gd name="connsiteY186" fmla="*/ 604529 h 7978702"/>
              <a:gd name="connsiteX187" fmla="*/ 2 w 1506406"/>
              <a:gd name="connsiteY187" fmla="*/ 318954 h 7978702"/>
              <a:gd name="connsiteX188" fmla="*/ 2 w 1506406"/>
              <a:gd name="connsiteY188" fmla="*/ 285575 h 7978702"/>
              <a:gd name="connsiteX189" fmla="*/ 2 w 1506406"/>
              <a:gd name="connsiteY189" fmla="*/ 0 h 7978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1506406" h="7978702">
                <a:moveTo>
                  <a:pt x="1506406" y="0"/>
                </a:moveTo>
                <a:lnTo>
                  <a:pt x="1506406" y="66583"/>
                </a:lnTo>
                <a:lnTo>
                  <a:pt x="1506406" y="448162"/>
                </a:lnTo>
                <a:lnTo>
                  <a:pt x="1506406" y="552423"/>
                </a:lnTo>
                <a:lnTo>
                  <a:pt x="1506406" y="733736"/>
                </a:lnTo>
                <a:lnTo>
                  <a:pt x="1506406" y="767116"/>
                </a:lnTo>
                <a:lnTo>
                  <a:pt x="1506406" y="837997"/>
                </a:lnTo>
                <a:lnTo>
                  <a:pt x="1506406" y="871377"/>
                </a:lnTo>
                <a:lnTo>
                  <a:pt x="1506406" y="1052690"/>
                </a:lnTo>
                <a:lnTo>
                  <a:pt x="1506406" y="1156951"/>
                </a:lnTo>
                <a:lnTo>
                  <a:pt x="1506406" y="1506402"/>
                </a:lnTo>
                <a:lnTo>
                  <a:pt x="1506406" y="1610663"/>
                </a:lnTo>
                <a:lnTo>
                  <a:pt x="1506406" y="1791977"/>
                </a:lnTo>
                <a:lnTo>
                  <a:pt x="1506406" y="1896237"/>
                </a:lnTo>
                <a:lnTo>
                  <a:pt x="1506406" y="2205991"/>
                </a:lnTo>
                <a:lnTo>
                  <a:pt x="1506406" y="2272574"/>
                </a:lnTo>
                <a:lnTo>
                  <a:pt x="1506406" y="2277817"/>
                </a:lnTo>
                <a:lnTo>
                  <a:pt x="1506406" y="2563391"/>
                </a:lnTo>
                <a:lnTo>
                  <a:pt x="1506406" y="2596770"/>
                </a:lnTo>
                <a:lnTo>
                  <a:pt x="1506406" y="2654153"/>
                </a:lnTo>
                <a:lnTo>
                  <a:pt x="1506406" y="2703503"/>
                </a:lnTo>
                <a:lnTo>
                  <a:pt x="1506406" y="2758414"/>
                </a:lnTo>
                <a:lnTo>
                  <a:pt x="1506406" y="2882345"/>
                </a:lnTo>
                <a:lnTo>
                  <a:pt x="1506406" y="2939727"/>
                </a:lnTo>
                <a:lnTo>
                  <a:pt x="1506406" y="2973107"/>
                </a:lnTo>
                <a:lnTo>
                  <a:pt x="1506406" y="2989077"/>
                </a:lnTo>
                <a:lnTo>
                  <a:pt x="1506406" y="3022456"/>
                </a:lnTo>
                <a:lnTo>
                  <a:pt x="1506406" y="3043988"/>
                </a:lnTo>
                <a:lnTo>
                  <a:pt x="1506406" y="3077368"/>
                </a:lnTo>
                <a:lnTo>
                  <a:pt x="1506406" y="3258681"/>
                </a:lnTo>
                <a:lnTo>
                  <a:pt x="1506406" y="3308031"/>
                </a:lnTo>
                <a:lnTo>
                  <a:pt x="1506406" y="3308221"/>
                </a:lnTo>
                <a:lnTo>
                  <a:pt x="1506406" y="3336057"/>
                </a:lnTo>
                <a:lnTo>
                  <a:pt x="1506406" y="3362942"/>
                </a:lnTo>
                <a:lnTo>
                  <a:pt x="1506406" y="3593795"/>
                </a:lnTo>
                <a:lnTo>
                  <a:pt x="1506406" y="3621631"/>
                </a:lnTo>
                <a:lnTo>
                  <a:pt x="1506406" y="3712393"/>
                </a:lnTo>
                <a:lnTo>
                  <a:pt x="1506406" y="3761743"/>
                </a:lnTo>
                <a:lnTo>
                  <a:pt x="1506406" y="3816654"/>
                </a:lnTo>
                <a:lnTo>
                  <a:pt x="1506406" y="3975374"/>
                </a:lnTo>
                <a:lnTo>
                  <a:pt x="1506406" y="3997968"/>
                </a:lnTo>
                <a:lnTo>
                  <a:pt x="1506406" y="4047317"/>
                </a:lnTo>
                <a:lnTo>
                  <a:pt x="1506406" y="4102228"/>
                </a:lnTo>
                <a:lnTo>
                  <a:pt x="1506406" y="4252711"/>
                </a:lnTo>
                <a:lnTo>
                  <a:pt x="1506406" y="4260949"/>
                </a:lnTo>
                <a:lnTo>
                  <a:pt x="1506406" y="4294329"/>
                </a:lnTo>
                <a:lnTo>
                  <a:pt x="1506406" y="4428896"/>
                </a:lnTo>
                <a:lnTo>
                  <a:pt x="1506406" y="4483808"/>
                </a:lnTo>
                <a:lnTo>
                  <a:pt x="1506406" y="4538285"/>
                </a:lnTo>
                <a:lnTo>
                  <a:pt x="1506406" y="4571665"/>
                </a:lnTo>
                <a:lnTo>
                  <a:pt x="1506406" y="4579903"/>
                </a:lnTo>
                <a:lnTo>
                  <a:pt x="1506406" y="4714471"/>
                </a:lnTo>
                <a:lnTo>
                  <a:pt x="1506406" y="4747850"/>
                </a:lnTo>
                <a:lnTo>
                  <a:pt x="1506406" y="4769382"/>
                </a:lnTo>
                <a:lnTo>
                  <a:pt x="1506406" y="4802761"/>
                </a:lnTo>
                <a:lnTo>
                  <a:pt x="1506406" y="4857239"/>
                </a:lnTo>
                <a:lnTo>
                  <a:pt x="1506406" y="4909494"/>
                </a:lnTo>
                <a:lnTo>
                  <a:pt x="1506406" y="5033425"/>
                </a:lnTo>
                <a:lnTo>
                  <a:pt x="1506406" y="5033615"/>
                </a:lnTo>
                <a:lnTo>
                  <a:pt x="1506406" y="5088336"/>
                </a:lnTo>
                <a:lnTo>
                  <a:pt x="1506406" y="5195068"/>
                </a:lnTo>
                <a:lnTo>
                  <a:pt x="1506406" y="5228447"/>
                </a:lnTo>
                <a:lnTo>
                  <a:pt x="1506406" y="5310951"/>
                </a:lnTo>
                <a:lnTo>
                  <a:pt x="1506406" y="5319189"/>
                </a:lnTo>
                <a:lnTo>
                  <a:pt x="1506406" y="5487137"/>
                </a:lnTo>
                <a:lnTo>
                  <a:pt x="1506406" y="5514022"/>
                </a:lnTo>
                <a:lnTo>
                  <a:pt x="1506406" y="5514212"/>
                </a:lnTo>
                <a:lnTo>
                  <a:pt x="1506406" y="5542048"/>
                </a:lnTo>
                <a:lnTo>
                  <a:pt x="1506406" y="5596526"/>
                </a:lnTo>
                <a:lnTo>
                  <a:pt x="1506406" y="5772711"/>
                </a:lnTo>
                <a:lnTo>
                  <a:pt x="1506406" y="5799786"/>
                </a:lnTo>
                <a:lnTo>
                  <a:pt x="1506406" y="5827622"/>
                </a:lnTo>
                <a:lnTo>
                  <a:pt x="1506406" y="5967734"/>
                </a:lnTo>
                <a:lnTo>
                  <a:pt x="1506406" y="6181365"/>
                </a:lnTo>
                <a:lnTo>
                  <a:pt x="1506406" y="6253308"/>
                </a:lnTo>
                <a:lnTo>
                  <a:pt x="1506406" y="6458702"/>
                </a:lnTo>
                <a:lnTo>
                  <a:pt x="1506406" y="6466940"/>
                </a:lnTo>
                <a:lnTo>
                  <a:pt x="1506406" y="6500320"/>
                </a:lnTo>
                <a:lnTo>
                  <a:pt x="1506406" y="6634887"/>
                </a:lnTo>
                <a:lnTo>
                  <a:pt x="1506406" y="6744276"/>
                </a:lnTo>
                <a:lnTo>
                  <a:pt x="1506406" y="6777656"/>
                </a:lnTo>
                <a:lnTo>
                  <a:pt x="1506406" y="6785894"/>
                </a:lnTo>
                <a:lnTo>
                  <a:pt x="1506406" y="6920462"/>
                </a:lnTo>
                <a:lnTo>
                  <a:pt x="1506406" y="6953841"/>
                </a:lnTo>
                <a:lnTo>
                  <a:pt x="1506406" y="7063230"/>
                </a:lnTo>
                <a:lnTo>
                  <a:pt x="1506406" y="7239416"/>
                </a:lnTo>
                <a:lnTo>
                  <a:pt x="1506406" y="7239606"/>
                </a:lnTo>
                <a:lnTo>
                  <a:pt x="1506406" y="7516942"/>
                </a:lnTo>
                <a:lnTo>
                  <a:pt x="1506406" y="7525180"/>
                </a:lnTo>
                <a:lnTo>
                  <a:pt x="1506406" y="7693128"/>
                </a:lnTo>
                <a:lnTo>
                  <a:pt x="1506406" y="7802517"/>
                </a:lnTo>
                <a:lnTo>
                  <a:pt x="1506406" y="7978702"/>
                </a:lnTo>
                <a:lnTo>
                  <a:pt x="1499092" y="7978702"/>
                </a:lnTo>
                <a:lnTo>
                  <a:pt x="0" y="7153207"/>
                </a:lnTo>
                <a:lnTo>
                  <a:pt x="0" y="7063230"/>
                </a:lnTo>
                <a:lnTo>
                  <a:pt x="0" y="6867633"/>
                </a:lnTo>
                <a:lnTo>
                  <a:pt x="0" y="6777656"/>
                </a:lnTo>
                <a:lnTo>
                  <a:pt x="0" y="6744276"/>
                </a:lnTo>
                <a:lnTo>
                  <a:pt x="0" y="6699688"/>
                </a:lnTo>
                <a:lnTo>
                  <a:pt x="0" y="6458702"/>
                </a:lnTo>
                <a:lnTo>
                  <a:pt x="0" y="6414113"/>
                </a:lnTo>
                <a:lnTo>
                  <a:pt x="0" y="6413923"/>
                </a:lnTo>
                <a:lnTo>
                  <a:pt x="0" y="6253308"/>
                </a:lnTo>
                <a:lnTo>
                  <a:pt x="0" y="6128349"/>
                </a:lnTo>
                <a:lnTo>
                  <a:pt x="0" y="6094969"/>
                </a:lnTo>
                <a:lnTo>
                  <a:pt x="0" y="5967734"/>
                </a:lnTo>
                <a:lnTo>
                  <a:pt x="0" y="5960401"/>
                </a:lnTo>
                <a:lnTo>
                  <a:pt x="0" y="5809395"/>
                </a:lnTo>
                <a:lnTo>
                  <a:pt x="0" y="5799786"/>
                </a:lnTo>
                <a:lnTo>
                  <a:pt x="0" y="5674827"/>
                </a:lnTo>
                <a:lnTo>
                  <a:pt x="0" y="5641447"/>
                </a:lnTo>
                <a:lnTo>
                  <a:pt x="0" y="5514212"/>
                </a:lnTo>
                <a:lnTo>
                  <a:pt x="2" y="5355873"/>
                </a:lnTo>
                <a:lnTo>
                  <a:pt x="2" y="5315082"/>
                </a:lnTo>
                <a:lnTo>
                  <a:pt x="0" y="5315082"/>
                </a:lnTo>
                <a:lnTo>
                  <a:pt x="0" y="5228447"/>
                </a:lnTo>
                <a:lnTo>
                  <a:pt x="0" y="5195068"/>
                </a:lnTo>
                <a:lnTo>
                  <a:pt x="0" y="5029508"/>
                </a:lnTo>
                <a:lnTo>
                  <a:pt x="0" y="5002130"/>
                </a:lnTo>
                <a:lnTo>
                  <a:pt x="0" y="4947216"/>
                </a:lnTo>
                <a:lnTo>
                  <a:pt x="0" y="4909494"/>
                </a:lnTo>
                <a:lnTo>
                  <a:pt x="0" y="4857239"/>
                </a:lnTo>
                <a:lnTo>
                  <a:pt x="0" y="4716555"/>
                </a:lnTo>
                <a:lnTo>
                  <a:pt x="0" y="4661642"/>
                </a:lnTo>
                <a:lnTo>
                  <a:pt x="0" y="4575796"/>
                </a:lnTo>
                <a:lnTo>
                  <a:pt x="0" y="4571665"/>
                </a:lnTo>
                <a:lnTo>
                  <a:pt x="0" y="4538285"/>
                </a:lnTo>
                <a:lnTo>
                  <a:pt x="0" y="4493697"/>
                </a:lnTo>
                <a:lnTo>
                  <a:pt x="0" y="4415181"/>
                </a:lnTo>
                <a:lnTo>
                  <a:pt x="0" y="4290222"/>
                </a:lnTo>
                <a:lnTo>
                  <a:pt x="0" y="4262843"/>
                </a:lnTo>
                <a:lnTo>
                  <a:pt x="0" y="4256842"/>
                </a:lnTo>
                <a:lnTo>
                  <a:pt x="0" y="4252711"/>
                </a:lnTo>
                <a:lnTo>
                  <a:pt x="0" y="4208122"/>
                </a:lnTo>
                <a:lnTo>
                  <a:pt x="0" y="4207932"/>
                </a:lnTo>
                <a:lnTo>
                  <a:pt x="0" y="4129607"/>
                </a:lnTo>
                <a:lnTo>
                  <a:pt x="0" y="4102228"/>
                </a:lnTo>
                <a:lnTo>
                  <a:pt x="0" y="4047317"/>
                </a:lnTo>
                <a:lnTo>
                  <a:pt x="0" y="3977269"/>
                </a:lnTo>
                <a:lnTo>
                  <a:pt x="0" y="3971267"/>
                </a:lnTo>
                <a:lnTo>
                  <a:pt x="0" y="3943889"/>
                </a:lnTo>
                <a:lnTo>
                  <a:pt x="0" y="3922358"/>
                </a:lnTo>
                <a:lnTo>
                  <a:pt x="0" y="3888978"/>
                </a:lnTo>
                <a:lnTo>
                  <a:pt x="0" y="3816654"/>
                </a:lnTo>
                <a:lnTo>
                  <a:pt x="0" y="3761743"/>
                </a:lnTo>
                <a:lnTo>
                  <a:pt x="0" y="3754410"/>
                </a:lnTo>
                <a:lnTo>
                  <a:pt x="0" y="3675895"/>
                </a:lnTo>
                <a:lnTo>
                  <a:pt x="0" y="3658315"/>
                </a:lnTo>
                <a:lnTo>
                  <a:pt x="0" y="3603404"/>
                </a:lnTo>
                <a:lnTo>
                  <a:pt x="0" y="3593795"/>
                </a:lnTo>
                <a:lnTo>
                  <a:pt x="0" y="3468836"/>
                </a:lnTo>
                <a:lnTo>
                  <a:pt x="0" y="3435456"/>
                </a:lnTo>
                <a:lnTo>
                  <a:pt x="0" y="3390320"/>
                </a:lnTo>
                <a:lnTo>
                  <a:pt x="0" y="3362942"/>
                </a:lnTo>
                <a:lnTo>
                  <a:pt x="0" y="3356940"/>
                </a:lnTo>
                <a:lnTo>
                  <a:pt x="0" y="3308221"/>
                </a:lnTo>
                <a:lnTo>
                  <a:pt x="0" y="3172475"/>
                </a:lnTo>
                <a:lnTo>
                  <a:pt x="0" y="3109091"/>
                </a:lnTo>
                <a:lnTo>
                  <a:pt x="0" y="3077368"/>
                </a:lnTo>
                <a:lnTo>
                  <a:pt x="0" y="3071366"/>
                </a:lnTo>
                <a:lnTo>
                  <a:pt x="0" y="3022456"/>
                </a:lnTo>
                <a:lnTo>
                  <a:pt x="0" y="2989077"/>
                </a:lnTo>
                <a:lnTo>
                  <a:pt x="0" y="2823517"/>
                </a:lnTo>
                <a:lnTo>
                  <a:pt x="0" y="2796139"/>
                </a:lnTo>
                <a:lnTo>
                  <a:pt x="0" y="2703503"/>
                </a:lnTo>
                <a:lnTo>
                  <a:pt x="0" y="2510564"/>
                </a:lnTo>
                <a:lnTo>
                  <a:pt x="0" y="2369805"/>
                </a:lnTo>
                <a:lnTo>
                  <a:pt x="0" y="2209190"/>
                </a:lnTo>
                <a:lnTo>
                  <a:pt x="0" y="2084231"/>
                </a:lnTo>
                <a:lnTo>
                  <a:pt x="0" y="2056852"/>
                </a:lnTo>
                <a:lnTo>
                  <a:pt x="0" y="2050851"/>
                </a:lnTo>
                <a:lnTo>
                  <a:pt x="0" y="1923616"/>
                </a:lnTo>
                <a:lnTo>
                  <a:pt x="0" y="1896237"/>
                </a:lnTo>
                <a:lnTo>
                  <a:pt x="0" y="1771278"/>
                </a:lnTo>
                <a:lnTo>
                  <a:pt x="0" y="1765276"/>
                </a:lnTo>
                <a:lnTo>
                  <a:pt x="0" y="1737898"/>
                </a:lnTo>
                <a:lnTo>
                  <a:pt x="0" y="1610663"/>
                </a:lnTo>
                <a:lnTo>
                  <a:pt x="0" y="1469904"/>
                </a:lnTo>
                <a:lnTo>
                  <a:pt x="0" y="1452324"/>
                </a:lnTo>
                <a:lnTo>
                  <a:pt x="0" y="1184329"/>
                </a:lnTo>
                <a:lnTo>
                  <a:pt x="0" y="1156951"/>
                </a:lnTo>
                <a:lnTo>
                  <a:pt x="0" y="1150949"/>
                </a:lnTo>
                <a:lnTo>
                  <a:pt x="0" y="966484"/>
                </a:lnTo>
                <a:lnTo>
                  <a:pt x="0" y="871377"/>
                </a:lnTo>
                <a:lnTo>
                  <a:pt x="0" y="865375"/>
                </a:lnTo>
                <a:lnTo>
                  <a:pt x="2" y="865375"/>
                </a:lnTo>
                <a:lnTo>
                  <a:pt x="2" y="604529"/>
                </a:lnTo>
                <a:lnTo>
                  <a:pt x="2" y="318954"/>
                </a:lnTo>
                <a:lnTo>
                  <a:pt x="2" y="285575"/>
                </a:lnTo>
                <a:lnTo>
                  <a:pt x="2" y="0"/>
                </a:lnTo>
                <a:close/>
              </a:path>
            </a:pathLst>
          </a:custGeom>
          <a:solidFill>
            <a:schemeClr val="tx2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lIns="0" tIns="2651760" rIns="182880" bIns="640080" rtlCol="0" anchor="t" anchorCtr="0">
            <a:no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endParaRPr lang="en-US" sz="2400">
              <a:solidFill>
                <a:schemeClr val="bg1">
                  <a:alpha val="7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C80172D3-1D46-1248-9192-FF8A6A4AA5DC}"/>
              </a:ext>
            </a:extLst>
          </p:cNvPr>
          <p:cNvSpPr/>
          <p:nvPr userDrawn="1"/>
        </p:nvSpPr>
        <p:spPr>
          <a:xfrm rot="16200000">
            <a:off x="2281743" y="-942079"/>
            <a:ext cx="1506406" cy="6069892"/>
          </a:xfrm>
          <a:custGeom>
            <a:avLst/>
            <a:gdLst>
              <a:gd name="connsiteX0" fmla="*/ 1506406 w 1506406"/>
              <a:gd name="connsiteY0" fmla="*/ 0 h 6069892"/>
              <a:gd name="connsiteX1" fmla="*/ 1506406 w 1506406"/>
              <a:gd name="connsiteY1" fmla="*/ 66583 h 6069892"/>
              <a:gd name="connsiteX2" fmla="*/ 1506406 w 1506406"/>
              <a:gd name="connsiteY2" fmla="*/ 297181 h 6069892"/>
              <a:gd name="connsiteX3" fmla="*/ 1506406 w 1506406"/>
              <a:gd name="connsiteY3" fmla="*/ 363764 h 6069892"/>
              <a:gd name="connsiteX4" fmla="*/ 1506406 w 1506406"/>
              <a:gd name="connsiteY4" fmla="*/ 369007 h 6069892"/>
              <a:gd name="connsiteX5" fmla="*/ 1506406 w 1506406"/>
              <a:gd name="connsiteY5" fmla="*/ 448162 h 6069892"/>
              <a:gd name="connsiteX6" fmla="*/ 1506406 w 1506406"/>
              <a:gd name="connsiteY6" fmla="*/ 552423 h 6069892"/>
              <a:gd name="connsiteX7" fmla="*/ 1506406 w 1506406"/>
              <a:gd name="connsiteY7" fmla="*/ 654581 h 6069892"/>
              <a:gd name="connsiteX8" fmla="*/ 1506406 w 1506406"/>
              <a:gd name="connsiteY8" fmla="*/ 687960 h 6069892"/>
              <a:gd name="connsiteX9" fmla="*/ 1506406 w 1506406"/>
              <a:gd name="connsiteY9" fmla="*/ 733736 h 6069892"/>
              <a:gd name="connsiteX10" fmla="*/ 1506406 w 1506406"/>
              <a:gd name="connsiteY10" fmla="*/ 745343 h 6069892"/>
              <a:gd name="connsiteX11" fmla="*/ 1506406 w 1506406"/>
              <a:gd name="connsiteY11" fmla="*/ 767116 h 6069892"/>
              <a:gd name="connsiteX12" fmla="*/ 1506406 w 1506406"/>
              <a:gd name="connsiteY12" fmla="*/ 794693 h 6069892"/>
              <a:gd name="connsiteX13" fmla="*/ 1506406 w 1506406"/>
              <a:gd name="connsiteY13" fmla="*/ 837997 h 6069892"/>
              <a:gd name="connsiteX14" fmla="*/ 1506406 w 1506406"/>
              <a:gd name="connsiteY14" fmla="*/ 849604 h 6069892"/>
              <a:gd name="connsiteX15" fmla="*/ 1506406 w 1506406"/>
              <a:gd name="connsiteY15" fmla="*/ 871377 h 6069892"/>
              <a:gd name="connsiteX16" fmla="*/ 1506406 w 1506406"/>
              <a:gd name="connsiteY16" fmla="*/ 973535 h 6069892"/>
              <a:gd name="connsiteX17" fmla="*/ 1506406 w 1506406"/>
              <a:gd name="connsiteY17" fmla="*/ 1030917 h 6069892"/>
              <a:gd name="connsiteX18" fmla="*/ 1506406 w 1506406"/>
              <a:gd name="connsiteY18" fmla="*/ 1052690 h 6069892"/>
              <a:gd name="connsiteX19" fmla="*/ 1506406 w 1506406"/>
              <a:gd name="connsiteY19" fmla="*/ 1064297 h 6069892"/>
              <a:gd name="connsiteX20" fmla="*/ 1506406 w 1506406"/>
              <a:gd name="connsiteY20" fmla="*/ 1080267 h 6069892"/>
              <a:gd name="connsiteX21" fmla="*/ 1506406 w 1506406"/>
              <a:gd name="connsiteY21" fmla="*/ 1113646 h 6069892"/>
              <a:gd name="connsiteX22" fmla="*/ 1506406 w 1506406"/>
              <a:gd name="connsiteY22" fmla="*/ 1135178 h 6069892"/>
              <a:gd name="connsiteX23" fmla="*/ 1506406 w 1506406"/>
              <a:gd name="connsiteY23" fmla="*/ 1156951 h 6069892"/>
              <a:gd name="connsiteX24" fmla="*/ 1506406 w 1506406"/>
              <a:gd name="connsiteY24" fmla="*/ 1168558 h 6069892"/>
              <a:gd name="connsiteX25" fmla="*/ 1506406 w 1506406"/>
              <a:gd name="connsiteY25" fmla="*/ 1349871 h 6069892"/>
              <a:gd name="connsiteX26" fmla="*/ 1506406 w 1506406"/>
              <a:gd name="connsiteY26" fmla="*/ 1399221 h 6069892"/>
              <a:gd name="connsiteX27" fmla="*/ 1506406 w 1506406"/>
              <a:gd name="connsiteY27" fmla="*/ 1399411 h 6069892"/>
              <a:gd name="connsiteX28" fmla="*/ 1506406 w 1506406"/>
              <a:gd name="connsiteY28" fmla="*/ 1427247 h 6069892"/>
              <a:gd name="connsiteX29" fmla="*/ 1506406 w 1506406"/>
              <a:gd name="connsiteY29" fmla="*/ 1454132 h 6069892"/>
              <a:gd name="connsiteX30" fmla="*/ 1506406 w 1506406"/>
              <a:gd name="connsiteY30" fmla="*/ 1506402 h 6069892"/>
              <a:gd name="connsiteX31" fmla="*/ 1506406 w 1506406"/>
              <a:gd name="connsiteY31" fmla="*/ 1610663 h 6069892"/>
              <a:gd name="connsiteX32" fmla="*/ 1506406 w 1506406"/>
              <a:gd name="connsiteY32" fmla="*/ 1684985 h 6069892"/>
              <a:gd name="connsiteX33" fmla="*/ 1506406 w 1506406"/>
              <a:gd name="connsiteY33" fmla="*/ 1712821 h 6069892"/>
              <a:gd name="connsiteX34" fmla="*/ 1506406 w 1506406"/>
              <a:gd name="connsiteY34" fmla="*/ 1791977 h 6069892"/>
              <a:gd name="connsiteX35" fmla="*/ 1506406 w 1506406"/>
              <a:gd name="connsiteY35" fmla="*/ 1803583 h 6069892"/>
              <a:gd name="connsiteX36" fmla="*/ 1506406 w 1506406"/>
              <a:gd name="connsiteY36" fmla="*/ 1852933 h 6069892"/>
              <a:gd name="connsiteX37" fmla="*/ 1506406 w 1506406"/>
              <a:gd name="connsiteY37" fmla="*/ 1896237 h 6069892"/>
              <a:gd name="connsiteX38" fmla="*/ 1506406 w 1506406"/>
              <a:gd name="connsiteY38" fmla="*/ 1907844 h 6069892"/>
              <a:gd name="connsiteX39" fmla="*/ 1506406 w 1506406"/>
              <a:gd name="connsiteY39" fmla="*/ 2066564 h 6069892"/>
              <a:gd name="connsiteX40" fmla="*/ 1506406 w 1506406"/>
              <a:gd name="connsiteY40" fmla="*/ 2089158 h 6069892"/>
              <a:gd name="connsiteX41" fmla="*/ 1506406 w 1506406"/>
              <a:gd name="connsiteY41" fmla="*/ 2138507 h 6069892"/>
              <a:gd name="connsiteX42" fmla="*/ 1506406 w 1506406"/>
              <a:gd name="connsiteY42" fmla="*/ 2193418 h 6069892"/>
              <a:gd name="connsiteX43" fmla="*/ 1506406 w 1506406"/>
              <a:gd name="connsiteY43" fmla="*/ 2205991 h 6069892"/>
              <a:gd name="connsiteX44" fmla="*/ 1506406 w 1506406"/>
              <a:gd name="connsiteY44" fmla="*/ 2272574 h 6069892"/>
              <a:gd name="connsiteX45" fmla="*/ 1506406 w 1506406"/>
              <a:gd name="connsiteY45" fmla="*/ 2277817 h 6069892"/>
              <a:gd name="connsiteX46" fmla="*/ 1506406 w 1506406"/>
              <a:gd name="connsiteY46" fmla="*/ 2343901 h 6069892"/>
              <a:gd name="connsiteX47" fmla="*/ 1506406 w 1506406"/>
              <a:gd name="connsiteY47" fmla="*/ 2352139 h 6069892"/>
              <a:gd name="connsiteX48" fmla="*/ 1506406 w 1506406"/>
              <a:gd name="connsiteY48" fmla="*/ 2385519 h 6069892"/>
              <a:gd name="connsiteX49" fmla="*/ 1506406 w 1506406"/>
              <a:gd name="connsiteY49" fmla="*/ 2520086 h 6069892"/>
              <a:gd name="connsiteX50" fmla="*/ 1506406 w 1506406"/>
              <a:gd name="connsiteY50" fmla="*/ 2563391 h 6069892"/>
              <a:gd name="connsiteX51" fmla="*/ 1506406 w 1506406"/>
              <a:gd name="connsiteY51" fmla="*/ 2574998 h 6069892"/>
              <a:gd name="connsiteX52" fmla="*/ 1506406 w 1506406"/>
              <a:gd name="connsiteY52" fmla="*/ 2596770 h 6069892"/>
              <a:gd name="connsiteX53" fmla="*/ 1506406 w 1506406"/>
              <a:gd name="connsiteY53" fmla="*/ 2629475 h 6069892"/>
              <a:gd name="connsiteX54" fmla="*/ 1506406 w 1506406"/>
              <a:gd name="connsiteY54" fmla="*/ 2654153 h 6069892"/>
              <a:gd name="connsiteX55" fmla="*/ 1506406 w 1506406"/>
              <a:gd name="connsiteY55" fmla="*/ 2662855 h 6069892"/>
              <a:gd name="connsiteX56" fmla="*/ 1506406 w 1506406"/>
              <a:gd name="connsiteY56" fmla="*/ 2671093 h 6069892"/>
              <a:gd name="connsiteX57" fmla="*/ 1506406 w 1506406"/>
              <a:gd name="connsiteY57" fmla="*/ 2703503 h 6069892"/>
              <a:gd name="connsiteX58" fmla="*/ 1506406 w 1506406"/>
              <a:gd name="connsiteY58" fmla="*/ 2758414 h 6069892"/>
              <a:gd name="connsiteX59" fmla="*/ 1506406 w 1506406"/>
              <a:gd name="connsiteY59" fmla="*/ 2805661 h 6069892"/>
              <a:gd name="connsiteX60" fmla="*/ 1506406 w 1506406"/>
              <a:gd name="connsiteY60" fmla="*/ 2839040 h 6069892"/>
              <a:gd name="connsiteX61" fmla="*/ 1506406 w 1506406"/>
              <a:gd name="connsiteY61" fmla="*/ 2860572 h 6069892"/>
              <a:gd name="connsiteX62" fmla="*/ 1506406 w 1506406"/>
              <a:gd name="connsiteY62" fmla="*/ 2882345 h 6069892"/>
              <a:gd name="connsiteX63" fmla="*/ 1506406 w 1506406"/>
              <a:gd name="connsiteY63" fmla="*/ 2893951 h 6069892"/>
              <a:gd name="connsiteX64" fmla="*/ 1506406 w 1506406"/>
              <a:gd name="connsiteY64" fmla="*/ 2939727 h 6069892"/>
              <a:gd name="connsiteX65" fmla="*/ 1506406 w 1506406"/>
              <a:gd name="connsiteY65" fmla="*/ 2948429 h 6069892"/>
              <a:gd name="connsiteX66" fmla="*/ 1506406 w 1506406"/>
              <a:gd name="connsiteY66" fmla="*/ 2973107 h 6069892"/>
              <a:gd name="connsiteX67" fmla="*/ 1506406 w 1506406"/>
              <a:gd name="connsiteY67" fmla="*/ 2989077 h 6069892"/>
              <a:gd name="connsiteX68" fmla="*/ 1506406 w 1506406"/>
              <a:gd name="connsiteY68" fmla="*/ 3000684 h 6069892"/>
              <a:gd name="connsiteX69" fmla="*/ 1506406 w 1506406"/>
              <a:gd name="connsiteY69" fmla="*/ 3022456 h 6069892"/>
              <a:gd name="connsiteX70" fmla="*/ 1506406 w 1506406"/>
              <a:gd name="connsiteY70" fmla="*/ 3043988 h 6069892"/>
              <a:gd name="connsiteX71" fmla="*/ 1506406 w 1506406"/>
              <a:gd name="connsiteY71" fmla="*/ 3077368 h 6069892"/>
              <a:gd name="connsiteX72" fmla="*/ 1506406 w 1506406"/>
              <a:gd name="connsiteY72" fmla="*/ 3124615 h 6069892"/>
              <a:gd name="connsiteX73" fmla="*/ 1506406 w 1506406"/>
              <a:gd name="connsiteY73" fmla="*/ 3124805 h 6069892"/>
              <a:gd name="connsiteX74" fmla="*/ 1506406 w 1506406"/>
              <a:gd name="connsiteY74" fmla="*/ 3179526 h 6069892"/>
              <a:gd name="connsiteX75" fmla="*/ 1506406 w 1506406"/>
              <a:gd name="connsiteY75" fmla="*/ 3258681 h 6069892"/>
              <a:gd name="connsiteX76" fmla="*/ 1506406 w 1506406"/>
              <a:gd name="connsiteY76" fmla="*/ 3286258 h 6069892"/>
              <a:gd name="connsiteX77" fmla="*/ 1506406 w 1506406"/>
              <a:gd name="connsiteY77" fmla="*/ 3308031 h 6069892"/>
              <a:gd name="connsiteX78" fmla="*/ 1506406 w 1506406"/>
              <a:gd name="connsiteY78" fmla="*/ 3308221 h 6069892"/>
              <a:gd name="connsiteX79" fmla="*/ 1506406 w 1506406"/>
              <a:gd name="connsiteY79" fmla="*/ 3319637 h 6069892"/>
              <a:gd name="connsiteX80" fmla="*/ 1506406 w 1506406"/>
              <a:gd name="connsiteY80" fmla="*/ 3336057 h 6069892"/>
              <a:gd name="connsiteX81" fmla="*/ 1506406 w 1506406"/>
              <a:gd name="connsiteY81" fmla="*/ 3362942 h 6069892"/>
              <a:gd name="connsiteX82" fmla="*/ 1506406 w 1506406"/>
              <a:gd name="connsiteY82" fmla="*/ 3402141 h 6069892"/>
              <a:gd name="connsiteX83" fmla="*/ 1506406 w 1506406"/>
              <a:gd name="connsiteY83" fmla="*/ 3410379 h 6069892"/>
              <a:gd name="connsiteX84" fmla="*/ 1506406 w 1506406"/>
              <a:gd name="connsiteY84" fmla="*/ 3578327 h 6069892"/>
              <a:gd name="connsiteX85" fmla="*/ 1506406 w 1506406"/>
              <a:gd name="connsiteY85" fmla="*/ 3593795 h 6069892"/>
              <a:gd name="connsiteX86" fmla="*/ 1506406 w 1506406"/>
              <a:gd name="connsiteY86" fmla="*/ 3605212 h 6069892"/>
              <a:gd name="connsiteX87" fmla="*/ 1506406 w 1506406"/>
              <a:gd name="connsiteY87" fmla="*/ 3605402 h 6069892"/>
              <a:gd name="connsiteX88" fmla="*/ 1506406 w 1506406"/>
              <a:gd name="connsiteY88" fmla="*/ 3621631 h 6069892"/>
              <a:gd name="connsiteX89" fmla="*/ 1506406 w 1506406"/>
              <a:gd name="connsiteY89" fmla="*/ 3633238 h 6069892"/>
              <a:gd name="connsiteX90" fmla="*/ 1506406 w 1506406"/>
              <a:gd name="connsiteY90" fmla="*/ 3687716 h 6069892"/>
              <a:gd name="connsiteX91" fmla="*/ 1506406 w 1506406"/>
              <a:gd name="connsiteY91" fmla="*/ 3712393 h 6069892"/>
              <a:gd name="connsiteX92" fmla="*/ 1506406 w 1506406"/>
              <a:gd name="connsiteY92" fmla="*/ 3761743 h 6069892"/>
              <a:gd name="connsiteX93" fmla="*/ 1506406 w 1506406"/>
              <a:gd name="connsiteY93" fmla="*/ 3816654 h 6069892"/>
              <a:gd name="connsiteX94" fmla="*/ 1506406 w 1506406"/>
              <a:gd name="connsiteY94" fmla="*/ 3863901 h 6069892"/>
              <a:gd name="connsiteX95" fmla="*/ 1506406 w 1506406"/>
              <a:gd name="connsiteY95" fmla="*/ 3890976 h 6069892"/>
              <a:gd name="connsiteX96" fmla="*/ 1506406 w 1506406"/>
              <a:gd name="connsiteY96" fmla="*/ 3918812 h 6069892"/>
              <a:gd name="connsiteX97" fmla="*/ 1506406 w 1506406"/>
              <a:gd name="connsiteY97" fmla="*/ 3975374 h 6069892"/>
              <a:gd name="connsiteX98" fmla="*/ 1506406 w 1506406"/>
              <a:gd name="connsiteY98" fmla="*/ 3997968 h 6069892"/>
              <a:gd name="connsiteX99" fmla="*/ 1506406 w 1506406"/>
              <a:gd name="connsiteY99" fmla="*/ 4047317 h 6069892"/>
              <a:gd name="connsiteX100" fmla="*/ 1506406 w 1506406"/>
              <a:gd name="connsiteY100" fmla="*/ 4058924 h 6069892"/>
              <a:gd name="connsiteX101" fmla="*/ 1506406 w 1506406"/>
              <a:gd name="connsiteY101" fmla="*/ 4102228 h 6069892"/>
              <a:gd name="connsiteX102" fmla="*/ 1506406 w 1506406"/>
              <a:gd name="connsiteY102" fmla="*/ 4252711 h 6069892"/>
              <a:gd name="connsiteX103" fmla="*/ 1506406 w 1506406"/>
              <a:gd name="connsiteY103" fmla="*/ 4260949 h 6069892"/>
              <a:gd name="connsiteX104" fmla="*/ 1506406 w 1506406"/>
              <a:gd name="connsiteY104" fmla="*/ 4272555 h 6069892"/>
              <a:gd name="connsiteX105" fmla="*/ 1506406 w 1506406"/>
              <a:gd name="connsiteY105" fmla="*/ 4294329 h 6069892"/>
              <a:gd name="connsiteX106" fmla="*/ 1506406 w 1506406"/>
              <a:gd name="connsiteY106" fmla="*/ 4344498 h 6069892"/>
              <a:gd name="connsiteX107" fmla="*/ 1506406 w 1506406"/>
              <a:gd name="connsiteY107" fmla="*/ 4428896 h 6069892"/>
              <a:gd name="connsiteX108" fmla="*/ 1506406 w 1506406"/>
              <a:gd name="connsiteY108" fmla="*/ 4483808 h 6069892"/>
              <a:gd name="connsiteX109" fmla="*/ 1506406 w 1506406"/>
              <a:gd name="connsiteY109" fmla="*/ 4538285 h 6069892"/>
              <a:gd name="connsiteX110" fmla="*/ 1506406 w 1506406"/>
              <a:gd name="connsiteY110" fmla="*/ 4549892 h 6069892"/>
              <a:gd name="connsiteX111" fmla="*/ 1506406 w 1506406"/>
              <a:gd name="connsiteY111" fmla="*/ 4558130 h 6069892"/>
              <a:gd name="connsiteX112" fmla="*/ 1506406 w 1506406"/>
              <a:gd name="connsiteY112" fmla="*/ 4571665 h 6069892"/>
              <a:gd name="connsiteX113" fmla="*/ 1506406 w 1506406"/>
              <a:gd name="connsiteY113" fmla="*/ 4579903 h 6069892"/>
              <a:gd name="connsiteX114" fmla="*/ 1506406 w 1506406"/>
              <a:gd name="connsiteY114" fmla="*/ 4591510 h 6069892"/>
              <a:gd name="connsiteX115" fmla="*/ 1506406 w 1506406"/>
              <a:gd name="connsiteY115" fmla="*/ 4714471 h 6069892"/>
              <a:gd name="connsiteX116" fmla="*/ 1506406 w 1506406"/>
              <a:gd name="connsiteY116" fmla="*/ 4726077 h 6069892"/>
              <a:gd name="connsiteX117" fmla="*/ 1506406 w 1506406"/>
              <a:gd name="connsiteY117" fmla="*/ 4747850 h 6069892"/>
              <a:gd name="connsiteX118" fmla="*/ 1506406 w 1506406"/>
              <a:gd name="connsiteY118" fmla="*/ 4769382 h 6069892"/>
              <a:gd name="connsiteX119" fmla="*/ 1506406 w 1506406"/>
              <a:gd name="connsiteY119" fmla="*/ 4802761 h 6069892"/>
              <a:gd name="connsiteX120" fmla="*/ 1506406 w 1506406"/>
              <a:gd name="connsiteY120" fmla="*/ 4835466 h 6069892"/>
              <a:gd name="connsiteX121" fmla="*/ 1506406 w 1506406"/>
              <a:gd name="connsiteY121" fmla="*/ 4857239 h 6069892"/>
              <a:gd name="connsiteX122" fmla="*/ 1506406 w 1506406"/>
              <a:gd name="connsiteY122" fmla="*/ 4868846 h 6069892"/>
              <a:gd name="connsiteX123" fmla="*/ 1506406 w 1506406"/>
              <a:gd name="connsiteY123" fmla="*/ 4877084 h 6069892"/>
              <a:gd name="connsiteX124" fmla="*/ 1506406 w 1506406"/>
              <a:gd name="connsiteY124" fmla="*/ 4909494 h 6069892"/>
              <a:gd name="connsiteX125" fmla="*/ 1506406 w 1506406"/>
              <a:gd name="connsiteY125" fmla="*/ 5011652 h 6069892"/>
              <a:gd name="connsiteX126" fmla="*/ 1506406 w 1506406"/>
              <a:gd name="connsiteY126" fmla="*/ 5033425 h 6069892"/>
              <a:gd name="connsiteX127" fmla="*/ 1506406 w 1506406"/>
              <a:gd name="connsiteY127" fmla="*/ 5033615 h 6069892"/>
              <a:gd name="connsiteX128" fmla="*/ 1506406 w 1506406"/>
              <a:gd name="connsiteY128" fmla="*/ 5045031 h 6069892"/>
              <a:gd name="connsiteX129" fmla="*/ 1506406 w 1506406"/>
              <a:gd name="connsiteY129" fmla="*/ 5088336 h 6069892"/>
              <a:gd name="connsiteX130" fmla="*/ 1506406 w 1506406"/>
              <a:gd name="connsiteY130" fmla="*/ 5154420 h 6069892"/>
              <a:gd name="connsiteX131" fmla="*/ 1506406 w 1506406"/>
              <a:gd name="connsiteY131" fmla="*/ 5195068 h 6069892"/>
              <a:gd name="connsiteX132" fmla="*/ 1506406 w 1506406"/>
              <a:gd name="connsiteY132" fmla="*/ 5228447 h 6069892"/>
              <a:gd name="connsiteX133" fmla="*/ 1506406 w 1506406"/>
              <a:gd name="connsiteY133" fmla="*/ 5310951 h 6069892"/>
              <a:gd name="connsiteX134" fmla="*/ 1506406 w 1506406"/>
              <a:gd name="connsiteY134" fmla="*/ 5319189 h 6069892"/>
              <a:gd name="connsiteX135" fmla="*/ 1506406 w 1506406"/>
              <a:gd name="connsiteY135" fmla="*/ 5330606 h 6069892"/>
              <a:gd name="connsiteX136" fmla="*/ 1506406 w 1506406"/>
              <a:gd name="connsiteY136" fmla="*/ 5330796 h 6069892"/>
              <a:gd name="connsiteX137" fmla="*/ 1506406 w 1506406"/>
              <a:gd name="connsiteY137" fmla="*/ 5487137 h 6069892"/>
              <a:gd name="connsiteX138" fmla="*/ 1506406 w 1506406"/>
              <a:gd name="connsiteY138" fmla="*/ 5514022 h 6069892"/>
              <a:gd name="connsiteX139" fmla="*/ 1506406 w 1506406"/>
              <a:gd name="connsiteY139" fmla="*/ 5514212 h 6069892"/>
              <a:gd name="connsiteX140" fmla="*/ 1506406 w 1506406"/>
              <a:gd name="connsiteY140" fmla="*/ 5542048 h 6069892"/>
              <a:gd name="connsiteX141" fmla="*/ 1506406 w 1506406"/>
              <a:gd name="connsiteY141" fmla="*/ 5596526 h 6069892"/>
              <a:gd name="connsiteX142" fmla="*/ 1506406 w 1506406"/>
              <a:gd name="connsiteY142" fmla="*/ 5608132 h 6069892"/>
              <a:gd name="connsiteX143" fmla="*/ 1506406 w 1506406"/>
              <a:gd name="connsiteY143" fmla="*/ 5616370 h 6069892"/>
              <a:gd name="connsiteX144" fmla="*/ 1506406 w 1506406"/>
              <a:gd name="connsiteY144" fmla="*/ 5772711 h 6069892"/>
              <a:gd name="connsiteX145" fmla="*/ 1506406 w 1506406"/>
              <a:gd name="connsiteY145" fmla="*/ 5784318 h 6069892"/>
              <a:gd name="connsiteX146" fmla="*/ 1506406 w 1506406"/>
              <a:gd name="connsiteY146" fmla="*/ 5799786 h 6069892"/>
              <a:gd name="connsiteX147" fmla="*/ 1506406 w 1506406"/>
              <a:gd name="connsiteY147" fmla="*/ 5827622 h 6069892"/>
              <a:gd name="connsiteX148" fmla="*/ 1506406 w 1506406"/>
              <a:gd name="connsiteY148" fmla="*/ 5893707 h 6069892"/>
              <a:gd name="connsiteX149" fmla="*/ 1506406 w 1506406"/>
              <a:gd name="connsiteY149" fmla="*/ 5967734 h 6069892"/>
              <a:gd name="connsiteX150" fmla="*/ 1506406 w 1506406"/>
              <a:gd name="connsiteY150" fmla="*/ 6069892 h 6069892"/>
              <a:gd name="connsiteX151" fmla="*/ 1499092 w 1506406"/>
              <a:gd name="connsiteY151" fmla="*/ 6069892 h 6069892"/>
              <a:gd name="connsiteX152" fmla="*/ 0 w 1506406"/>
              <a:gd name="connsiteY152" fmla="*/ 5244397 h 6069892"/>
              <a:gd name="connsiteX153" fmla="*/ 0 w 1506406"/>
              <a:gd name="connsiteY153" fmla="*/ 5228447 h 6069892"/>
              <a:gd name="connsiteX154" fmla="*/ 0 w 1506406"/>
              <a:gd name="connsiteY154" fmla="*/ 5195068 h 6069892"/>
              <a:gd name="connsiteX155" fmla="*/ 0 w 1506406"/>
              <a:gd name="connsiteY155" fmla="*/ 5154420 h 6069892"/>
              <a:gd name="connsiteX156" fmla="*/ 0 w 1506406"/>
              <a:gd name="connsiteY156" fmla="*/ 5029508 h 6069892"/>
              <a:gd name="connsiteX157" fmla="*/ 0 w 1506406"/>
              <a:gd name="connsiteY157" fmla="*/ 5002130 h 6069892"/>
              <a:gd name="connsiteX158" fmla="*/ 0 w 1506406"/>
              <a:gd name="connsiteY158" fmla="*/ 4958823 h 6069892"/>
              <a:gd name="connsiteX159" fmla="*/ 0 w 1506406"/>
              <a:gd name="connsiteY159" fmla="*/ 4947216 h 6069892"/>
              <a:gd name="connsiteX160" fmla="*/ 0 w 1506406"/>
              <a:gd name="connsiteY160" fmla="*/ 4909494 h 6069892"/>
              <a:gd name="connsiteX161" fmla="*/ 0 w 1506406"/>
              <a:gd name="connsiteY161" fmla="*/ 4868846 h 6069892"/>
              <a:gd name="connsiteX162" fmla="*/ 0 w 1506406"/>
              <a:gd name="connsiteY162" fmla="*/ 4857239 h 6069892"/>
              <a:gd name="connsiteX163" fmla="*/ 0 w 1506406"/>
              <a:gd name="connsiteY163" fmla="*/ 4835466 h 6069892"/>
              <a:gd name="connsiteX164" fmla="*/ 0 w 1506406"/>
              <a:gd name="connsiteY164" fmla="*/ 4790878 h 6069892"/>
              <a:gd name="connsiteX165" fmla="*/ 0 w 1506406"/>
              <a:gd name="connsiteY165" fmla="*/ 4716555 h 6069892"/>
              <a:gd name="connsiteX166" fmla="*/ 0 w 1506406"/>
              <a:gd name="connsiteY166" fmla="*/ 4661642 h 6069892"/>
              <a:gd name="connsiteX167" fmla="*/ 0 w 1506406"/>
              <a:gd name="connsiteY167" fmla="*/ 4575796 h 6069892"/>
              <a:gd name="connsiteX168" fmla="*/ 0 w 1506406"/>
              <a:gd name="connsiteY168" fmla="*/ 4571665 h 6069892"/>
              <a:gd name="connsiteX169" fmla="*/ 0 w 1506406"/>
              <a:gd name="connsiteY169" fmla="*/ 4549892 h 6069892"/>
              <a:gd name="connsiteX170" fmla="*/ 0 w 1506406"/>
              <a:gd name="connsiteY170" fmla="*/ 4538285 h 6069892"/>
              <a:gd name="connsiteX171" fmla="*/ 0 w 1506406"/>
              <a:gd name="connsiteY171" fmla="*/ 4505303 h 6069892"/>
              <a:gd name="connsiteX172" fmla="*/ 0 w 1506406"/>
              <a:gd name="connsiteY172" fmla="*/ 4505113 h 6069892"/>
              <a:gd name="connsiteX173" fmla="*/ 0 w 1506406"/>
              <a:gd name="connsiteY173" fmla="*/ 4493697 h 6069892"/>
              <a:gd name="connsiteX174" fmla="*/ 0 w 1506406"/>
              <a:gd name="connsiteY174" fmla="*/ 4415181 h 6069892"/>
              <a:gd name="connsiteX175" fmla="*/ 0 w 1506406"/>
              <a:gd name="connsiteY175" fmla="*/ 4344498 h 6069892"/>
              <a:gd name="connsiteX176" fmla="*/ 0 w 1506406"/>
              <a:gd name="connsiteY176" fmla="*/ 4290222 h 6069892"/>
              <a:gd name="connsiteX177" fmla="*/ 0 w 1506406"/>
              <a:gd name="connsiteY177" fmla="*/ 4262843 h 6069892"/>
              <a:gd name="connsiteX178" fmla="*/ 0 w 1506406"/>
              <a:gd name="connsiteY178" fmla="*/ 4256842 h 6069892"/>
              <a:gd name="connsiteX179" fmla="*/ 0 w 1506406"/>
              <a:gd name="connsiteY179" fmla="*/ 4252711 h 6069892"/>
              <a:gd name="connsiteX180" fmla="*/ 0 w 1506406"/>
              <a:gd name="connsiteY180" fmla="*/ 4219539 h 6069892"/>
              <a:gd name="connsiteX181" fmla="*/ 0 w 1506406"/>
              <a:gd name="connsiteY181" fmla="*/ 4208122 h 6069892"/>
              <a:gd name="connsiteX182" fmla="*/ 0 w 1506406"/>
              <a:gd name="connsiteY182" fmla="*/ 4207932 h 6069892"/>
              <a:gd name="connsiteX183" fmla="*/ 0 w 1506406"/>
              <a:gd name="connsiteY183" fmla="*/ 4186159 h 6069892"/>
              <a:gd name="connsiteX184" fmla="*/ 0 w 1506406"/>
              <a:gd name="connsiteY184" fmla="*/ 4129607 h 6069892"/>
              <a:gd name="connsiteX185" fmla="*/ 0 w 1506406"/>
              <a:gd name="connsiteY185" fmla="*/ 4102228 h 6069892"/>
              <a:gd name="connsiteX186" fmla="*/ 0 w 1506406"/>
              <a:gd name="connsiteY186" fmla="*/ 4058924 h 6069892"/>
              <a:gd name="connsiteX187" fmla="*/ 0 w 1506406"/>
              <a:gd name="connsiteY187" fmla="*/ 4051591 h 6069892"/>
              <a:gd name="connsiteX188" fmla="*/ 0 w 1506406"/>
              <a:gd name="connsiteY188" fmla="*/ 4047317 h 6069892"/>
              <a:gd name="connsiteX189" fmla="*/ 0 w 1506406"/>
              <a:gd name="connsiteY189" fmla="*/ 3977269 h 6069892"/>
              <a:gd name="connsiteX190" fmla="*/ 0 w 1506406"/>
              <a:gd name="connsiteY190" fmla="*/ 3971267 h 6069892"/>
              <a:gd name="connsiteX191" fmla="*/ 0 w 1506406"/>
              <a:gd name="connsiteY191" fmla="*/ 3943889 h 6069892"/>
              <a:gd name="connsiteX192" fmla="*/ 0 w 1506406"/>
              <a:gd name="connsiteY192" fmla="*/ 3922358 h 6069892"/>
              <a:gd name="connsiteX193" fmla="*/ 0 w 1506406"/>
              <a:gd name="connsiteY193" fmla="*/ 3900585 h 6069892"/>
              <a:gd name="connsiteX194" fmla="*/ 0 w 1506406"/>
              <a:gd name="connsiteY194" fmla="*/ 3890976 h 6069892"/>
              <a:gd name="connsiteX195" fmla="*/ 0 w 1506406"/>
              <a:gd name="connsiteY195" fmla="*/ 3888978 h 6069892"/>
              <a:gd name="connsiteX196" fmla="*/ 0 w 1506406"/>
              <a:gd name="connsiteY196" fmla="*/ 3816654 h 6069892"/>
              <a:gd name="connsiteX197" fmla="*/ 0 w 1506406"/>
              <a:gd name="connsiteY197" fmla="*/ 3766017 h 6069892"/>
              <a:gd name="connsiteX198" fmla="*/ 0 w 1506406"/>
              <a:gd name="connsiteY198" fmla="*/ 3761743 h 6069892"/>
              <a:gd name="connsiteX199" fmla="*/ 0 w 1506406"/>
              <a:gd name="connsiteY199" fmla="*/ 3754410 h 6069892"/>
              <a:gd name="connsiteX200" fmla="*/ 0 w 1506406"/>
              <a:gd name="connsiteY200" fmla="*/ 3732637 h 6069892"/>
              <a:gd name="connsiteX201" fmla="*/ 0 w 1506406"/>
              <a:gd name="connsiteY201" fmla="*/ 3675895 h 6069892"/>
              <a:gd name="connsiteX202" fmla="*/ 0 w 1506406"/>
              <a:gd name="connsiteY202" fmla="*/ 3658315 h 6069892"/>
              <a:gd name="connsiteX203" fmla="*/ 0 w 1506406"/>
              <a:gd name="connsiteY203" fmla="*/ 3605402 h 6069892"/>
              <a:gd name="connsiteX204" fmla="*/ 2 w 1506406"/>
              <a:gd name="connsiteY204" fmla="*/ 3447063 h 6069892"/>
              <a:gd name="connsiteX205" fmla="*/ 2 w 1506406"/>
              <a:gd name="connsiteY205" fmla="*/ 3406272 h 6069892"/>
              <a:gd name="connsiteX206" fmla="*/ 0 w 1506406"/>
              <a:gd name="connsiteY206" fmla="*/ 3406272 h 6069892"/>
              <a:gd name="connsiteX207" fmla="*/ 0 w 1506406"/>
              <a:gd name="connsiteY207" fmla="*/ 3390320 h 6069892"/>
              <a:gd name="connsiteX208" fmla="*/ 0 w 1506406"/>
              <a:gd name="connsiteY208" fmla="*/ 3362942 h 6069892"/>
              <a:gd name="connsiteX209" fmla="*/ 0 w 1506406"/>
              <a:gd name="connsiteY209" fmla="*/ 3356940 h 6069892"/>
              <a:gd name="connsiteX210" fmla="*/ 0 w 1506406"/>
              <a:gd name="connsiteY210" fmla="*/ 3319637 h 6069892"/>
              <a:gd name="connsiteX211" fmla="*/ 0 w 1506406"/>
              <a:gd name="connsiteY211" fmla="*/ 3308221 h 6069892"/>
              <a:gd name="connsiteX212" fmla="*/ 0 w 1506406"/>
              <a:gd name="connsiteY212" fmla="*/ 3286258 h 6069892"/>
              <a:gd name="connsiteX213" fmla="*/ 0 w 1506406"/>
              <a:gd name="connsiteY213" fmla="*/ 3172475 h 6069892"/>
              <a:gd name="connsiteX214" fmla="*/ 0 w 1506406"/>
              <a:gd name="connsiteY214" fmla="*/ 3120698 h 6069892"/>
              <a:gd name="connsiteX215" fmla="*/ 0 w 1506406"/>
              <a:gd name="connsiteY215" fmla="*/ 3109091 h 6069892"/>
              <a:gd name="connsiteX216" fmla="*/ 0 w 1506406"/>
              <a:gd name="connsiteY216" fmla="*/ 3093320 h 6069892"/>
              <a:gd name="connsiteX217" fmla="*/ 0 w 1506406"/>
              <a:gd name="connsiteY217" fmla="*/ 3077368 h 6069892"/>
              <a:gd name="connsiteX218" fmla="*/ 0 w 1506406"/>
              <a:gd name="connsiteY218" fmla="*/ 3071366 h 6069892"/>
              <a:gd name="connsiteX219" fmla="*/ 0 w 1506406"/>
              <a:gd name="connsiteY219" fmla="*/ 3038406 h 6069892"/>
              <a:gd name="connsiteX220" fmla="*/ 0 w 1506406"/>
              <a:gd name="connsiteY220" fmla="*/ 3022456 h 6069892"/>
              <a:gd name="connsiteX221" fmla="*/ 0 w 1506406"/>
              <a:gd name="connsiteY221" fmla="*/ 3000684 h 6069892"/>
              <a:gd name="connsiteX222" fmla="*/ 0 w 1506406"/>
              <a:gd name="connsiteY222" fmla="*/ 2989077 h 6069892"/>
              <a:gd name="connsiteX223" fmla="*/ 0 w 1506406"/>
              <a:gd name="connsiteY223" fmla="*/ 2948429 h 6069892"/>
              <a:gd name="connsiteX224" fmla="*/ 0 w 1506406"/>
              <a:gd name="connsiteY224" fmla="*/ 2823517 h 6069892"/>
              <a:gd name="connsiteX225" fmla="*/ 0 w 1506406"/>
              <a:gd name="connsiteY225" fmla="*/ 2807745 h 6069892"/>
              <a:gd name="connsiteX226" fmla="*/ 0 w 1506406"/>
              <a:gd name="connsiteY226" fmla="*/ 2796139 h 6069892"/>
              <a:gd name="connsiteX227" fmla="*/ 0 w 1506406"/>
              <a:gd name="connsiteY227" fmla="*/ 2752832 h 6069892"/>
              <a:gd name="connsiteX228" fmla="*/ 0 w 1506406"/>
              <a:gd name="connsiteY228" fmla="*/ 2703503 h 6069892"/>
              <a:gd name="connsiteX229" fmla="*/ 0 w 1506406"/>
              <a:gd name="connsiteY229" fmla="*/ 2666986 h 6069892"/>
              <a:gd name="connsiteX230" fmla="*/ 0 w 1506406"/>
              <a:gd name="connsiteY230" fmla="*/ 2662855 h 6069892"/>
              <a:gd name="connsiteX231" fmla="*/ 0 w 1506406"/>
              <a:gd name="connsiteY231" fmla="*/ 2629475 h 6069892"/>
              <a:gd name="connsiteX232" fmla="*/ 0 w 1506406"/>
              <a:gd name="connsiteY232" fmla="*/ 2584887 h 6069892"/>
              <a:gd name="connsiteX233" fmla="*/ 0 w 1506406"/>
              <a:gd name="connsiteY233" fmla="*/ 2510564 h 6069892"/>
              <a:gd name="connsiteX234" fmla="*/ 0 w 1506406"/>
              <a:gd name="connsiteY234" fmla="*/ 2506371 h 6069892"/>
              <a:gd name="connsiteX235" fmla="*/ 0 w 1506406"/>
              <a:gd name="connsiteY235" fmla="*/ 2381412 h 6069892"/>
              <a:gd name="connsiteX236" fmla="*/ 0 w 1506406"/>
              <a:gd name="connsiteY236" fmla="*/ 2369805 h 6069892"/>
              <a:gd name="connsiteX237" fmla="*/ 0 w 1506406"/>
              <a:gd name="connsiteY237" fmla="*/ 2354033 h 6069892"/>
              <a:gd name="connsiteX238" fmla="*/ 0 w 1506406"/>
              <a:gd name="connsiteY238" fmla="*/ 2348032 h 6069892"/>
              <a:gd name="connsiteX239" fmla="*/ 0 w 1506406"/>
              <a:gd name="connsiteY239" fmla="*/ 2343901 h 6069892"/>
              <a:gd name="connsiteX240" fmla="*/ 0 w 1506406"/>
              <a:gd name="connsiteY240" fmla="*/ 2299312 h 6069892"/>
              <a:gd name="connsiteX241" fmla="*/ 0 w 1506406"/>
              <a:gd name="connsiteY241" fmla="*/ 2299122 h 6069892"/>
              <a:gd name="connsiteX242" fmla="*/ 0 w 1506406"/>
              <a:gd name="connsiteY242" fmla="*/ 2220797 h 6069892"/>
              <a:gd name="connsiteX243" fmla="*/ 0 w 1506406"/>
              <a:gd name="connsiteY243" fmla="*/ 2209190 h 6069892"/>
              <a:gd name="connsiteX244" fmla="*/ 0 w 1506406"/>
              <a:gd name="connsiteY244" fmla="*/ 2193418 h 6069892"/>
              <a:gd name="connsiteX245" fmla="*/ 0 w 1506406"/>
              <a:gd name="connsiteY245" fmla="*/ 2138507 h 6069892"/>
              <a:gd name="connsiteX246" fmla="*/ 0 w 1506406"/>
              <a:gd name="connsiteY246" fmla="*/ 2084231 h 6069892"/>
              <a:gd name="connsiteX247" fmla="*/ 0 w 1506406"/>
              <a:gd name="connsiteY247" fmla="*/ 2068459 h 6069892"/>
              <a:gd name="connsiteX248" fmla="*/ 0 w 1506406"/>
              <a:gd name="connsiteY248" fmla="*/ 2062457 h 6069892"/>
              <a:gd name="connsiteX249" fmla="*/ 0 w 1506406"/>
              <a:gd name="connsiteY249" fmla="*/ 2056852 h 6069892"/>
              <a:gd name="connsiteX250" fmla="*/ 0 w 1506406"/>
              <a:gd name="connsiteY250" fmla="*/ 2050851 h 6069892"/>
              <a:gd name="connsiteX251" fmla="*/ 0 w 1506406"/>
              <a:gd name="connsiteY251" fmla="*/ 2035079 h 6069892"/>
              <a:gd name="connsiteX252" fmla="*/ 0 w 1506406"/>
              <a:gd name="connsiteY252" fmla="*/ 2013548 h 6069892"/>
              <a:gd name="connsiteX253" fmla="*/ 0 w 1506406"/>
              <a:gd name="connsiteY253" fmla="*/ 1980168 h 6069892"/>
              <a:gd name="connsiteX254" fmla="*/ 0 w 1506406"/>
              <a:gd name="connsiteY254" fmla="*/ 1923616 h 6069892"/>
              <a:gd name="connsiteX255" fmla="*/ 0 w 1506406"/>
              <a:gd name="connsiteY255" fmla="*/ 1907844 h 6069892"/>
              <a:gd name="connsiteX256" fmla="*/ 0 w 1506406"/>
              <a:gd name="connsiteY256" fmla="*/ 1896237 h 6069892"/>
              <a:gd name="connsiteX257" fmla="*/ 0 w 1506406"/>
              <a:gd name="connsiteY257" fmla="*/ 1852933 h 6069892"/>
              <a:gd name="connsiteX258" fmla="*/ 0 w 1506406"/>
              <a:gd name="connsiteY258" fmla="*/ 1845600 h 6069892"/>
              <a:gd name="connsiteX259" fmla="*/ 0 w 1506406"/>
              <a:gd name="connsiteY259" fmla="*/ 1771278 h 6069892"/>
              <a:gd name="connsiteX260" fmla="*/ 0 w 1506406"/>
              <a:gd name="connsiteY260" fmla="*/ 1767085 h 6069892"/>
              <a:gd name="connsiteX261" fmla="*/ 0 w 1506406"/>
              <a:gd name="connsiteY261" fmla="*/ 1765276 h 6069892"/>
              <a:gd name="connsiteX262" fmla="*/ 0 w 1506406"/>
              <a:gd name="connsiteY262" fmla="*/ 1749505 h 6069892"/>
              <a:gd name="connsiteX263" fmla="*/ 0 w 1506406"/>
              <a:gd name="connsiteY263" fmla="*/ 1737898 h 6069892"/>
              <a:gd name="connsiteX264" fmla="*/ 0 w 1506406"/>
              <a:gd name="connsiteY264" fmla="*/ 1694594 h 6069892"/>
              <a:gd name="connsiteX265" fmla="*/ 0 w 1506406"/>
              <a:gd name="connsiteY265" fmla="*/ 1684985 h 6069892"/>
              <a:gd name="connsiteX266" fmla="*/ 0 w 1506406"/>
              <a:gd name="connsiteY266" fmla="*/ 1610663 h 6069892"/>
              <a:gd name="connsiteX267" fmla="*/ 0 w 1506406"/>
              <a:gd name="connsiteY267" fmla="*/ 1560026 h 6069892"/>
              <a:gd name="connsiteX268" fmla="*/ 0 w 1506406"/>
              <a:gd name="connsiteY268" fmla="*/ 1526646 h 6069892"/>
              <a:gd name="connsiteX269" fmla="*/ 0 w 1506406"/>
              <a:gd name="connsiteY269" fmla="*/ 1481510 h 6069892"/>
              <a:gd name="connsiteX270" fmla="*/ 0 w 1506406"/>
              <a:gd name="connsiteY270" fmla="*/ 1469904 h 6069892"/>
              <a:gd name="connsiteX271" fmla="*/ 0 w 1506406"/>
              <a:gd name="connsiteY271" fmla="*/ 1454132 h 6069892"/>
              <a:gd name="connsiteX272" fmla="*/ 0 w 1506406"/>
              <a:gd name="connsiteY272" fmla="*/ 1452324 h 6069892"/>
              <a:gd name="connsiteX273" fmla="*/ 0 w 1506406"/>
              <a:gd name="connsiteY273" fmla="*/ 1448130 h 6069892"/>
              <a:gd name="connsiteX274" fmla="*/ 0 w 1506406"/>
              <a:gd name="connsiteY274" fmla="*/ 1399411 h 6069892"/>
              <a:gd name="connsiteX275" fmla="*/ 0 w 1506406"/>
              <a:gd name="connsiteY275" fmla="*/ 1263665 h 6069892"/>
              <a:gd name="connsiteX276" fmla="*/ 0 w 1506406"/>
              <a:gd name="connsiteY276" fmla="*/ 1200281 h 6069892"/>
              <a:gd name="connsiteX277" fmla="*/ 0 w 1506406"/>
              <a:gd name="connsiteY277" fmla="*/ 1184329 h 6069892"/>
              <a:gd name="connsiteX278" fmla="*/ 0 w 1506406"/>
              <a:gd name="connsiteY278" fmla="*/ 1168558 h 6069892"/>
              <a:gd name="connsiteX279" fmla="*/ 0 w 1506406"/>
              <a:gd name="connsiteY279" fmla="*/ 1162556 h 6069892"/>
              <a:gd name="connsiteX280" fmla="*/ 0 w 1506406"/>
              <a:gd name="connsiteY280" fmla="*/ 1156951 h 6069892"/>
              <a:gd name="connsiteX281" fmla="*/ 0 w 1506406"/>
              <a:gd name="connsiteY281" fmla="*/ 1150949 h 6069892"/>
              <a:gd name="connsiteX282" fmla="*/ 0 w 1506406"/>
              <a:gd name="connsiteY282" fmla="*/ 1113646 h 6069892"/>
              <a:gd name="connsiteX283" fmla="*/ 0 w 1506406"/>
              <a:gd name="connsiteY283" fmla="*/ 1080267 h 6069892"/>
              <a:gd name="connsiteX284" fmla="*/ 0 w 1506406"/>
              <a:gd name="connsiteY284" fmla="*/ 966484 h 6069892"/>
              <a:gd name="connsiteX285" fmla="*/ 0 w 1506406"/>
              <a:gd name="connsiteY285" fmla="*/ 914707 h 6069892"/>
              <a:gd name="connsiteX286" fmla="*/ 0 w 1506406"/>
              <a:gd name="connsiteY286" fmla="*/ 887329 h 6069892"/>
              <a:gd name="connsiteX287" fmla="*/ 0 w 1506406"/>
              <a:gd name="connsiteY287" fmla="*/ 871377 h 6069892"/>
              <a:gd name="connsiteX288" fmla="*/ 0 w 1506406"/>
              <a:gd name="connsiteY288" fmla="*/ 865375 h 6069892"/>
              <a:gd name="connsiteX289" fmla="*/ 2 w 1506406"/>
              <a:gd name="connsiteY289" fmla="*/ 865375 h 6069892"/>
              <a:gd name="connsiteX290" fmla="*/ 2 w 1506406"/>
              <a:gd name="connsiteY290" fmla="*/ 604529 h 6069892"/>
              <a:gd name="connsiteX291" fmla="*/ 2 w 1506406"/>
              <a:gd name="connsiteY291" fmla="*/ 318954 h 6069892"/>
              <a:gd name="connsiteX292" fmla="*/ 2 w 1506406"/>
              <a:gd name="connsiteY292" fmla="*/ 285575 h 6069892"/>
              <a:gd name="connsiteX293" fmla="*/ 2 w 1506406"/>
              <a:gd name="connsiteY293" fmla="*/ 0 h 606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</a:cxnLst>
            <a:rect l="l" t="t" r="r" b="b"/>
            <a:pathLst>
              <a:path w="1506406" h="6069892">
                <a:moveTo>
                  <a:pt x="1506406" y="0"/>
                </a:moveTo>
                <a:lnTo>
                  <a:pt x="1506406" y="66583"/>
                </a:lnTo>
                <a:lnTo>
                  <a:pt x="1506406" y="297181"/>
                </a:lnTo>
                <a:lnTo>
                  <a:pt x="1506406" y="363764"/>
                </a:lnTo>
                <a:lnTo>
                  <a:pt x="1506406" y="369007"/>
                </a:lnTo>
                <a:lnTo>
                  <a:pt x="1506406" y="448162"/>
                </a:lnTo>
                <a:lnTo>
                  <a:pt x="1506406" y="552423"/>
                </a:lnTo>
                <a:lnTo>
                  <a:pt x="1506406" y="654581"/>
                </a:lnTo>
                <a:lnTo>
                  <a:pt x="1506406" y="687960"/>
                </a:lnTo>
                <a:lnTo>
                  <a:pt x="1506406" y="733736"/>
                </a:lnTo>
                <a:lnTo>
                  <a:pt x="1506406" y="745343"/>
                </a:lnTo>
                <a:lnTo>
                  <a:pt x="1506406" y="767116"/>
                </a:lnTo>
                <a:lnTo>
                  <a:pt x="1506406" y="794693"/>
                </a:lnTo>
                <a:lnTo>
                  <a:pt x="1506406" y="837997"/>
                </a:lnTo>
                <a:lnTo>
                  <a:pt x="1506406" y="849604"/>
                </a:lnTo>
                <a:lnTo>
                  <a:pt x="1506406" y="871377"/>
                </a:lnTo>
                <a:lnTo>
                  <a:pt x="1506406" y="973535"/>
                </a:lnTo>
                <a:lnTo>
                  <a:pt x="1506406" y="1030917"/>
                </a:lnTo>
                <a:lnTo>
                  <a:pt x="1506406" y="1052690"/>
                </a:lnTo>
                <a:lnTo>
                  <a:pt x="1506406" y="1064297"/>
                </a:lnTo>
                <a:lnTo>
                  <a:pt x="1506406" y="1080267"/>
                </a:lnTo>
                <a:lnTo>
                  <a:pt x="1506406" y="1113646"/>
                </a:lnTo>
                <a:lnTo>
                  <a:pt x="1506406" y="1135178"/>
                </a:lnTo>
                <a:lnTo>
                  <a:pt x="1506406" y="1156951"/>
                </a:lnTo>
                <a:lnTo>
                  <a:pt x="1506406" y="1168558"/>
                </a:lnTo>
                <a:lnTo>
                  <a:pt x="1506406" y="1349871"/>
                </a:lnTo>
                <a:lnTo>
                  <a:pt x="1506406" y="1399221"/>
                </a:lnTo>
                <a:lnTo>
                  <a:pt x="1506406" y="1399411"/>
                </a:lnTo>
                <a:lnTo>
                  <a:pt x="1506406" y="1427247"/>
                </a:lnTo>
                <a:lnTo>
                  <a:pt x="1506406" y="1454132"/>
                </a:lnTo>
                <a:lnTo>
                  <a:pt x="1506406" y="1506402"/>
                </a:lnTo>
                <a:lnTo>
                  <a:pt x="1506406" y="1610663"/>
                </a:lnTo>
                <a:lnTo>
                  <a:pt x="1506406" y="1684985"/>
                </a:lnTo>
                <a:lnTo>
                  <a:pt x="1506406" y="1712821"/>
                </a:lnTo>
                <a:lnTo>
                  <a:pt x="1506406" y="1791977"/>
                </a:lnTo>
                <a:lnTo>
                  <a:pt x="1506406" y="1803583"/>
                </a:lnTo>
                <a:lnTo>
                  <a:pt x="1506406" y="1852933"/>
                </a:lnTo>
                <a:lnTo>
                  <a:pt x="1506406" y="1896237"/>
                </a:lnTo>
                <a:lnTo>
                  <a:pt x="1506406" y="1907844"/>
                </a:lnTo>
                <a:lnTo>
                  <a:pt x="1506406" y="2066564"/>
                </a:lnTo>
                <a:lnTo>
                  <a:pt x="1506406" y="2089158"/>
                </a:lnTo>
                <a:lnTo>
                  <a:pt x="1506406" y="2138507"/>
                </a:lnTo>
                <a:lnTo>
                  <a:pt x="1506406" y="2193418"/>
                </a:lnTo>
                <a:lnTo>
                  <a:pt x="1506406" y="2205991"/>
                </a:lnTo>
                <a:lnTo>
                  <a:pt x="1506406" y="2272574"/>
                </a:lnTo>
                <a:lnTo>
                  <a:pt x="1506406" y="2277817"/>
                </a:lnTo>
                <a:lnTo>
                  <a:pt x="1506406" y="2343901"/>
                </a:lnTo>
                <a:lnTo>
                  <a:pt x="1506406" y="2352139"/>
                </a:lnTo>
                <a:lnTo>
                  <a:pt x="1506406" y="2385519"/>
                </a:lnTo>
                <a:lnTo>
                  <a:pt x="1506406" y="2520086"/>
                </a:lnTo>
                <a:lnTo>
                  <a:pt x="1506406" y="2563391"/>
                </a:lnTo>
                <a:lnTo>
                  <a:pt x="1506406" y="2574998"/>
                </a:lnTo>
                <a:lnTo>
                  <a:pt x="1506406" y="2596770"/>
                </a:lnTo>
                <a:lnTo>
                  <a:pt x="1506406" y="2629475"/>
                </a:lnTo>
                <a:lnTo>
                  <a:pt x="1506406" y="2654153"/>
                </a:lnTo>
                <a:lnTo>
                  <a:pt x="1506406" y="2662855"/>
                </a:lnTo>
                <a:lnTo>
                  <a:pt x="1506406" y="2671093"/>
                </a:lnTo>
                <a:lnTo>
                  <a:pt x="1506406" y="2703503"/>
                </a:lnTo>
                <a:lnTo>
                  <a:pt x="1506406" y="2758414"/>
                </a:lnTo>
                <a:lnTo>
                  <a:pt x="1506406" y="2805661"/>
                </a:lnTo>
                <a:lnTo>
                  <a:pt x="1506406" y="2839040"/>
                </a:lnTo>
                <a:lnTo>
                  <a:pt x="1506406" y="2860572"/>
                </a:lnTo>
                <a:lnTo>
                  <a:pt x="1506406" y="2882345"/>
                </a:lnTo>
                <a:lnTo>
                  <a:pt x="1506406" y="2893951"/>
                </a:lnTo>
                <a:lnTo>
                  <a:pt x="1506406" y="2939727"/>
                </a:lnTo>
                <a:lnTo>
                  <a:pt x="1506406" y="2948429"/>
                </a:lnTo>
                <a:lnTo>
                  <a:pt x="1506406" y="2973107"/>
                </a:lnTo>
                <a:lnTo>
                  <a:pt x="1506406" y="2989077"/>
                </a:lnTo>
                <a:lnTo>
                  <a:pt x="1506406" y="3000684"/>
                </a:lnTo>
                <a:lnTo>
                  <a:pt x="1506406" y="3022456"/>
                </a:lnTo>
                <a:lnTo>
                  <a:pt x="1506406" y="3043988"/>
                </a:lnTo>
                <a:lnTo>
                  <a:pt x="1506406" y="3077368"/>
                </a:lnTo>
                <a:lnTo>
                  <a:pt x="1506406" y="3124615"/>
                </a:lnTo>
                <a:lnTo>
                  <a:pt x="1506406" y="3124805"/>
                </a:lnTo>
                <a:lnTo>
                  <a:pt x="1506406" y="3179526"/>
                </a:lnTo>
                <a:lnTo>
                  <a:pt x="1506406" y="3258681"/>
                </a:lnTo>
                <a:lnTo>
                  <a:pt x="1506406" y="3286258"/>
                </a:lnTo>
                <a:lnTo>
                  <a:pt x="1506406" y="3308031"/>
                </a:lnTo>
                <a:lnTo>
                  <a:pt x="1506406" y="3308221"/>
                </a:lnTo>
                <a:lnTo>
                  <a:pt x="1506406" y="3319637"/>
                </a:lnTo>
                <a:lnTo>
                  <a:pt x="1506406" y="3336057"/>
                </a:lnTo>
                <a:lnTo>
                  <a:pt x="1506406" y="3362942"/>
                </a:lnTo>
                <a:lnTo>
                  <a:pt x="1506406" y="3402141"/>
                </a:lnTo>
                <a:lnTo>
                  <a:pt x="1506406" y="3410379"/>
                </a:lnTo>
                <a:lnTo>
                  <a:pt x="1506406" y="3578327"/>
                </a:lnTo>
                <a:lnTo>
                  <a:pt x="1506406" y="3593795"/>
                </a:lnTo>
                <a:lnTo>
                  <a:pt x="1506406" y="3605212"/>
                </a:lnTo>
                <a:lnTo>
                  <a:pt x="1506406" y="3605402"/>
                </a:lnTo>
                <a:lnTo>
                  <a:pt x="1506406" y="3621631"/>
                </a:lnTo>
                <a:lnTo>
                  <a:pt x="1506406" y="3633238"/>
                </a:lnTo>
                <a:lnTo>
                  <a:pt x="1506406" y="3687716"/>
                </a:lnTo>
                <a:lnTo>
                  <a:pt x="1506406" y="3712393"/>
                </a:lnTo>
                <a:lnTo>
                  <a:pt x="1506406" y="3761743"/>
                </a:lnTo>
                <a:lnTo>
                  <a:pt x="1506406" y="3816654"/>
                </a:lnTo>
                <a:lnTo>
                  <a:pt x="1506406" y="3863901"/>
                </a:lnTo>
                <a:lnTo>
                  <a:pt x="1506406" y="3890976"/>
                </a:lnTo>
                <a:lnTo>
                  <a:pt x="1506406" y="3918812"/>
                </a:lnTo>
                <a:lnTo>
                  <a:pt x="1506406" y="3975374"/>
                </a:lnTo>
                <a:lnTo>
                  <a:pt x="1506406" y="3997968"/>
                </a:lnTo>
                <a:lnTo>
                  <a:pt x="1506406" y="4047317"/>
                </a:lnTo>
                <a:lnTo>
                  <a:pt x="1506406" y="4058924"/>
                </a:lnTo>
                <a:lnTo>
                  <a:pt x="1506406" y="4102228"/>
                </a:lnTo>
                <a:lnTo>
                  <a:pt x="1506406" y="4252711"/>
                </a:lnTo>
                <a:lnTo>
                  <a:pt x="1506406" y="4260949"/>
                </a:lnTo>
                <a:lnTo>
                  <a:pt x="1506406" y="4272555"/>
                </a:lnTo>
                <a:lnTo>
                  <a:pt x="1506406" y="4294329"/>
                </a:lnTo>
                <a:lnTo>
                  <a:pt x="1506406" y="4344498"/>
                </a:lnTo>
                <a:lnTo>
                  <a:pt x="1506406" y="4428896"/>
                </a:lnTo>
                <a:lnTo>
                  <a:pt x="1506406" y="4483808"/>
                </a:lnTo>
                <a:lnTo>
                  <a:pt x="1506406" y="4538285"/>
                </a:lnTo>
                <a:lnTo>
                  <a:pt x="1506406" y="4549892"/>
                </a:lnTo>
                <a:lnTo>
                  <a:pt x="1506406" y="4558130"/>
                </a:lnTo>
                <a:lnTo>
                  <a:pt x="1506406" y="4571665"/>
                </a:lnTo>
                <a:lnTo>
                  <a:pt x="1506406" y="4579903"/>
                </a:lnTo>
                <a:lnTo>
                  <a:pt x="1506406" y="4591510"/>
                </a:lnTo>
                <a:lnTo>
                  <a:pt x="1506406" y="4714471"/>
                </a:lnTo>
                <a:lnTo>
                  <a:pt x="1506406" y="4726077"/>
                </a:lnTo>
                <a:lnTo>
                  <a:pt x="1506406" y="4747850"/>
                </a:lnTo>
                <a:lnTo>
                  <a:pt x="1506406" y="4769382"/>
                </a:lnTo>
                <a:lnTo>
                  <a:pt x="1506406" y="4802761"/>
                </a:lnTo>
                <a:lnTo>
                  <a:pt x="1506406" y="4835466"/>
                </a:lnTo>
                <a:lnTo>
                  <a:pt x="1506406" y="4857239"/>
                </a:lnTo>
                <a:lnTo>
                  <a:pt x="1506406" y="4868846"/>
                </a:lnTo>
                <a:lnTo>
                  <a:pt x="1506406" y="4877084"/>
                </a:lnTo>
                <a:lnTo>
                  <a:pt x="1506406" y="4909494"/>
                </a:lnTo>
                <a:lnTo>
                  <a:pt x="1506406" y="5011652"/>
                </a:lnTo>
                <a:lnTo>
                  <a:pt x="1506406" y="5033425"/>
                </a:lnTo>
                <a:lnTo>
                  <a:pt x="1506406" y="5033615"/>
                </a:lnTo>
                <a:lnTo>
                  <a:pt x="1506406" y="5045031"/>
                </a:lnTo>
                <a:lnTo>
                  <a:pt x="1506406" y="5088336"/>
                </a:lnTo>
                <a:lnTo>
                  <a:pt x="1506406" y="5154420"/>
                </a:lnTo>
                <a:lnTo>
                  <a:pt x="1506406" y="5195068"/>
                </a:lnTo>
                <a:lnTo>
                  <a:pt x="1506406" y="5228447"/>
                </a:lnTo>
                <a:lnTo>
                  <a:pt x="1506406" y="5310951"/>
                </a:lnTo>
                <a:lnTo>
                  <a:pt x="1506406" y="5319189"/>
                </a:lnTo>
                <a:lnTo>
                  <a:pt x="1506406" y="5330606"/>
                </a:lnTo>
                <a:lnTo>
                  <a:pt x="1506406" y="5330796"/>
                </a:lnTo>
                <a:lnTo>
                  <a:pt x="1506406" y="5487137"/>
                </a:lnTo>
                <a:lnTo>
                  <a:pt x="1506406" y="5514022"/>
                </a:lnTo>
                <a:lnTo>
                  <a:pt x="1506406" y="5514212"/>
                </a:lnTo>
                <a:lnTo>
                  <a:pt x="1506406" y="5542048"/>
                </a:lnTo>
                <a:lnTo>
                  <a:pt x="1506406" y="5596526"/>
                </a:lnTo>
                <a:lnTo>
                  <a:pt x="1506406" y="5608132"/>
                </a:lnTo>
                <a:lnTo>
                  <a:pt x="1506406" y="5616370"/>
                </a:lnTo>
                <a:lnTo>
                  <a:pt x="1506406" y="5772711"/>
                </a:lnTo>
                <a:lnTo>
                  <a:pt x="1506406" y="5784318"/>
                </a:lnTo>
                <a:lnTo>
                  <a:pt x="1506406" y="5799786"/>
                </a:lnTo>
                <a:lnTo>
                  <a:pt x="1506406" y="5827622"/>
                </a:lnTo>
                <a:lnTo>
                  <a:pt x="1506406" y="5893707"/>
                </a:lnTo>
                <a:lnTo>
                  <a:pt x="1506406" y="5967734"/>
                </a:lnTo>
                <a:lnTo>
                  <a:pt x="1506406" y="6069892"/>
                </a:lnTo>
                <a:lnTo>
                  <a:pt x="1499092" y="6069892"/>
                </a:lnTo>
                <a:lnTo>
                  <a:pt x="0" y="5244397"/>
                </a:lnTo>
                <a:lnTo>
                  <a:pt x="0" y="5228447"/>
                </a:lnTo>
                <a:lnTo>
                  <a:pt x="0" y="5195068"/>
                </a:lnTo>
                <a:lnTo>
                  <a:pt x="0" y="5154420"/>
                </a:lnTo>
                <a:lnTo>
                  <a:pt x="0" y="5029508"/>
                </a:lnTo>
                <a:lnTo>
                  <a:pt x="0" y="5002130"/>
                </a:lnTo>
                <a:lnTo>
                  <a:pt x="0" y="4958823"/>
                </a:lnTo>
                <a:lnTo>
                  <a:pt x="0" y="4947216"/>
                </a:lnTo>
                <a:lnTo>
                  <a:pt x="0" y="4909494"/>
                </a:lnTo>
                <a:lnTo>
                  <a:pt x="0" y="4868846"/>
                </a:lnTo>
                <a:lnTo>
                  <a:pt x="0" y="4857239"/>
                </a:lnTo>
                <a:lnTo>
                  <a:pt x="0" y="4835466"/>
                </a:lnTo>
                <a:lnTo>
                  <a:pt x="0" y="4790878"/>
                </a:lnTo>
                <a:lnTo>
                  <a:pt x="0" y="4716555"/>
                </a:lnTo>
                <a:lnTo>
                  <a:pt x="0" y="4661642"/>
                </a:lnTo>
                <a:lnTo>
                  <a:pt x="0" y="4575796"/>
                </a:lnTo>
                <a:lnTo>
                  <a:pt x="0" y="4571665"/>
                </a:lnTo>
                <a:lnTo>
                  <a:pt x="0" y="4549892"/>
                </a:lnTo>
                <a:lnTo>
                  <a:pt x="0" y="4538285"/>
                </a:lnTo>
                <a:lnTo>
                  <a:pt x="0" y="4505303"/>
                </a:lnTo>
                <a:lnTo>
                  <a:pt x="0" y="4505113"/>
                </a:lnTo>
                <a:lnTo>
                  <a:pt x="0" y="4493697"/>
                </a:lnTo>
                <a:lnTo>
                  <a:pt x="0" y="4415181"/>
                </a:lnTo>
                <a:lnTo>
                  <a:pt x="0" y="4344498"/>
                </a:lnTo>
                <a:lnTo>
                  <a:pt x="0" y="4290222"/>
                </a:lnTo>
                <a:lnTo>
                  <a:pt x="0" y="4262843"/>
                </a:lnTo>
                <a:lnTo>
                  <a:pt x="0" y="4256842"/>
                </a:lnTo>
                <a:lnTo>
                  <a:pt x="0" y="4252711"/>
                </a:lnTo>
                <a:lnTo>
                  <a:pt x="0" y="4219539"/>
                </a:lnTo>
                <a:lnTo>
                  <a:pt x="0" y="4208122"/>
                </a:lnTo>
                <a:lnTo>
                  <a:pt x="0" y="4207932"/>
                </a:lnTo>
                <a:lnTo>
                  <a:pt x="0" y="4186159"/>
                </a:lnTo>
                <a:lnTo>
                  <a:pt x="0" y="4129607"/>
                </a:lnTo>
                <a:lnTo>
                  <a:pt x="0" y="4102228"/>
                </a:lnTo>
                <a:lnTo>
                  <a:pt x="0" y="4058924"/>
                </a:lnTo>
                <a:lnTo>
                  <a:pt x="0" y="4051591"/>
                </a:lnTo>
                <a:lnTo>
                  <a:pt x="0" y="4047317"/>
                </a:lnTo>
                <a:lnTo>
                  <a:pt x="0" y="3977269"/>
                </a:lnTo>
                <a:lnTo>
                  <a:pt x="0" y="3971267"/>
                </a:lnTo>
                <a:lnTo>
                  <a:pt x="0" y="3943889"/>
                </a:lnTo>
                <a:lnTo>
                  <a:pt x="0" y="3922358"/>
                </a:lnTo>
                <a:lnTo>
                  <a:pt x="0" y="3900585"/>
                </a:lnTo>
                <a:lnTo>
                  <a:pt x="0" y="3890976"/>
                </a:lnTo>
                <a:lnTo>
                  <a:pt x="0" y="3888978"/>
                </a:lnTo>
                <a:lnTo>
                  <a:pt x="0" y="3816654"/>
                </a:lnTo>
                <a:lnTo>
                  <a:pt x="0" y="3766017"/>
                </a:lnTo>
                <a:lnTo>
                  <a:pt x="0" y="3761743"/>
                </a:lnTo>
                <a:lnTo>
                  <a:pt x="0" y="3754410"/>
                </a:lnTo>
                <a:lnTo>
                  <a:pt x="0" y="3732637"/>
                </a:lnTo>
                <a:lnTo>
                  <a:pt x="0" y="3675895"/>
                </a:lnTo>
                <a:lnTo>
                  <a:pt x="0" y="3658315"/>
                </a:lnTo>
                <a:lnTo>
                  <a:pt x="0" y="3605402"/>
                </a:lnTo>
                <a:lnTo>
                  <a:pt x="2" y="3447063"/>
                </a:lnTo>
                <a:lnTo>
                  <a:pt x="2" y="3406272"/>
                </a:lnTo>
                <a:lnTo>
                  <a:pt x="0" y="3406272"/>
                </a:lnTo>
                <a:lnTo>
                  <a:pt x="0" y="3390320"/>
                </a:lnTo>
                <a:lnTo>
                  <a:pt x="0" y="3362942"/>
                </a:lnTo>
                <a:lnTo>
                  <a:pt x="0" y="3356940"/>
                </a:lnTo>
                <a:lnTo>
                  <a:pt x="0" y="3319637"/>
                </a:lnTo>
                <a:lnTo>
                  <a:pt x="0" y="3308221"/>
                </a:lnTo>
                <a:lnTo>
                  <a:pt x="0" y="3286258"/>
                </a:lnTo>
                <a:lnTo>
                  <a:pt x="0" y="3172475"/>
                </a:lnTo>
                <a:lnTo>
                  <a:pt x="0" y="3120698"/>
                </a:lnTo>
                <a:lnTo>
                  <a:pt x="0" y="3109091"/>
                </a:lnTo>
                <a:lnTo>
                  <a:pt x="0" y="3093320"/>
                </a:lnTo>
                <a:lnTo>
                  <a:pt x="0" y="3077368"/>
                </a:lnTo>
                <a:lnTo>
                  <a:pt x="0" y="3071366"/>
                </a:lnTo>
                <a:lnTo>
                  <a:pt x="0" y="3038406"/>
                </a:lnTo>
                <a:lnTo>
                  <a:pt x="0" y="3022456"/>
                </a:lnTo>
                <a:lnTo>
                  <a:pt x="0" y="3000684"/>
                </a:lnTo>
                <a:lnTo>
                  <a:pt x="0" y="2989077"/>
                </a:lnTo>
                <a:lnTo>
                  <a:pt x="0" y="2948429"/>
                </a:lnTo>
                <a:lnTo>
                  <a:pt x="0" y="2823517"/>
                </a:lnTo>
                <a:lnTo>
                  <a:pt x="0" y="2807745"/>
                </a:lnTo>
                <a:lnTo>
                  <a:pt x="0" y="2796139"/>
                </a:lnTo>
                <a:lnTo>
                  <a:pt x="0" y="2752832"/>
                </a:lnTo>
                <a:lnTo>
                  <a:pt x="0" y="2703503"/>
                </a:lnTo>
                <a:lnTo>
                  <a:pt x="0" y="2666986"/>
                </a:lnTo>
                <a:lnTo>
                  <a:pt x="0" y="2662855"/>
                </a:lnTo>
                <a:lnTo>
                  <a:pt x="0" y="2629475"/>
                </a:lnTo>
                <a:lnTo>
                  <a:pt x="0" y="2584887"/>
                </a:lnTo>
                <a:lnTo>
                  <a:pt x="0" y="2510564"/>
                </a:lnTo>
                <a:lnTo>
                  <a:pt x="0" y="2506371"/>
                </a:lnTo>
                <a:lnTo>
                  <a:pt x="0" y="2381412"/>
                </a:lnTo>
                <a:lnTo>
                  <a:pt x="0" y="2369805"/>
                </a:lnTo>
                <a:lnTo>
                  <a:pt x="0" y="2354033"/>
                </a:lnTo>
                <a:lnTo>
                  <a:pt x="0" y="2348032"/>
                </a:lnTo>
                <a:lnTo>
                  <a:pt x="0" y="2343901"/>
                </a:lnTo>
                <a:lnTo>
                  <a:pt x="0" y="2299312"/>
                </a:lnTo>
                <a:lnTo>
                  <a:pt x="0" y="2299122"/>
                </a:lnTo>
                <a:lnTo>
                  <a:pt x="0" y="2220797"/>
                </a:lnTo>
                <a:lnTo>
                  <a:pt x="0" y="2209190"/>
                </a:lnTo>
                <a:lnTo>
                  <a:pt x="0" y="2193418"/>
                </a:lnTo>
                <a:lnTo>
                  <a:pt x="0" y="2138507"/>
                </a:lnTo>
                <a:lnTo>
                  <a:pt x="0" y="2084231"/>
                </a:lnTo>
                <a:lnTo>
                  <a:pt x="0" y="2068459"/>
                </a:lnTo>
                <a:lnTo>
                  <a:pt x="0" y="2062457"/>
                </a:lnTo>
                <a:lnTo>
                  <a:pt x="0" y="2056852"/>
                </a:lnTo>
                <a:lnTo>
                  <a:pt x="0" y="2050851"/>
                </a:lnTo>
                <a:lnTo>
                  <a:pt x="0" y="2035079"/>
                </a:lnTo>
                <a:lnTo>
                  <a:pt x="0" y="2013548"/>
                </a:lnTo>
                <a:lnTo>
                  <a:pt x="0" y="1980168"/>
                </a:lnTo>
                <a:lnTo>
                  <a:pt x="0" y="1923616"/>
                </a:lnTo>
                <a:lnTo>
                  <a:pt x="0" y="1907844"/>
                </a:lnTo>
                <a:lnTo>
                  <a:pt x="0" y="1896237"/>
                </a:lnTo>
                <a:lnTo>
                  <a:pt x="0" y="1852933"/>
                </a:lnTo>
                <a:lnTo>
                  <a:pt x="0" y="1845600"/>
                </a:lnTo>
                <a:lnTo>
                  <a:pt x="0" y="1771278"/>
                </a:lnTo>
                <a:lnTo>
                  <a:pt x="0" y="1767085"/>
                </a:lnTo>
                <a:lnTo>
                  <a:pt x="0" y="1765276"/>
                </a:lnTo>
                <a:lnTo>
                  <a:pt x="0" y="1749505"/>
                </a:lnTo>
                <a:lnTo>
                  <a:pt x="0" y="1737898"/>
                </a:lnTo>
                <a:lnTo>
                  <a:pt x="0" y="1694594"/>
                </a:lnTo>
                <a:lnTo>
                  <a:pt x="0" y="1684985"/>
                </a:lnTo>
                <a:lnTo>
                  <a:pt x="0" y="1610663"/>
                </a:lnTo>
                <a:lnTo>
                  <a:pt x="0" y="1560026"/>
                </a:lnTo>
                <a:lnTo>
                  <a:pt x="0" y="1526646"/>
                </a:lnTo>
                <a:lnTo>
                  <a:pt x="0" y="1481510"/>
                </a:lnTo>
                <a:lnTo>
                  <a:pt x="0" y="1469904"/>
                </a:lnTo>
                <a:lnTo>
                  <a:pt x="0" y="1454132"/>
                </a:lnTo>
                <a:lnTo>
                  <a:pt x="0" y="1452324"/>
                </a:lnTo>
                <a:lnTo>
                  <a:pt x="0" y="1448130"/>
                </a:lnTo>
                <a:lnTo>
                  <a:pt x="0" y="1399411"/>
                </a:lnTo>
                <a:lnTo>
                  <a:pt x="0" y="1263665"/>
                </a:lnTo>
                <a:lnTo>
                  <a:pt x="0" y="1200281"/>
                </a:lnTo>
                <a:lnTo>
                  <a:pt x="0" y="1184329"/>
                </a:lnTo>
                <a:lnTo>
                  <a:pt x="0" y="1168558"/>
                </a:lnTo>
                <a:lnTo>
                  <a:pt x="0" y="1162556"/>
                </a:lnTo>
                <a:lnTo>
                  <a:pt x="0" y="1156951"/>
                </a:lnTo>
                <a:lnTo>
                  <a:pt x="0" y="1150949"/>
                </a:lnTo>
                <a:lnTo>
                  <a:pt x="0" y="1113646"/>
                </a:lnTo>
                <a:lnTo>
                  <a:pt x="0" y="1080267"/>
                </a:lnTo>
                <a:lnTo>
                  <a:pt x="0" y="966484"/>
                </a:lnTo>
                <a:lnTo>
                  <a:pt x="0" y="914707"/>
                </a:lnTo>
                <a:lnTo>
                  <a:pt x="0" y="887329"/>
                </a:lnTo>
                <a:lnTo>
                  <a:pt x="0" y="871377"/>
                </a:lnTo>
                <a:lnTo>
                  <a:pt x="0" y="865375"/>
                </a:lnTo>
                <a:lnTo>
                  <a:pt x="2" y="865375"/>
                </a:lnTo>
                <a:lnTo>
                  <a:pt x="2" y="604529"/>
                </a:lnTo>
                <a:lnTo>
                  <a:pt x="2" y="318954"/>
                </a:lnTo>
                <a:lnTo>
                  <a:pt x="2" y="285575"/>
                </a:lnTo>
                <a:lnTo>
                  <a:pt x="2" y="0"/>
                </a:lnTo>
                <a:close/>
              </a:path>
            </a:pathLst>
          </a:custGeom>
          <a:solidFill>
            <a:schemeClr val="bg2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lIns="0" tIns="1280160" rIns="320040" bIns="365760" rtlCol="0" anchor="t" anchorCtr="0">
            <a:noAutofit/>
          </a:bodyPr>
          <a:lstStyle/>
          <a:p>
            <a:pPr>
              <a:lnSpc>
                <a:spcPts val="1740"/>
              </a:lnSpc>
              <a:spcAft>
                <a:spcPts val="60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DACB12A5-2797-7342-9F1C-B0D73790381C}"/>
              </a:ext>
            </a:extLst>
          </p:cNvPr>
          <p:cNvSpPr/>
          <p:nvPr userDrawn="1"/>
        </p:nvSpPr>
        <p:spPr>
          <a:xfrm rot="16200000">
            <a:off x="6859458" y="-216274"/>
            <a:ext cx="1506406" cy="7978702"/>
          </a:xfrm>
          <a:custGeom>
            <a:avLst/>
            <a:gdLst>
              <a:gd name="connsiteX0" fmla="*/ 1506406 w 1506406"/>
              <a:gd name="connsiteY0" fmla="*/ 0 h 7978702"/>
              <a:gd name="connsiteX1" fmla="*/ 1506406 w 1506406"/>
              <a:gd name="connsiteY1" fmla="*/ 66583 h 7978702"/>
              <a:gd name="connsiteX2" fmla="*/ 1506406 w 1506406"/>
              <a:gd name="connsiteY2" fmla="*/ 448162 h 7978702"/>
              <a:gd name="connsiteX3" fmla="*/ 1506406 w 1506406"/>
              <a:gd name="connsiteY3" fmla="*/ 552423 h 7978702"/>
              <a:gd name="connsiteX4" fmla="*/ 1506406 w 1506406"/>
              <a:gd name="connsiteY4" fmla="*/ 733736 h 7978702"/>
              <a:gd name="connsiteX5" fmla="*/ 1506406 w 1506406"/>
              <a:gd name="connsiteY5" fmla="*/ 767116 h 7978702"/>
              <a:gd name="connsiteX6" fmla="*/ 1506406 w 1506406"/>
              <a:gd name="connsiteY6" fmla="*/ 837997 h 7978702"/>
              <a:gd name="connsiteX7" fmla="*/ 1506406 w 1506406"/>
              <a:gd name="connsiteY7" fmla="*/ 871377 h 7978702"/>
              <a:gd name="connsiteX8" fmla="*/ 1506406 w 1506406"/>
              <a:gd name="connsiteY8" fmla="*/ 1052690 h 7978702"/>
              <a:gd name="connsiteX9" fmla="*/ 1506406 w 1506406"/>
              <a:gd name="connsiteY9" fmla="*/ 1156951 h 7978702"/>
              <a:gd name="connsiteX10" fmla="*/ 1506406 w 1506406"/>
              <a:gd name="connsiteY10" fmla="*/ 1506402 h 7978702"/>
              <a:gd name="connsiteX11" fmla="*/ 1506406 w 1506406"/>
              <a:gd name="connsiteY11" fmla="*/ 1610663 h 7978702"/>
              <a:gd name="connsiteX12" fmla="*/ 1506406 w 1506406"/>
              <a:gd name="connsiteY12" fmla="*/ 1791977 h 7978702"/>
              <a:gd name="connsiteX13" fmla="*/ 1506406 w 1506406"/>
              <a:gd name="connsiteY13" fmla="*/ 1896237 h 7978702"/>
              <a:gd name="connsiteX14" fmla="*/ 1506406 w 1506406"/>
              <a:gd name="connsiteY14" fmla="*/ 2205991 h 7978702"/>
              <a:gd name="connsiteX15" fmla="*/ 1506406 w 1506406"/>
              <a:gd name="connsiteY15" fmla="*/ 2272574 h 7978702"/>
              <a:gd name="connsiteX16" fmla="*/ 1506406 w 1506406"/>
              <a:gd name="connsiteY16" fmla="*/ 2277817 h 7978702"/>
              <a:gd name="connsiteX17" fmla="*/ 1506406 w 1506406"/>
              <a:gd name="connsiteY17" fmla="*/ 2563391 h 7978702"/>
              <a:gd name="connsiteX18" fmla="*/ 1506406 w 1506406"/>
              <a:gd name="connsiteY18" fmla="*/ 2596770 h 7978702"/>
              <a:gd name="connsiteX19" fmla="*/ 1506406 w 1506406"/>
              <a:gd name="connsiteY19" fmla="*/ 2654153 h 7978702"/>
              <a:gd name="connsiteX20" fmla="*/ 1506406 w 1506406"/>
              <a:gd name="connsiteY20" fmla="*/ 2703503 h 7978702"/>
              <a:gd name="connsiteX21" fmla="*/ 1506406 w 1506406"/>
              <a:gd name="connsiteY21" fmla="*/ 2758414 h 7978702"/>
              <a:gd name="connsiteX22" fmla="*/ 1506406 w 1506406"/>
              <a:gd name="connsiteY22" fmla="*/ 2882345 h 7978702"/>
              <a:gd name="connsiteX23" fmla="*/ 1506406 w 1506406"/>
              <a:gd name="connsiteY23" fmla="*/ 2939727 h 7978702"/>
              <a:gd name="connsiteX24" fmla="*/ 1506406 w 1506406"/>
              <a:gd name="connsiteY24" fmla="*/ 2973107 h 7978702"/>
              <a:gd name="connsiteX25" fmla="*/ 1506406 w 1506406"/>
              <a:gd name="connsiteY25" fmla="*/ 2989077 h 7978702"/>
              <a:gd name="connsiteX26" fmla="*/ 1506406 w 1506406"/>
              <a:gd name="connsiteY26" fmla="*/ 3022456 h 7978702"/>
              <a:gd name="connsiteX27" fmla="*/ 1506406 w 1506406"/>
              <a:gd name="connsiteY27" fmla="*/ 3043988 h 7978702"/>
              <a:gd name="connsiteX28" fmla="*/ 1506406 w 1506406"/>
              <a:gd name="connsiteY28" fmla="*/ 3077368 h 7978702"/>
              <a:gd name="connsiteX29" fmla="*/ 1506406 w 1506406"/>
              <a:gd name="connsiteY29" fmla="*/ 3258681 h 7978702"/>
              <a:gd name="connsiteX30" fmla="*/ 1506406 w 1506406"/>
              <a:gd name="connsiteY30" fmla="*/ 3308031 h 7978702"/>
              <a:gd name="connsiteX31" fmla="*/ 1506406 w 1506406"/>
              <a:gd name="connsiteY31" fmla="*/ 3308221 h 7978702"/>
              <a:gd name="connsiteX32" fmla="*/ 1506406 w 1506406"/>
              <a:gd name="connsiteY32" fmla="*/ 3336057 h 7978702"/>
              <a:gd name="connsiteX33" fmla="*/ 1506406 w 1506406"/>
              <a:gd name="connsiteY33" fmla="*/ 3362942 h 7978702"/>
              <a:gd name="connsiteX34" fmla="*/ 1506406 w 1506406"/>
              <a:gd name="connsiteY34" fmla="*/ 3593795 h 7978702"/>
              <a:gd name="connsiteX35" fmla="*/ 1506406 w 1506406"/>
              <a:gd name="connsiteY35" fmla="*/ 3621631 h 7978702"/>
              <a:gd name="connsiteX36" fmla="*/ 1506406 w 1506406"/>
              <a:gd name="connsiteY36" fmla="*/ 3712393 h 7978702"/>
              <a:gd name="connsiteX37" fmla="*/ 1506406 w 1506406"/>
              <a:gd name="connsiteY37" fmla="*/ 3761743 h 7978702"/>
              <a:gd name="connsiteX38" fmla="*/ 1506406 w 1506406"/>
              <a:gd name="connsiteY38" fmla="*/ 3816654 h 7978702"/>
              <a:gd name="connsiteX39" fmla="*/ 1506406 w 1506406"/>
              <a:gd name="connsiteY39" fmla="*/ 3975374 h 7978702"/>
              <a:gd name="connsiteX40" fmla="*/ 1506406 w 1506406"/>
              <a:gd name="connsiteY40" fmla="*/ 3997968 h 7978702"/>
              <a:gd name="connsiteX41" fmla="*/ 1506406 w 1506406"/>
              <a:gd name="connsiteY41" fmla="*/ 4047317 h 7978702"/>
              <a:gd name="connsiteX42" fmla="*/ 1506406 w 1506406"/>
              <a:gd name="connsiteY42" fmla="*/ 4102228 h 7978702"/>
              <a:gd name="connsiteX43" fmla="*/ 1506406 w 1506406"/>
              <a:gd name="connsiteY43" fmla="*/ 4252711 h 7978702"/>
              <a:gd name="connsiteX44" fmla="*/ 1506406 w 1506406"/>
              <a:gd name="connsiteY44" fmla="*/ 4260949 h 7978702"/>
              <a:gd name="connsiteX45" fmla="*/ 1506406 w 1506406"/>
              <a:gd name="connsiteY45" fmla="*/ 4294329 h 7978702"/>
              <a:gd name="connsiteX46" fmla="*/ 1506406 w 1506406"/>
              <a:gd name="connsiteY46" fmla="*/ 4428896 h 7978702"/>
              <a:gd name="connsiteX47" fmla="*/ 1506406 w 1506406"/>
              <a:gd name="connsiteY47" fmla="*/ 4483808 h 7978702"/>
              <a:gd name="connsiteX48" fmla="*/ 1506406 w 1506406"/>
              <a:gd name="connsiteY48" fmla="*/ 4538285 h 7978702"/>
              <a:gd name="connsiteX49" fmla="*/ 1506406 w 1506406"/>
              <a:gd name="connsiteY49" fmla="*/ 4571665 h 7978702"/>
              <a:gd name="connsiteX50" fmla="*/ 1506406 w 1506406"/>
              <a:gd name="connsiteY50" fmla="*/ 4579903 h 7978702"/>
              <a:gd name="connsiteX51" fmla="*/ 1506406 w 1506406"/>
              <a:gd name="connsiteY51" fmla="*/ 4714471 h 7978702"/>
              <a:gd name="connsiteX52" fmla="*/ 1506406 w 1506406"/>
              <a:gd name="connsiteY52" fmla="*/ 4747850 h 7978702"/>
              <a:gd name="connsiteX53" fmla="*/ 1506406 w 1506406"/>
              <a:gd name="connsiteY53" fmla="*/ 4769382 h 7978702"/>
              <a:gd name="connsiteX54" fmla="*/ 1506406 w 1506406"/>
              <a:gd name="connsiteY54" fmla="*/ 4802761 h 7978702"/>
              <a:gd name="connsiteX55" fmla="*/ 1506406 w 1506406"/>
              <a:gd name="connsiteY55" fmla="*/ 4857239 h 7978702"/>
              <a:gd name="connsiteX56" fmla="*/ 1506406 w 1506406"/>
              <a:gd name="connsiteY56" fmla="*/ 4909494 h 7978702"/>
              <a:gd name="connsiteX57" fmla="*/ 1506406 w 1506406"/>
              <a:gd name="connsiteY57" fmla="*/ 5033425 h 7978702"/>
              <a:gd name="connsiteX58" fmla="*/ 1506406 w 1506406"/>
              <a:gd name="connsiteY58" fmla="*/ 5033615 h 7978702"/>
              <a:gd name="connsiteX59" fmla="*/ 1506406 w 1506406"/>
              <a:gd name="connsiteY59" fmla="*/ 5088336 h 7978702"/>
              <a:gd name="connsiteX60" fmla="*/ 1506406 w 1506406"/>
              <a:gd name="connsiteY60" fmla="*/ 5195068 h 7978702"/>
              <a:gd name="connsiteX61" fmla="*/ 1506406 w 1506406"/>
              <a:gd name="connsiteY61" fmla="*/ 5228447 h 7978702"/>
              <a:gd name="connsiteX62" fmla="*/ 1506406 w 1506406"/>
              <a:gd name="connsiteY62" fmla="*/ 5310951 h 7978702"/>
              <a:gd name="connsiteX63" fmla="*/ 1506406 w 1506406"/>
              <a:gd name="connsiteY63" fmla="*/ 5319189 h 7978702"/>
              <a:gd name="connsiteX64" fmla="*/ 1506406 w 1506406"/>
              <a:gd name="connsiteY64" fmla="*/ 5487137 h 7978702"/>
              <a:gd name="connsiteX65" fmla="*/ 1506406 w 1506406"/>
              <a:gd name="connsiteY65" fmla="*/ 5514022 h 7978702"/>
              <a:gd name="connsiteX66" fmla="*/ 1506406 w 1506406"/>
              <a:gd name="connsiteY66" fmla="*/ 5514212 h 7978702"/>
              <a:gd name="connsiteX67" fmla="*/ 1506406 w 1506406"/>
              <a:gd name="connsiteY67" fmla="*/ 5542048 h 7978702"/>
              <a:gd name="connsiteX68" fmla="*/ 1506406 w 1506406"/>
              <a:gd name="connsiteY68" fmla="*/ 5596526 h 7978702"/>
              <a:gd name="connsiteX69" fmla="*/ 1506406 w 1506406"/>
              <a:gd name="connsiteY69" fmla="*/ 5772711 h 7978702"/>
              <a:gd name="connsiteX70" fmla="*/ 1506406 w 1506406"/>
              <a:gd name="connsiteY70" fmla="*/ 5799786 h 7978702"/>
              <a:gd name="connsiteX71" fmla="*/ 1506406 w 1506406"/>
              <a:gd name="connsiteY71" fmla="*/ 5827622 h 7978702"/>
              <a:gd name="connsiteX72" fmla="*/ 1506406 w 1506406"/>
              <a:gd name="connsiteY72" fmla="*/ 5967734 h 7978702"/>
              <a:gd name="connsiteX73" fmla="*/ 1506406 w 1506406"/>
              <a:gd name="connsiteY73" fmla="*/ 6181365 h 7978702"/>
              <a:gd name="connsiteX74" fmla="*/ 1506406 w 1506406"/>
              <a:gd name="connsiteY74" fmla="*/ 6253308 h 7978702"/>
              <a:gd name="connsiteX75" fmla="*/ 1506406 w 1506406"/>
              <a:gd name="connsiteY75" fmla="*/ 6458702 h 7978702"/>
              <a:gd name="connsiteX76" fmla="*/ 1506406 w 1506406"/>
              <a:gd name="connsiteY76" fmla="*/ 6466940 h 7978702"/>
              <a:gd name="connsiteX77" fmla="*/ 1506406 w 1506406"/>
              <a:gd name="connsiteY77" fmla="*/ 6500320 h 7978702"/>
              <a:gd name="connsiteX78" fmla="*/ 1506406 w 1506406"/>
              <a:gd name="connsiteY78" fmla="*/ 6634887 h 7978702"/>
              <a:gd name="connsiteX79" fmla="*/ 1506406 w 1506406"/>
              <a:gd name="connsiteY79" fmla="*/ 6744276 h 7978702"/>
              <a:gd name="connsiteX80" fmla="*/ 1506406 w 1506406"/>
              <a:gd name="connsiteY80" fmla="*/ 6777656 h 7978702"/>
              <a:gd name="connsiteX81" fmla="*/ 1506406 w 1506406"/>
              <a:gd name="connsiteY81" fmla="*/ 6785894 h 7978702"/>
              <a:gd name="connsiteX82" fmla="*/ 1506406 w 1506406"/>
              <a:gd name="connsiteY82" fmla="*/ 6920462 h 7978702"/>
              <a:gd name="connsiteX83" fmla="*/ 1506406 w 1506406"/>
              <a:gd name="connsiteY83" fmla="*/ 6953841 h 7978702"/>
              <a:gd name="connsiteX84" fmla="*/ 1506406 w 1506406"/>
              <a:gd name="connsiteY84" fmla="*/ 7063230 h 7978702"/>
              <a:gd name="connsiteX85" fmla="*/ 1506406 w 1506406"/>
              <a:gd name="connsiteY85" fmla="*/ 7239416 h 7978702"/>
              <a:gd name="connsiteX86" fmla="*/ 1506406 w 1506406"/>
              <a:gd name="connsiteY86" fmla="*/ 7239606 h 7978702"/>
              <a:gd name="connsiteX87" fmla="*/ 1506406 w 1506406"/>
              <a:gd name="connsiteY87" fmla="*/ 7516942 h 7978702"/>
              <a:gd name="connsiteX88" fmla="*/ 1506406 w 1506406"/>
              <a:gd name="connsiteY88" fmla="*/ 7525180 h 7978702"/>
              <a:gd name="connsiteX89" fmla="*/ 1506406 w 1506406"/>
              <a:gd name="connsiteY89" fmla="*/ 7693128 h 7978702"/>
              <a:gd name="connsiteX90" fmla="*/ 1506406 w 1506406"/>
              <a:gd name="connsiteY90" fmla="*/ 7802517 h 7978702"/>
              <a:gd name="connsiteX91" fmla="*/ 1506406 w 1506406"/>
              <a:gd name="connsiteY91" fmla="*/ 7978702 h 7978702"/>
              <a:gd name="connsiteX92" fmla="*/ 1499092 w 1506406"/>
              <a:gd name="connsiteY92" fmla="*/ 7978702 h 7978702"/>
              <a:gd name="connsiteX93" fmla="*/ 0 w 1506406"/>
              <a:gd name="connsiteY93" fmla="*/ 7153207 h 7978702"/>
              <a:gd name="connsiteX94" fmla="*/ 0 w 1506406"/>
              <a:gd name="connsiteY94" fmla="*/ 7063230 h 7978702"/>
              <a:gd name="connsiteX95" fmla="*/ 0 w 1506406"/>
              <a:gd name="connsiteY95" fmla="*/ 6867633 h 7978702"/>
              <a:gd name="connsiteX96" fmla="*/ 0 w 1506406"/>
              <a:gd name="connsiteY96" fmla="*/ 6777656 h 7978702"/>
              <a:gd name="connsiteX97" fmla="*/ 0 w 1506406"/>
              <a:gd name="connsiteY97" fmla="*/ 6744276 h 7978702"/>
              <a:gd name="connsiteX98" fmla="*/ 0 w 1506406"/>
              <a:gd name="connsiteY98" fmla="*/ 6699688 h 7978702"/>
              <a:gd name="connsiteX99" fmla="*/ 0 w 1506406"/>
              <a:gd name="connsiteY99" fmla="*/ 6458702 h 7978702"/>
              <a:gd name="connsiteX100" fmla="*/ 0 w 1506406"/>
              <a:gd name="connsiteY100" fmla="*/ 6414113 h 7978702"/>
              <a:gd name="connsiteX101" fmla="*/ 0 w 1506406"/>
              <a:gd name="connsiteY101" fmla="*/ 6413923 h 7978702"/>
              <a:gd name="connsiteX102" fmla="*/ 0 w 1506406"/>
              <a:gd name="connsiteY102" fmla="*/ 6253308 h 7978702"/>
              <a:gd name="connsiteX103" fmla="*/ 0 w 1506406"/>
              <a:gd name="connsiteY103" fmla="*/ 6128349 h 7978702"/>
              <a:gd name="connsiteX104" fmla="*/ 0 w 1506406"/>
              <a:gd name="connsiteY104" fmla="*/ 6094969 h 7978702"/>
              <a:gd name="connsiteX105" fmla="*/ 0 w 1506406"/>
              <a:gd name="connsiteY105" fmla="*/ 5967734 h 7978702"/>
              <a:gd name="connsiteX106" fmla="*/ 0 w 1506406"/>
              <a:gd name="connsiteY106" fmla="*/ 5960401 h 7978702"/>
              <a:gd name="connsiteX107" fmla="*/ 0 w 1506406"/>
              <a:gd name="connsiteY107" fmla="*/ 5809395 h 7978702"/>
              <a:gd name="connsiteX108" fmla="*/ 0 w 1506406"/>
              <a:gd name="connsiteY108" fmla="*/ 5799786 h 7978702"/>
              <a:gd name="connsiteX109" fmla="*/ 0 w 1506406"/>
              <a:gd name="connsiteY109" fmla="*/ 5674827 h 7978702"/>
              <a:gd name="connsiteX110" fmla="*/ 0 w 1506406"/>
              <a:gd name="connsiteY110" fmla="*/ 5641447 h 7978702"/>
              <a:gd name="connsiteX111" fmla="*/ 0 w 1506406"/>
              <a:gd name="connsiteY111" fmla="*/ 5514212 h 7978702"/>
              <a:gd name="connsiteX112" fmla="*/ 2 w 1506406"/>
              <a:gd name="connsiteY112" fmla="*/ 5355873 h 7978702"/>
              <a:gd name="connsiteX113" fmla="*/ 2 w 1506406"/>
              <a:gd name="connsiteY113" fmla="*/ 5315082 h 7978702"/>
              <a:gd name="connsiteX114" fmla="*/ 0 w 1506406"/>
              <a:gd name="connsiteY114" fmla="*/ 5315082 h 7978702"/>
              <a:gd name="connsiteX115" fmla="*/ 0 w 1506406"/>
              <a:gd name="connsiteY115" fmla="*/ 5228447 h 7978702"/>
              <a:gd name="connsiteX116" fmla="*/ 0 w 1506406"/>
              <a:gd name="connsiteY116" fmla="*/ 5195068 h 7978702"/>
              <a:gd name="connsiteX117" fmla="*/ 0 w 1506406"/>
              <a:gd name="connsiteY117" fmla="*/ 5029508 h 7978702"/>
              <a:gd name="connsiteX118" fmla="*/ 0 w 1506406"/>
              <a:gd name="connsiteY118" fmla="*/ 5002130 h 7978702"/>
              <a:gd name="connsiteX119" fmla="*/ 0 w 1506406"/>
              <a:gd name="connsiteY119" fmla="*/ 4947216 h 7978702"/>
              <a:gd name="connsiteX120" fmla="*/ 0 w 1506406"/>
              <a:gd name="connsiteY120" fmla="*/ 4909494 h 7978702"/>
              <a:gd name="connsiteX121" fmla="*/ 0 w 1506406"/>
              <a:gd name="connsiteY121" fmla="*/ 4857239 h 7978702"/>
              <a:gd name="connsiteX122" fmla="*/ 0 w 1506406"/>
              <a:gd name="connsiteY122" fmla="*/ 4716555 h 7978702"/>
              <a:gd name="connsiteX123" fmla="*/ 0 w 1506406"/>
              <a:gd name="connsiteY123" fmla="*/ 4661642 h 7978702"/>
              <a:gd name="connsiteX124" fmla="*/ 0 w 1506406"/>
              <a:gd name="connsiteY124" fmla="*/ 4575796 h 7978702"/>
              <a:gd name="connsiteX125" fmla="*/ 0 w 1506406"/>
              <a:gd name="connsiteY125" fmla="*/ 4571665 h 7978702"/>
              <a:gd name="connsiteX126" fmla="*/ 0 w 1506406"/>
              <a:gd name="connsiteY126" fmla="*/ 4538285 h 7978702"/>
              <a:gd name="connsiteX127" fmla="*/ 0 w 1506406"/>
              <a:gd name="connsiteY127" fmla="*/ 4493697 h 7978702"/>
              <a:gd name="connsiteX128" fmla="*/ 0 w 1506406"/>
              <a:gd name="connsiteY128" fmla="*/ 4415181 h 7978702"/>
              <a:gd name="connsiteX129" fmla="*/ 0 w 1506406"/>
              <a:gd name="connsiteY129" fmla="*/ 4290222 h 7978702"/>
              <a:gd name="connsiteX130" fmla="*/ 0 w 1506406"/>
              <a:gd name="connsiteY130" fmla="*/ 4262843 h 7978702"/>
              <a:gd name="connsiteX131" fmla="*/ 0 w 1506406"/>
              <a:gd name="connsiteY131" fmla="*/ 4256842 h 7978702"/>
              <a:gd name="connsiteX132" fmla="*/ 0 w 1506406"/>
              <a:gd name="connsiteY132" fmla="*/ 4252711 h 7978702"/>
              <a:gd name="connsiteX133" fmla="*/ 0 w 1506406"/>
              <a:gd name="connsiteY133" fmla="*/ 4208122 h 7978702"/>
              <a:gd name="connsiteX134" fmla="*/ 0 w 1506406"/>
              <a:gd name="connsiteY134" fmla="*/ 4207932 h 7978702"/>
              <a:gd name="connsiteX135" fmla="*/ 0 w 1506406"/>
              <a:gd name="connsiteY135" fmla="*/ 4129607 h 7978702"/>
              <a:gd name="connsiteX136" fmla="*/ 0 w 1506406"/>
              <a:gd name="connsiteY136" fmla="*/ 4102228 h 7978702"/>
              <a:gd name="connsiteX137" fmla="*/ 0 w 1506406"/>
              <a:gd name="connsiteY137" fmla="*/ 4047317 h 7978702"/>
              <a:gd name="connsiteX138" fmla="*/ 0 w 1506406"/>
              <a:gd name="connsiteY138" fmla="*/ 3977269 h 7978702"/>
              <a:gd name="connsiteX139" fmla="*/ 0 w 1506406"/>
              <a:gd name="connsiteY139" fmla="*/ 3971267 h 7978702"/>
              <a:gd name="connsiteX140" fmla="*/ 0 w 1506406"/>
              <a:gd name="connsiteY140" fmla="*/ 3943889 h 7978702"/>
              <a:gd name="connsiteX141" fmla="*/ 0 w 1506406"/>
              <a:gd name="connsiteY141" fmla="*/ 3922358 h 7978702"/>
              <a:gd name="connsiteX142" fmla="*/ 0 w 1506406"/>
              <a:gd name="connsiteY142" fmla="*/ 3888978 h 7978702"/>
              <a:gd name="connsiteX143" fmla="*/ 0 w 1506406"/>
              <a:gd name="connsiteY143" fmla="*/ 3816654 h 7978702"/>
              <a:gd name="connsiteX144" fmla="*/ 0 w 1506406"/>
              <a:gd name="connsiteY144" fmla="*/ 3761743 h 7978702"/>
              <a:gd name="connsiteX145" fmla="*/ 0 w 1506406"/>
              <a:gd name="connsiteY145" fmla="*/ 3754410 h 7978702"/>
              <a:gd name="connsiteX146" fmla="*/ 0 w 1506406"/>
              <a:gd name="connsiteY146" fmla="*/ 3675895 h 7978702"/>
              <a:gd name="connsiteX147" fmla="*/ 0 w 1506406"/>
              <a:gd name="connsiteY147" fmla="*/ 3658315 h 7978702"/>
              <a:gd name="connsiteX148" fmla="*/ 0 w 1506406"/>
              <a:gd name="connsiteY148" fmla="*/ 3603404 h 7978702"/>
              <a:gd name="connsiteX149" fmla="*/ 0 w 1506406"/>
              <a:gd name="connsiteY149" fmla="*/ 3593795 h 7978702"/>
              <a:gd name="connsiteX150" fmla="*/ 0 w 1506406"/>
              <a:gd name="connsiteY150" fmla="*/ 3468836 h 7978702"/>
              <a:gd name="connsiteX151" fmla="*/ 0 w 1506406"/>
              <a:gd name="connsiteY151" fmla="*/ 3435456 h 7978702"/>
              <a:gd name="connsiteX152" fmla="*/ 0 w 1506406"/>
              <a:gd name="connsiteY152" fmla="*/ 3390320 h 7978702"/>
              <a:gd name="connsiteX153" fmla="*/ 0 w 1506406"/>
              <a:gd name="connsiteY153" fmla="*/ 3362942 h 7978702"/>
              <a:gd name="connsiteX154" fmla="*/ 0 w 1506406"/>
              <a:gd name="connsiteY154" fmla="*/ 3356940 h 7978702"/>
              <a:gd name="connsiteX155" fmla="*/ 0 w 1506406"/>
              <a:gd name="connsiteY155" fmla="*/ 3308221 h 7978702"/>
              <a:gd name="connsiteX156" fmla="*/ 0 w 1506406"/>
              <a:gd name="connsiteY156" fmla="*/ 3172475 h 7978702"/>
              <a:gd name="connsiteX157" fmla="*/ 0 w 1506406"/>
              <a:gd name="connsiteY157" fmla="*/ 3109091 h 7978702"/>
              <a:gd name="connsiteX158" fmla="*/ 0 w 1506406"/>
              <a:gd name="connsiteY158" fmla="*/ 3077368 h 7978702"/>
              <a:gd name="connsiteX159" fmla="*/ 0 w 1506406"/>
              <a:gd name="connsiteY159" fmla="*/ 3071366 h 7978702"/>
              <a:gd name="connsiteX160" fmla="*/ 0 w 1506406"/>
              <a:gd name="connsiteY160" fmla="*/ 3022456 h 7978702"/>
              <a:gd name="connsiteX161" fmla="*/ 0 w 1506406"/>
              <a:gd name="connsiteY161" fmla="*/ 2989077 h 7978702"/>
              <a:gd name="connsiteX162" fmla="*/ 0 w 1506406"/>
              <a:gd name="connsiteY162" fmla="*/ 2823517 h 7978702"/>
              <a:gd name="connsiteX163" fmla="*/ 0 w 1506406"/>
              <a:gd name="connsiteY163" fmla="*/ 2796139 h 7978702"/>
              <a:gd name="connsiteX164" fmla="*/ 0 w 1506406"/>
              <a:gd name="connsiteY164" fmla="*/ 2703503 h 7978702"/>
              <a:gd name="connsiteX165" fmla="*/ 0 w 1506406"/>
              <a:gd name="connsiteY165" fmla="*/ 2510564 h 7978702"/>
              <a:gd name="connsiteX166" fmla="*/ 0 w 1506406"/>
              <a:gd name="connsiteY166" fmla="*/ 2369805 h 7978702"/>
              <a:gd name="connsiteX167" fmla="*/ 0 w 1506406"/>
              <a:gd name="connsiteY167" fmla="*/ 2209190 h 7978702"/>
              <a:gd name="connsiteX168" fmla="*/ 0 w 1506406"/>
              <a:gd name="connsiteY168" fmla="*/ 2084231 h 7978702"/>
              <a:gd name="connsiteX169" fmla="*/ 0 w 1506406"/>
              <a:gd name="connsiteY169" fmla="*/ 2056852 h 7978702"/>
              <a:gd name="connsiteX170" fmla="*/ 0 w 1506406"/>
              <a:gd name="connsiteY170" fmla="*/ 2050851 h 7978702"/>
              <a:gd name="connsiteX171" fmla="*/ 0 w 1506406"/>
              <a:gd name="connsiteY171" fmla="*/ 1923616 h 7978702"/>
              <a:gd name="connsiteX172" fmla="*/ 0 w 1506406"/>
              <a:gd name="connsiteY172" fmla="*/ 1896237 h 7978702"/>
              <a:gd name="connsiteX173" fmla="*/ 0 w 1506406"/>
              <a:gd name="connsiteY173" fmla="*/ 1771278 h 7978702"/>
              <a:gd name="connsiteX174" fmla="*/ 0 w 1506406"/>
              <a:gd name="connsiteY174" fmla="*/ 1765276 h 7978702"/>
              <a:gd name="connsiteX175" fmla="*/ 0 w 1506406"/>
              <a:gd name="connsiteY175" fmla="*/ 1737898 h 7978702"/>
              <a:gd name="connsiteX176" fmla="*/ 0 w 1506406"/>
              <a:gd name="connsiteY176" fmla="*/ 1610663 h 7978702"/>
              <a:gd name="connsiteX177" fmla="*/ 0 w 1506406"/>
              <a:gd name="connsiteY177" fmla="*/ 1469904 h 7978702"/>
              <a:gd name="connsiteX178" fmla="*/ 0 w 1506406"/>
              <a:gd name="connsiteY178" fmla="*/ 1452324 h 7978702"/>
              <a:gd name="connsiteX179" fmla="*/ 0 w 1506406"/>
              <a:gd name="connsiteY179" fmla="*/ 1184329 h 7978702"/>
              <a:gd name="connsiteX180" fmla="*/ 0 w 1506406"/>
              <a:gd name="connsiteY180" fmla="*/ 1156951 h 7978702"/>
              <a:gd name="connsiteX181" fmla="*/ 0 w 1506406"/>
              <a:gd name="connsiteY181" fmla="*/ 1150949 h 7978702"/>
              <a:gd name="connsiteX182" fmla="*/ 0 w 1506406"/>
              <a:gd name="connsiteY182" fmla="*/ 966484 h 7978702"/>
              <a:gd name="connsiteX183" fmla="*/ 0 w 1506406"/>
              <a:gd name="connsiteY183" fmla="*/ 871377 h 7978702"/>
              <a:gd name="connsiteX184" fmla="*/ 0 w 1506406"/>
              <a:gd name="connsiteY184" fmla="*/ 865375 h 7978702"/>
              <a:gd name="connsiteX185" fmla="*/ 2 w 1506406"/>
              <a:gd name="connsiteY185" fmla="*/ 865375 h 7978702"/>
              <a:gd name="connsiteX186" fmla="*/ 2 w 1506406"/>
              <a:gd name="connsiteY186" fmla="*/ 604529 h 7978702"/>
              <a:gd name="connsiteX187" fmla="*/ 2 w 1506406"/>
              <a:gd name="connsiteY187" fmla="*/ 318954 h 7978702"/>
              <a:gd name="connsiteX188" fmla="*/ 2 w 1506406"/>
              <a:gd name="connsiteY188" fmla="*/ 285575 h 7978702"/>
              <a:gd name="connsiteX189" fmla="*/ 2 w 1506406"/>
              <a:gd name="connsiteY189" fmla="*/ 0 h 7978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1506406" h="7978702">
                <a:moveTo>
                  <a:pt x="1506406" y="0"/>
                </a:moveTo>
                <a:lnTo>
                  <a:pt x="1506406" y="66583"/>
                </a:lnTo>
                <a:lnTo>
                  <a:pt x="1506406" y="448162"/>
                </a:lnTo>
                <a:lnTo>
                  <a:pt x="1506406" y="552423"/>
                </a:lnTo>
                <a:lnTo>
                  <a:pt x="1506406" y="733736"/>
                </a:lnTo>
                <a:lnTo>
                  <a:pt x="1506406" y="767116"/>
                </a:lnTo>
                <a:lnTo>
                  <a:pt x="1506406" y="837997"/>
                </a:lnTo>
                <a:lnTo>
                  <a:pt x="1506406" y="871377"/>
                </a:lnTo>
                <a:lnTo>
                  <a:pt x="1506406" y="1052690"/>
                </a:lnTo>
                <a:lnTo>
                  <a:pt x="1506406" y="1156951"/>
                </a:lnTo>
                <a:lnTo>
                  <a:pt x="1506406" y="1506402"/>
                </a:lnTo>
                <a:lnTo>
                  <a:pt x="1506406" y="1610663"/>
                </a:lnTo>
                <a:lnTo>
                  <a:pt x="1506406" y="1791977"/>
                </a:lnTo>
                <a:lnTo>
                  <a:pt x="1506406" y="1896237"/>
                </a:lnTo>
                <a:lnTo>
                  <a:pt x="1506406" y="2205991"/>
                </a:lnTo>
                <a:lnTo>
                  <a:pt x="1506406" y="2272574"/>
                </a:lnTo>
                <a:lnTo>
                  <a:pt x="1506406" y="2277817"/>
                </a:lnTo>
                <a:lnTo>
                  <a:pt x="1506406" y="2563391"/>
                </a:lnTo>
                <a:lnTo>
                  <a:pt x="1506406" y="2596770"/>
                </a:lnTo>
                <a:lnTo>
                  <a:pt x="1506406" y="2654153"/>
                </a:lnTo>
                <a:lnTo>
                  <a:pt x="1506406" y="2703503"/>
                </a:lnTo>
                <a:lnTo>
                  <a:pt x="1506406" y="2758414"/>
                </a:lnTo>
                <a:lnTo>
                  <a:pt x="1506406" y="2882345"/>
                </a:lnTo>
                <a:lnTo>
                  <a:pt x="1506406" y="2939727"/>
                </a:lnTo>
                <a:lnTo>
                  <a:pt x="1506406" y="2973107"/>
                </a:lnTo>
                <a:lnTo>
                  <a:pt x="1506406" y="2989077"/>
                </a:lnTo>
                <a:lnTo>
                  <a:pt x="1506406" y="3022456"/>
                </a:lnTo>
                <a:lnTo>
                  <a:pt x="1506406" y="3043988"/>
                </a:lnTo>
                <a:lnTo>
                  <a:pt x="1506406" y="3077368"/>
                </a:lnTo>
                <a:lnTo>
                  <a:pt x="1506406" y="3258681"/>
                </a:lnTo>
                <a:lnTo>
                  <a:pt x="1506406" y="3308031"/>
                </a:lnTo>
                <a:lnTo>
                  <a:pt x="1506406" y="3308221"/>
                </a:lnTo>
                <a:lnTo>
                  <a:pt x="1506406" y="3336057"/>
                </a:lnTo>
                <a:lnTo>
                  <a:pt x="1506406" y="3362942"/>
                </a:lnTo>
                <a:lnTo>
                  <a:pt x="1506406" y="3593795"/>
                </a:lnTo>
                <a:lnTo>
                  <a:pt x="1506406" y="3621631"/>
                </a:lnTo>
                <a:lnTo>
                  <a:pt x="1506406" y="3712393"/>
                </a:lnTo>
                <a:lnTo>
                  <a:pt x="1506406" y="3761743"/>
                </a:lnTo>
                <a:lnTo>
                  <a:pt x="1506406" y="3816654"/>
                </a:lnTo>
                <a:lnTo>
                  <a:pt x="1506406" y="3975374"/>
                </a:lnTo>
                <a:lnTo>
                  <a:pt x="1506406" y="3997968"/>
                </a:lnTo>
                <a:lnTo>
                  <a:pt x="1506406" y="4047317"/>
                </a:lnTo>
                <a:lnTo>
                  <a:pt x="1506406" y="4102228"/>
                </a:lnTo>
                <a:lnTo>
                  <a:pt x="1506406" y="4252711"/>
                </a:lnTo>
                <a:lnTo>
                  <a:pt x="1506406" y="4260949"/>
                </a:lnTo>
                <a:lnTo>
                  <a:pt x="1506406" y="4294329"/>
                </a:lnTo>
                <a:lnTo>
                  <a:pt x="1506406" y="4428896"/>
                </a:lnTo>
                <a:lnTo>
                  <a:pt x="1506406" y="4483808"/>
                </a:lnTo>
                <a:lnTo>
                  <a:pt x="1506406" y="4538285"/>
                </a:lnTo>
                <a:lnTo>
                  <a:pt x="1506406" y="4571665"/>
                </a:lnTo>
                <a:lnTo>
                  <a:pt x="1506406" y="4579903"/>
                </a:lnTo>
                <a:lnTo>
                  <a:pt x="1506406" y="4714471"/>
                </a:lnTo>
                <a:lnTo>
                  <a:pt x="1506406" y="4747850"/>
                </a:lnTo>
                <a:lnTo>
                  <a:pt x="1506406" y="4769382"/>
                </a:lnTo>
                <a:lnTo>
                  <a:pt x="1506406" y="4802761"/>
                </a:lnTo>
                <a:lnTo>
                  <a:pt x="1506406" y="4857239"/>
                </a:lnTo>
                <a:lnTo>
                  <a:pt x="1506406" y="4909494"/>
                </a:lnTo>
                <a:lnTo>
                  <a:pt x="1506406" y="5033425"/>
                </a:lnTo>
                <a:lnTo>
                  <a:pt x="1506406" y="5033615"/>
                </a:lnTo>
                <a:lnTo>
                  <a:pt x="1506406" y="5088336"/>
                </a:lnTo>
                <a:lnTo>
                  <a:pt x="1506406" y="5195068"/>
                </a:lnTo>
                <a:lnTo>
                  <a:pt x="1506406" y="5228447"/>
                </a:lnTo>
                <a:lnTo>
                  <a:pt x="1506406" y="5310951"/>
                </a:lnTo>
                <a:lnTo>
                  <a:pt x="1506406" y="5319189"/>
                </a:lnTo>
                <a:lnTo>
                  <a:pt x="1506406" y="5487137"/>
                </a:lnTo>
                <a:lnTo>
                  <a:pt x="1506406" y="5514022"/>
                </a:lnTo>
                <a:lnTo>
                  <a:pt x="1506406" y="5514212"/>
                </a:lnTo>
                <a:lnTo>
                  <a:pt x="1506406" y="5542048"/>
                </a:lnTo>
                <a:lnTo>
                  <a:pt x="1506406" y="5596526"/>
                </a:lnTo>
                <a:lnTo>
                  <a:pt x="1506406" y="5772711"/>
                </a:lnTo>
                <a:lnTo>
                  <a:pt x="1506406" y="5799786"/>
                </a:lnTo>
                <a:lnTo>
                  <a:pt x="1506406" y="5827622"/>
                </a:lnTo>
                <a:lnTo>
                  <a:pt x="1506406" y="5967734"/>
                </a:lnTo>
                <a:lnTo>
                  <a:pt x="1506406" y="6181365"/>
                </a:lnTo>
                <a:lnTo>
                  <a:pt x="1506406" y="6253308"/>
                </a:lnTo>
                <a:lnTo>
                  <a:pt x="1506406" y="6458702"/>
                </a:lnTo>
                <a:lnTo>
                  <a:pt x="1506406" y="6466940"/>
                </a:lnTo>
                <a:lnTo>
                  <a:pt x="1506406" y="6500320"/>
                </a:lnTo>
                <a:lnTo>
                  <a:pt x="1506406" y="6634887"/>
                </a:lnTo>
                <a:lnTo>
                  <a:pt x="1506406" y="6744276"/>
                </a:lnTo>
                <a:lnTo>
                  <a:pt x="1506406" y="6777656"/>
                </a:lnTo>
                <a:lnTo>
                  <a:pt x="1506406" y="6785894"/>
                </a:lnTo>
                <a:lnTo>
                  <a:pt x="1506406" y="6920462"/>
                </a:lnTo>
                <a:lnTo>
                  <a:pt x="1506406" y="6953841"/>
                </a:lnTo>
                <a:lnTo>
                  <a:pt x="1506406" y="7063230"/>
                </a:lnTo>
                <a:lnTo>
                  <a:pt x="1506406" y="7239416"/>
                </a:lnTo>
                <a:lnTo>
                  <a:pt x="1506406" y="7239606"/>
                </a:lnTo>
                <a:lnTo>
                  <a:pt x="1506406" y="7516942"/>
                </a:lnTo>
                <a:lnTo>
                  <a:pt x="1506406" y="7525180"/>
                </a:lnTo>
                <a:lnTo>
                  <a:pt x="1506406" y="7693128"/>
                </a:lnTo>
                <a:lnTo>
                  <a:pt x="1506406" y="7802517"/>
                </a:lnTo>
                <a:lnTo>
                  <a:pt x="1506406" y="7978702"/>
                </a:lnTo>
                <a:lnTo>
                  <a:pt x="1499092" y="7978702"/>
                </a:lnTo>
                <a:lnTo>
                  <a:pt x="0" y="7153207"/>
                </a:lnTo>
                <a:lnTo>
                  <a:pt x="0" y="7063230"/>
                </a:lnTo>
                <a:lnTo>
                  <a:pt x="0" y="6867633"/>
                </a:lnTo>
                <a:lnTo>
                  <a:pt x="0" y="6777656"/>
                </a:lnTo>
                <a:lnTo>
                  <a:pt x="0" y="6744276"/>
                </a:lnTo>
                <a:lnTo>
                  <a:pt x="0" y="6699688"/>
                </a:lnTo>
                <a:lnTo>
                  <a:pt x="0" y="6458702"/>
                </a:lnTo>
                <a:lnTo>
                  <a:pt x="0" y="6414113"/>
                </a:lnTo>
                <a:lnTo>
                  <a:pt x="0" y="6413923"/>
                </a:lnTo>
                <a:lnTo>
                  <a:pt x="0" y="6253308"/>
                </a:lnTo>
                <a:lnTo>
                  <a:pt x="0" y="6128349"/>
                </a:lnTo>
                <a:lnTo>
                  <a:pt x="0" y="6094969"/>
                </a:lnTo>
                <a:lnTo>
                  <a:pt x="0" y="5967734"/>
                </a:lnTo>
                <a:lnTo>
                  <a:pt x="0" y="5960401"/>
                </a:lnTo>
                <a:lnTo>
                  <a:pt x="0" y="5809395"/>
                </a:lnTo>
                <a:lnTo>
                  <a:pt x="0" y="5799786"/>
                </a:lnTo>
                <a:lnTo>
                  <a:pt x="0" y="5674827"/>
                </a:lnTo>
                <a:lnTo>
                  <a:pt x="0" y="5641447"/>
                </a:lnTo>
                <a:lnTo>
                  <a:pt x="0" y="5514212"/>
                </a:lnTo>
                <a:lnTo>
                  <a:pt x="2" y="5355873"/>
                </a:lnTo>
                <a:lnTo>
                  <a:pt x="2" y="5315082"/>
                </a:lnTo>
                <a:lnTo>
                  <a:pt x="0" y="5315082"/>
                </a:lnTo>
                <a:lnTo>
                  <a:pt x="0" y="5228447"/>
                </a:lnTo>
                <a:lnTo>
                  <a:pt x="0" y="5195068"/>
                </a:lnTo>
                <a:lnTo>
                  <a:pt x="0" y="5029508"/>
                </a:lnTo>
                <a:lnTo>
                  <a:pt x="0" y="5002130"/>
                </a:lnTo>
                <a:lnTo>
                  <a:pt x="0" y="4947216"/>
                </a:lnTo>
                <a:lnTo>
                  <a:pt x="0" y="4909494"/>
                </a:lnTo>
                <a:lnTo>
                  <a:pt x="0" y="4857239"/>
                </a:lnTo>
                <a:lnTo>
                  <a:pt x="0" y="4716555"/>
                </a:lnTo>
                <a:lnTo>
                  <a:pt x="0" y="4661642"/>
                </a:lnTo>
                <a:lnTo>
                  <a:pt x="0" y="4575796"/>
                </a:lnTo>
                <a:lnTo>
                  <a:pt x="0" y="4571665"/>
                </a:lnTo>
                <a:lnTo>
                  <a:pt x="0" y="4538285"/>
                </a:lnTo>
                <a:lnTo>
                  <a:pt x="0" y="4493697"/>
                </a:lnTo>
                <a:lnTo>
                  <a:pt x="0" y="4415181"/>
                </a:lnTo>
                <a:lnTo>
                  <a:pt x="0" y="4290222"/>
                </a:lnTo>
                <a:lnTo>
                  <a:pt x="0" y="4262843"/>
                </a:lnTo>
                <a:lnTo>
                  <a:pt x="0" y="4256842"/>
                </a:lnTo>
                <a:lnTo>
                  <a:pt x="0" y="4252711"/>
                </a:lnTo>
                <a:lnTo>
                  <a:pt x="0" y="4208122"/>
                </a:lnTo>
                <a:lnTo>
                  <a:pt x="0" y="4207932"/>
                </a:lnTo>
                <a:lnTo>
                  <a:pt x="0" y="4129607"/>
                </a:lnTo>
                <a:lnTo>
                  <a:pt x="0" y="4102228"/>
                </a:lnTo>
                <a:lnTo>
                  <a:pt x="0" y="4047317"/>
                </a:lnTo>
                <a:lnTo>
                  <a:pt x="0" y="3977269"/>
                </a:lnTo>
                <a:lnTo>
                  <a:pt x="0" y="3971267"/>
                </a:lnTo>
                <a:lnTo>
                  <a:pt x="0" y="3943889"/>
                </a:lnTo>
                <a:lnTo>
                  <a:pt x="0" y="3922358"/>
                </a:lnTo>
                <a:lnTo>
                  <a:pt x="0" y="3888978"/>
                </a:lnTo>
                <a:lnTo>
                  <a:pt x="0" y="3816654"/>
                </a:lnTo>
                <a:lnTo>
                  <a:pt x="0" y="3761743"/>
                </a:lnTo>
                <a:lnTo>
                  <a:pt x="0" y="3754410"/>
                </a:lnTo>
                <a:lnTo>
                  <a:pt x="0" y="3675895"/>
                </a:lnTo>
                <a:lnTo>
                  <a:pt x="0" y="3658315"/>
                </a:lnTo>
                <a:lnTo>
                  <a:pt x="0" y="3603404"/>
                </a:lnTo>
                <a:lnTo>
                  <a:pt x="0" y="3593795"/>
                </a:lnTo>
                <a:lnTo>
                  <a:pt x="0" y="3468836"/>
                </a:lnTo>
                <a:lnTo>
                  <a:pt x="0" y="3435456"/>
                </a:lnTo>
                <a:lnTo>
                  <a:pt x="0" y="3390320"/>
                </a:lnTo>
                <a:lnTo>
                  <a:pt x="0" y="3362942"/>
                </a:lnTo>
                <a:lnTo>
                  <a:pt x="0" y="3356940"/>
                </a:lnTo>
                <a:lnTo>
                  <a:pt x="0" y="3308221"/>
                </a:lnTo>
                <a:lnTo>
                  <a:pt x="0" y="3172475"/>
                </a:lnTo>
                <a:lnTo>
                  <a:pt x="0" y="3109091"/>
                </a:lnTo>
                <a:lnTo>
                  <a:pt x="0" y="3077368"/>
                </a:lnTo>
                <a:lnTo>
                  <a:pt x="0" y="3071366"/>
                </a:lnTo>
                <a:lnTo>
                  <a:pt x="0" y="3022456"/>
                </a:lnTo>
                <a:lnTo>
                  <a:pt x="0" y="2989077"/>
                </a:lnTo>
                <a:lnTo>
                  <a:pt x="0" y="2823517"/>
                </a:lnTo>
                <a:lnTo>
                  <a:pt x="0" y="2796139"/>
                </a:lnTo>
                <a:lnTo>
                  <a:pt x="0" y="2703503"/>
                </a:lnTo>
                <a:lnTo>
                  <a:pt x="0" y="2510564"/>
                </a:lnTo>
                <a:lnTo>
                  <a:pt x="0" y="2369805"/>
                </a:lnTo>
                <a:lnTo>
                  <a:pt x="0" y="2209190"/>
                </a:lnTo>
                <a:lnTo>
                  <a:pt x="0" y="2084231"/>
                </a:lnTo>
                <a:lnTo>
                  <a:pt x="0" y="2056852"/>
                </a:lnTo>
                <a:lnTo>
                  <a:pt x="0" y="2050851"/>
                </a:lnTo>
                <a:lnTo>
                  <a:pt x="0" y="1923616"/>
                </a:lnTo>
                <a:lnTo>
                  <a:pt x="0" y="1896237"/>
                </a:lnTo>
                <a:lnTo>
                  <a:pt x="0" y="1771278"/>
                </a:lnTo>
                <a:lnTo>
                  <a:pt x="0" y="1765276"/>
                </a:lnTo>
                <a:lnTo>
                  <a:pt x="0" y="1737898"/>
                </a:lnTo>
                <a:lnTo>
                  <a:pt x="0" y="1610663"/>
                </a:lnTo>
                <a:lnTo>
                  <a:pt x="0" y="1469904"/>
                </a:lnTo>
                <a:lnTo>
                  <a:pt x="0" y="1452324"/>
                </a:lnTo>
                <a:lnTo>
                  <a:pt x="0" y="1184329"/>
                </a:lnTo>
                <a:lnTo>
                  <a:pt x="0" y="1156951"/>
                </a:lnTo>
                <a:lnTo>
                  <a:pt x="0" y="1150949"/>
                </a:lnTo>
                <a:lnTo>
                  <a:pt x="0" y="966484"/>
                </a:lnTo>
                <a:lnTo>
                  <a:pt x="0" y="871377"/>
                </a:lnTo>
                <a:lnTo>
                  <a:pt x="0" y="865375"/>
                </a:lnTo>
                <a:lnTo>
                  <a:pt x="2" y="865375"/>
                </a:lnTo>
                <a:lnTo>
                  <a:pt x="2" y="604529"/>
                </a:lnTo>
                <a:lnTo>
                  <a:pt x="2" y="318954"/>
                </a:lnTo>
                <a:lnTo>
                  <a:pt x="2" y="285575"/>
                </a:lnTo>
                <a:lnTo>
                  <a:pt x="2" y="0"/>
                </a:lnTo>
                <a:close/>
              </a:path>
            </a:pathLst>
          </a:custGeom>
          <a:solidFill>
            <a:schemeClr val="tx2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lIns="0" tIns="2651760" rIns="182880" bIns="640080" rtlCol="0" anchor="t" anchorCtr="0">
            <a:no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endParaRPr lang="en-US" sz="2400">
              <a:solidFill>
                <a:schemeClr val="bg1">
                  <a:alpha val="69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EC4FFCFD-AF9C-4848-86ED-2ABB7632C6BC}"/>
              </a:ext>
            </a:extLst>
          </p:cNvPr>
          <p:cNvSpPr/>
          <p:nvPr userDrawn="1"/>
        </p:nvSpPr>
        <p:spPr>
          <a:xfrm rot="16200000">
            <a:off x="2281743" y="738131"/>
            <a:ext cx="1506406" cy="6069892"/>
          </a:xfrm>
          <a:custGeom>
            <a:avLst/>
            <a:gdLst>
              <a:gd name="connsiteX0" fmla="*/ 1506406 w 1506406"/>
              <a:gd name="connsiteY0" fmla="*/ 0 h 6069892"/>
              <a:gd name="connsiteX1" fmla="*/ 1506406 w 1506406"/>
              <a:gd name="connsiteY1" fmla="*/ 66583 h 6069892"/>
              <a:gd name="connsiteX2" fmla="*/ 1506406 w 1506406"/>
              <a:gd name="connsiteY2" fmla="*/ 297181 h 6069892"/>
              <a:gd name="connsiteX3" fmla="*/ 1506406 w 1506406"/>
              <a:gd name="connsiteY3" fmla="*/ 363764 h 6069892"/>
              <a:gd name="connsiteX4" fmla="*/ 1506406 w 1506406"/>
              <a:gd name="connsiteY4" fmla="*/ 369007 h 6069892"/>
              <a:gd name="connsiteX5" fmla="*/ 1506406 w 1506406"/>
              <a:gd name="connsiteY5" fmla="*/ 448162 h 6069892"/>
              <a:gd name="connsiteX6" fmla="*/ 1506406 w 1506406"/>
              <a:gd name="connsiteY6" fmla="*/ 552423 h 6069892"/>
              <a:gd name="connsiteX7" fmla="*/ 1506406 w 1506406"/>
              <a:gd name="connsiteY7" fmla="*/ 654581 h 6069892"/>
              <a:gd name="connsiteX8" fmla="*/ 1506406 w 1506406"/>
              <a:gd name="connsiteY8" fmla="*/ 687960 h 6069892"/>
              <a:gd name="connsiteX9" fmla="*/ 1506406 w 1506406"/>
              <a:gd name="connsiteY9" fmla="*/ 733736 h 6069892"/>
              <a:gd name="connsiteX10" fmla="*/ 1506406 w 1506406"/>
              <a:gd name="connsiteY10" fmla="*/ 745343 h 6069892"/>
              <a:gd name="connsiteX11" fmla="*/ 1506406 w 1506406"/>
              <a:gd name="connsiteY11" fmla="*/ 767116 h 6069892"/>
              <a:gd name="connsiteX12" fmla="*/ 1506406 w 1506406"/>
              <a:gd name="connsiteY12" fmla="*/ 794693 h 6069892"/>
              <a:gd name="connsiteX13" fmla="*/ 1506406 w 1506406"/>
              <a:gd name="connsiteY13" fmla="*/ 837997 h 6069892"/>
              <a:gd name="connsiteX14" fmla="*/ 1506406 w 1506406"/>
              <a:gd name="connsiteY14" fmla="*/ 849604 h 6069892"/>
              <a:gd name="connsiteX15" fmla="*/ 1506406 w 1506406"/>
              <a:gd name="connsiteY15" fmla="*/ 871377 h 6069892"/>
              <a:gd name="connsiteX16" fmla="*/ 1506406 w 1506406"/>
              <a:gd name="connsiteY16" fmla="*/ 973535 h 6069892"/>
              <a:gd name="connsiteX17" fmla="*/ 1506406 w 1506406"/>
              <a:gd name="connsiteY17" fmla="*/ 1030917 h 6069892"/>
              <a:gd name="connsiteX18" fmla="*/ 1506406 w 1506406"/>
              <a:gd name="connsiteY18" fmla="*/ 1052690 h 6069892"/>
              <a:gd name="connsiteX19" fmla="*/ 1506406 w 1506406"/>
              <a:gd name="connsiteY19" fmla="*/ 1064297 h 6069892"/>
              <a:gd name="connsiteX20" fmla="*/ 1506406 w 1506406"/>
              <a:gd name="connsiteY20" fmla="*/ 1080267 h 6069892"/>
              <a:gd name="connsiteX21" fmla="*/ 1506406 w 1506406"/>
              <a:gd name="connsiteY21" fmla="*/ 1113646 h 6069892"/>
              <a:gd name="connsiteX22" fmla="*/ 1506406 w 1506406"/>
              <a:gd name="connsiteY22" fmla="*/ 1135178 h 6069892"/>
              <a:gd name="connsiteX23" fmla="*/ 1506406 w 1506406"/>
              <a:gd name="connsiteY23" fmla="*/ 1156951 h 6069892"/>
              <a:gd name="connsiteX24" fmla="*/ 1506406 w 1506406"/>
              <a:gd name="connsiteY24" fmla="*/ 1168558 h 6069892"/>
              <a:gd name="connsiteX25" fmla="*/ 1506406 w 1506406"/>
              <a:gd name="connsiteY25" fmla="*/ 1349871 h 6069892"/>
              <a:gd name="connsiteX26" fmla="*/ 1506406 w 1506406"/>
              <a:gd name="connsiteY26" fmla="*/ 1399221 h 6069892"/>
              <a:gd name="connsiteX27" fmla="*/ 1506406 w 1506406"/>
              <a:gd name="connsiteY27" fmla="*/ 1399411 h 6069892"/>
              <a:gd name="connsiteX28" fmla="*/ 1506406 w 1506406"/>
              <a:gd name="connsiteY28" fmla="*/ 1427247 h 6069892"/>
              <a:gd name="connsiteX29" fmla="*/ 1506406 w 1506406"/>
              <a:gd name="connsiteY29" fmla="*/ 1454132 h 6069892"/>
              <a:gd name="connsiteX30" fmla="*/ 1506406 w 1506406"/>
              <a:gd name="connsiteY30" fmla="*/ 1506402 h 6069892"/>
              <a:gd name="connsiteX31" fmla="*/ 1506406 w 1506406"/>
              <a:gd name="connsiteY31" fmla="*/ 1610663 h 6069892"/>
              <a:gd name="connsiteX32" fmla="*/ 1506406 w 1506406"/>
              <a:gd name="connsiteY32" fmla="*/ 1684985 h 6069892"/>
              <a:gd name="connsiteX33" fmla="*/ 1506406 w 1506406"/>
              <a:gd name="connsiteY33" fmla="*/ 1712821 h 6069892"/>
              <a:gd name="connsiteX34" fmla="*/ 1506406 w 1506406"/>
              <a:gd name="connsiteY34" fmla="*/ 1791977 h 6069892"/>
              <a:gd name="connsiteX35" fmla="*/ 1506406 w 1506406"/>
              <a:gd name="connsiteY35" fmla="*/ 1803583 h 6069892"/>
              <a:gd name="connsiteX36" fmla="*/ 1506406 w 1506406"/>
              <a:gd name="connsiteY36" fmla="*/ 1852933 h 6069892"/>
              <a:gd name="connsiteX37" fmla="*/ 1506406 w 1506406"/>
              <a:gd name="connsiteY37" fmla="*/ 1896237 h 6069892"/>
              <a:gd name="connsiteX38" fmla="*/ 1506406 w 1506406"/>
              <a:gd name="connsiteY38" fmla="*/ 1907844 h 6069892"/>
              <a:gd name="connsiteX39" fmla="*/ 1506406 w 1506406"/>
              <a:gd name="connsiteY39" fmla="*/ 2066564 h 6069892"/>
              <a:gd name="connsiteX40" fmla="*/ 1506406 w 1506406"/>
              <a:gd name="connsiteY40" fmla="*/ 2089158 h 6069892"/>
              <a:gd name="connsiteX41" fmla="*/ 1506406 w 1506406"/>
              <a:gd name="connsiteY41" fmla="*/ 2138507 h 6069892"/>
              <a:gd name="connsiteX42" fmla="*/ 1506406 w 1506406"/>
              <a:gd name="connsiteY42" fmla="*/ 2193418 h 6069892"/>
              <a:gd name="connsiteX43" fmla="*/ 1506406 w 1506406"/>
              <a:gd name="connsiteY43" fmla="*/ 2205991 h 6069892"/>
              <a:gd name="connsiteX44" fmla="*/ 1506406 w 1506406"/>
              <a:gd name="connsiteY44" fmla="*/ 2272574 h 6069892"/>
              <a:gd name="connsiteX45" fmla="*/ 1506406 w 1506406"/>
              <a:gd name="connsiteY45" fmla="*/ 2277817 h 6069892"/>
              <a:gd name="connsiteX46" fmla="*/ 1506406 w 1506406"/>
              <a:gd name="connsiteY46" fmla="*/ 2343901 h 6069892"/>
              <a:gd name="connsiteX47" fmla="*/ 1506406 w 1506406"/>
              <a:gd name="connsiteY47" fmla="*/ 2352139 h 6069892"/>
              <a:gd name="connsiteX48" fmla="*/ 1506406 w 1506406"/>
              <a:gd name="connsiteY48" fmla="*/ 2385519 h 6069892"/>
              <a:gd name="connsiteX49" fmla="*/ 1506406 w 1506406"/>
              <a:gd name="connsiteY49" fmla="*/ 2520086 h 6069892"/>
              <a:gd name="connsiteX50" fmla="*/ 1506406 w 1506406"/>
              <a:gd name="connsiteY50" fmla="*/ 2563391 h 6069892"/>
              <a:gd name="connsiteX51" fmla="*/ 1506406 w 1506406"/>
              <a:gd name="connsiteY51" fmla="*/ 2574998 h 6069892"/>
              <a:gd name="connsiteX52" fmla="*/ 1506406 w 1506406"/>
              <a:gd name="connsiteY52" fmla="*/ 2596770 h 6069892"/>
              <a:gd name="connsiteX53" fmla="*/ 1506406 w 1506406"/>
              <a:gd name="connsiteY53" fmla="*/ 2629475 h 6069892"/>
              <a:gd name="connsiteX54" fmla="*/ 1506406 w 1506406"/>
              <a:gd name="connsiteY54" fmla="*/ 2654153 h 6069892"/>
              <a:gd name="connsiteX55" fmla="*/ 1506406 w 1506406"/>
              <a:gd name="connsiteY55" fmla="*/ 2662855 h 6069892"/>
              <a:gd name="connsiteX56" fmla="*/ 1506406 w 1506406"/>
              <a:gd name="connsiteY56" fmla="*/ 2671093 h 6069892"/>
              <a:gd name="connsiteX57" fmla="*/ 1506406 w 1506406"/>
              <a:gd name="connsiteY57" fmla="*/ 2703503 h 6069892"/>
              <a:gd name="connsiteX58" fmla="*/ 1506406 w 1506406"/>
              <a:gd name="connsiteY58" fmla="*/ 2758414 h 6069892"/>
              <a:gd name="connsiteX59" fmla="*/ 1506406 w 1506406"/>
              <a:gd name="connsiteY59" fmla="*/ 2805661 h 6069892"/>
              <a:gd name="connsiteX60" fmla="*/ 1506406 w 1506406"/>
              <a:gd name="connsiteY60" fmla="*/ 2839040 h 6069892"/>
              <a:gd name="connsiteX61" fmla="*/ 1506406 w 1506406"/>
              <a:gd name="connsiteY61" fmla="*/ 2860572 h 6069892"/>
              <a:gd name="connsiteX62" fmla="*/ 1506406 w 1506406"/>
              <a:gd name="connsiteY62" fmla="*/ 2882345 h 6069892"/>
              <a:gd name="connsiteX63" fmla="*/ 1506406 w 1506406"/>
              <a:gd name="connsiteY63" fmla="*/ 2893951 h 6069892"/>
              <a:gd name="connsiteX64" fmla="*/ 1506406 w 1506406"/>
              <a:gd name="connsiteY64" fmla="*/ 2939727 h 6069892"/>
              <a:gd name="connsiteX65" fmla="*/ 1506406 w 1506406"/>
              <a:gd name="connsiteY65" fmla="*/ 2948429 h 6069892"/>
              <a:gd name="connsiteX66" fmla="*/ 1506406 w 1506406"/>
              <a:gd name="connsiteY66" fmla="*/ 2973107 h 6069892"/>
              <a:gd name="connsiteX67" fmla="*/ 1506406 w 1506406"/>
              <a:gd name="connsiteY67" fmla="*/ 2989077 h 6069892"/>
              <a:gd name="connsiteX68" fmla="*/ 1506406 w 1506406"/>
              <a:gd name="connsiteY68" fmla="*/ 3000684 h 6069892"/>
              <a:gd name="connsiteX69" fmla="*/ 1506406 w 1506406"/>
              <a:gd name="connsiteY69" fmla="*/ 3022456 h 6069892"/>
              <a:gd name="connsiteX70" fmla="*/ 1506406 w 1506406"/>
              <a:gd name="connsiteY70" fmla="*/ 3043988 h 6069892"/>
              <a:gd name="connsiteX71" fmla="*/ 1506406 w 1506406"/>
              <a:gd name="connsiteY71" fmla="*/ 3077368 h 6069892"/>
              <a:gd name="connsiteX72" fmla="*/ 1506406 w 1506406"/>
              <a:gd name="connsiteY72" fmla="*/ 3124615 h 6069892"/>
              <a:gd name="connsiteX73" fmla="*/ 1506406 w 1506406"/>
              <a:gd name="connsiteY73" fmla="*/ 3124805 h 6069892"/>
              <a:gd name="connsiteX74" fmla="*/ 1506406 w 1506406"/>
              <a:gd name="connsiteY74" fmla="*/ 3179526 h 6069892"/>
              <a:gd name="connsiteX75" fmla="*/ 1506406 w 1506406"/>
              <a:gd name="connsiteY75" fmla="*/ 3258681 h 6069892"/>
              <a:gd name="connsiteX76" fmla="*/ 1506406 w 1506406"/>
              <a:gd name="connsiteY76" fmla="*/ 3286258 h 6069892"/>
              <a:gd name="connsiteX77" fmla="*/ 1506406 w 1506406"/>
              <a:gd name="connsiteY77" fmla="*/ 3308031 h 6069892"/>
              <a:gd name="connsiteX78" fmla="*/ 1506406 w 1506406"/>
              <a:gd name="connsiteY78" fmla="*/ 3308221 h 6069892"/>
              <a:gd name="connsiteX79" fmla="*/ 1506406 w 1506406"/>
              <a:gd name="connsiteY79" fmla="*/ 3319637 h 6069892"/>
              <a:gd name="connsiteX80" fmla="*/ 1506406 w 1506406"/>
              <a:gd name="connsiteY80" fmla="*/ 3336057 h 6069892"/>
              <a:gd name="connsiteX81" fmla="*/ 1506406 w 1506406"/>
              <a:gd name="connsiteY81" fmla="*/ 3362942 h 6069892"/>
              <a:gd name="connsiteX82" fmla="*/ 1506406 w 1506406"/>
              <a:gd name="connsiteY82" fmla="*/ 3402141 h 6069892"/>
              <a:gd name="connsiteX83" fmla="*/ 1506406 w 1506406"/>
              <a:gd name="connsiteY83" fmla="*/ 3410379 h 6069892"/>
              <a:gd name="connsiteX84" fmla="*/ 1506406 w 1506406"/>
              <a:gd name="connsiteY84" fmla="*/ 3578327 h 6069892"/>
              <a:gd name="connsiteX85" fmla="*/ 1506406 w 1506406"/>
              <a:gd name="connsiteY85" fmla="*/ 3593795 h 6069892"/>
              <a:gd name="connsiteX86" fmla="*/ 1506406 w 1506406"/>
              <a:gd name="connsiteY86" fmla="*/ 3605212 h 6069892"/>
              <a:gd name="connsiteX87" fmla="*/ 1506406 w 1506406"/>
              <a:gd name="connsiteY87" fmla="*/ 3605402 h 6069892"/>
              <a:gd name="connsiteX88" fmla="*/ 1506406 w 1506406"/>
              <a:gd name="connsiteY88" fmla="*/ 3621631 h 6069892"/>
              <a:gd name="connsiteX89" fmla="*/ 1506406 w 1506406"/>
              <a:gd name="connsiteY89" fmla="*/ 3633238 h 6069892"/>
              <a:gd name="connsiteX90" fmla="*/ 1506406 w 1506406"/>
              <a:gd name="connsiteY90" fmla="*/ 3687716 h 6069892"/>
              <a:gd name="connsiteX91" fmla="*/ 1506406 w 1506406"/>
              <a:gd name="connsiteY91" fmla="*/ 3712393 h 6069892"/>
              <a:gd name="connsiteX92" fmla="*/ 1506406 w 1506406"/>
              <a:gd name="connsiteY92" fmla="*/ 3761743 h 6069892"/>
              <a:gd name="connsiteX93" fmla="*/ 1506406 w 1506406"/>
              <a:gd name="connsiteY93" fmla="*/ 3816654 h 6069892"/>
              <a:gd name="connsiteX94" fmla="*/ 1506406 w 1506406"/>
              <a:gd name="connsiteY94" fmla="*/ 3863901 h 6069892"/>
              <a:gd name="connsiteX95" fmla="*/ 1506406 w 1506406"/>
              <a:gd name="connsiteY95" fmla="*/ 3890976 h 6069892"/>
              <a:gd name="connsiteX96" fmla="*/ 1506406 w 1506406"/>
              <a:gd name="connsiteY96" fmla="*/ 3918812 h 6069892"/>
              <a:gd name="connsiteX97" fmla="*/ 1506406 w 1506406"/>
              <a:gd name="connsiteY97" fmla="*/ 3975374 h 6069892"/>
              <a:gd name="connsiteX98" fmla="*/ 1506406 w 1506406"/>
              <a:gd name="connsiteY98" fmla="*/ 3997968 h 6069892"/>
              <a:gd name="connsiteX99" fmla="*/ 1506406 w 1506406"/>
              <a:gd name="connsiteY99" fmla="*/ 4047317 h 6069892"/>
              <a:gd name="connsiteX100" fmla="*/ 1506406 w 1506406"/>
              <a:gd name="connsiteY100" fmla="*/ 4058924 h 6069892"/>
              <a:gd name="connsiteX101" fmla="*/ 1506406 w 1506406"/>
              <a:gd name="connsiteY101" fmla="*/ 4102228 h 6069892"/>
              <a:gd name="connsiteX102" fmla="*/ 1506406 w 1506406"/>
              <a:gd name="connsiteY102" fmla="*/ 4252711 h 6069892"/>
              <a:gd name="connsiteX103" fmla="*/ 1506406 w 1506406"/>
              <a:gd name="connsiteY103" fmla="*/ 4260949 h 6069892"/>
              <a:gd name="connsiteX104" fmla="*/ 1506406 w 1506406"/>
              <a:gd name="connsiteY104" fmla="*/ 4272555 h 6069892"/>
              <a:gd name="connsiteX105" fmla="*/ 1506406 w 1506406"/>
              <a:gd name="connsiteY105" fmla="*/ 4294329 h 6069892"/>
              <a:gd name="connsiteX106" fmla="*/ 1506406 w 1506406"/>
              <a:gd name="connsiteY106" fmla="*/ 4344498 h 6069892"/>
              <a:gd name="connsiteX107" fmla="*/ 1506406 w 1506406"/>
              <a:gd name="connsiteY107" fmla="*/ 4428896 h 6069892"/>
              <a:gd name="connsiteX108" fmla="*/ 1506406 w 1506406"/>
              <a:gd name="connsiteY108" fmla="*/ 4483808 h 6069892"/>
              <a:gd name="connsiteX109" fmla="*/ 1506406 w 1506406"/>
              <a:gd name="connsiteY109" fmla="*/ 4538285 h 6069892"/>
              <a:gd name="connsiteX110" fmla="*/ 1506406 w 1506406"/>
              <a:gd name="connsiteY110" fmla="*/ 4549892 h 6069892"/>
              <a:gd name="connsiteX111" fmla="*/ 1506406 w 1506406"/>
              <a:gd name="connsiteY111" fmla="*/ 4558130 h 6069892"/>
              <a:gd name="connsiteX112" fmla="*/ 1506406 w 1506406"/>
              <a:gd name="connsiteY112" fmla="*/ 4571665 h 6069892"/>
              <a:gd name="connsiteX113" fmla="*/ 1506406 w 1506406"/>
              <a:gd name="connsiteY113" fmla="*/ 4579903 h 6069892"/>
              <a:gd name="connsiteX114" fmla="*/ 1506406 w 1506406"/>
              <a:gd name="connsiteY114" fmla="*/ 4591510 h 6069892"/>
              <a:gd name="connsiteX115" fmla="*/ 1506406 w 1506406"/>
              <a:gd name="connsiteY115" fmla="*/ 4714471 h 6069892"/>
              <a:gd name="connsiteX116" fmla="*/ 1506406 w 1506406"/>
              <a:gd name="connsiteY116" fmla="*/ 4726077 h 6069892"/>
              <a:gd name="connsiteX117" fmla="*/ 1506406 w 1506406"/>
              <a:gd name="connsiteY117" fmla="*/ 4747850 h 6069892"/>
              <a:gd name="connsiteX118" fmla="*/ 1506406 w 1506406"/>
              <a:gd name="connsiteY118" fmla="*/ 4769382 h 6069892"/>
              <a:gd name="connsiteX119" fmla="*/ 1506406 w 1506406"/>
              <a:gd name="connsiteY119" fmla="*/ 4802761 h 6069892"/>
              <a:gd name="connsiteX120" fmla="*/ 1506406 w 1506406"/>
              <a:gd name="connsiteY120" fmla="*/ 4835466 h 6069892"/>
              <a:gd name="connsiteX121" fmla="*/ 1506406 w 1506406"/>
              <a:gd name="connsiteY121" fmla="*/ 4857239 h 6069892"/>
              <a:gd name="connsiteX122" fmla="*/ 1506406 w 1506406"/>
              <a:gd name="connsiteY122" fmla="*/ 4868846 h 6069892"/>
              <a:gd name="connsiteX123" fmla="*/ 1506406 w 1506406"/>
              <a:gd name="connsiteY123" fmla="*/ 4877084 h 6069892"/>
              <a:gd name="connsiteX124" fmla="*/ 1506406 w 1506406"/>
              <a:gd name="connsiteY124" fmla="*/ 4909494 h 6069892"/>
              <a:gd name="connsiteX125" fmla="*/ 1506406 w 1506406"/>
              <a:gd name="connsiteY125" fmla="*/ 5011652 h 6069892"/>
              <a:gd name="connsiteX126" fmla="*/ 1506406 w 1506406"/>
              <a:gd name="connsiteY126" fmla="*/ 5033425 h 6069892"/>
              <a:gd name="connsiteX127" fmla="*/ 1506406 w 1506406"/>
              <a:gd name="connsiteY127" fmla="*/ 5033615 h 6069892"/>
              <a:gd name="connsiteX128" fmla="*/ 1506406 w 1506406"/>
              <a:gd name="connsiteY128" fmla="*/ 5045031 h 6069892"/>
              <a:gd name="connsiteX129" fmla="*/ 1506406 w 1506406"/>
              <a:gd name="connsiteY129" fmla="*/ 5088336 h 6069892"/>
              <a:gd name="connsiteX130" fmla="*/ 1506406 w 1506406"/>
              <a:gd name="connsiteY130" fmla="*/ 5154420 h 6069892"/>
              <a:gd name="connsiteX131" fmla="*/ 1506406 w 1506406"/>
              <a:gd name="connsiteY131" fmla="*/ 5195068 h 6069892"/>
              <a:gd name="connsiteX132" fmla="*/ 1506406 w 1506406"/>
              <a:gd name="connsiteY132" fmla="*/ 5228447 h 6069892"/>
              <a:gd name="connsiteX133" fmla="*/ 1506406 w 1506406"/>
              <a:gd name="connsiteY133" fmla="*/ 5310951 h 6069892"/>
              <a:gd name="connsiteX134" fmla="*/ 1506406 w 1506406"/>
              <a:gd name="connsiteY134" fmla="*/ 5319189 h 6069892"/>
              <a:gd name="connsiteX135" fmla="*/ 1506406 w 1506406"/>
              <a:gd name="connsiteY135" fmla="*/ 5330606 h 6069892"/>
              <a:gd name="connsiteX136" fmla="*/ 1506406 w 1506406"/>
              <a:gd name="connsiteY136" fmla="*/ 5330796 h 6069892"/>
              <a:gd name="connsiteX137" fmla="*/ 1506406 w 1506406"/>
              <a:gd name="connsiteY137" fmla="*/ 5487137 h 6069892"/>
              <a:gd name="connsiteX138" fmla="*/ 1506406 w 1506406"/>
              <a:gd name="connsiteY138" fmla="*/ 5514022 h 6069892"/>
              <a:gd name="connsiteX139" fmla="*/ 1506406 w 1506406"/>
              <a:gd name="connsiteY139" fmla="*/ 5514212 h 6069892"/>
              <a:gd name="connsiteX140" fmla="*/ 1506406 w 1506406"/>
              <a:gd name="connsiteY140" fmla="*/ 5542048 h 6069892"/>
              <a:gd name="connsiteX141" fmla="*/ 1506406 w 1506406"/>
              <a:gd name="connsiteY141" fmla="*/ 5596526 h 6069892"/>
              <a:gd name="connsiteX142" fmla="*/ 1506406 w 1506406"/>
              <a:gd name="connsiteY142" fmla="*/ 5608132 h 6069892"/>
              <a:gd name="connsiteX143" fmla="*/ 1506406 w 1506406"/>
              <a:gd name="connsiteY143" fmla="*/ 5616370 h 6069892"/>
              <a:gd name="connsiteX144" fmla="*/ 1506406 w 1506406"/>
              <a:gd name="connsiteY144" fmla="*/ 5772711 h 6069892"/>
              <a:gd name="connsiteX145" fmla="*/ 1506406 w 1506406"/>
              <a:gd name="connsiteY145" fmla="*/ 5784318 h 6069892"/>
              <a:gd name="connsiteX146" fmla="*/ 1506406 w 1506406"/>
              <a:gd name="connsiteY146" fmla="*/ 5799786 h 6069892"/>
              <a:gd name="connsiteX147" fmla="*/ 1506406 w 1506406"/>
              <a:gd name="connsiteY147" fmla="*/ 5827622 h 6069892"/>
              <a:gd name="connsiteX148" fmla="*/ 1506406 w 1506406"/>
              <a:gd name="connsiteY148" fmla="*/ 5893707 h 6069892"/>
              <a:gd name="connsiteX149" fmla="*/ 1506406 w 1506406"/>
              <a:gd name="connsiteY149" fmla="*/ 5967734 h 6069892"/>
              <a:gd name="connsiteX150" fmla="*/ 1506406 w 1506406"/>
              <a:gd name="connsiteY150" fmla="*/ 6069892 h 6069892"/>
              <a:gd name="connsiteX151" fmla="*/ 1499092 w 1506406"/>
              <a:gd name="connsiteY151" fmla="*/ 6069892 h 6069892"/>
              <a:gd name="connsiteX152" fmla="*/ 0 w 1506406"/>
              <a:gd name="connsiteY152" fmla="*/ 5244397 h 6069892"/>
              <a:gd name="connsiteX153" fmla="*/ 0 w 1506406"/>
              <a:gd name="connsiteY153" fmla="*/ 5228447 h 6069892"/>
              <a:gd name="connsiteX154" fmla="*/ 0 w 1506406"/>
              <a:gd name="connsiteY154" fmla="*/ 5195068 h 6069892"/>
              <a:gd name="connsiteX155" fmla="*/ 0 w 1506406"/>
              <a:gd name="connsiteY155" fmla="*/ 5154420 h 6069892"/>
              <a:gd name="connsiteX156" fmla="*/ 0 w 1506406"/>
              <a:gd name="connsiteY156" fmla="*/ 5029508 h 6069892"/>
              <a:gd name="connsiteX157" fmla="*/ 0 w 1506406"/>
              <a:gd name="connsiteY157" fmla="*/ 5002130 h 6069892"/>
              <a:gd name="connsiteX158" fmla="*/ 0 w 1506406"/>
              <a:gd name="connsiteY158" fmla="*/ 4958823 h 6069892"/>
              <a:gd name="connsiteX159" fmla="*/ 0 w 1506406"/>
              <a:gd name="connsiteY159" fmla="*/ 4947216 h 6069892"/>
              <a:gd name="connsiteX160" fmla="*/ 0 w 1506406"/>
              <a:gd name="connsiteY160" fmla="*/ 4909494 h 6069892"/>
              <a:gd name="connsiteX161" fmla="*/ 0 w 1506406"/>
              <a:gd name="connsiteY161" fmla="*/ 4868846 h 6069892"/>
              <a:gd name="connsiteX162" fmla="*/ 0 w 1506406"/>
              <a:gd name="connsiteY162" fmla="*/ 4857239 h 6069892"/>
              <a:gd name="connsiteX163" fmla="*/ 0 w 1506406"/>
              <a:gd name="connsiteY163" fmla="*/ 4835466 h 6069892"/>
              <a:gd name="connsiteX164" fmla="*/ 0 w 1506406"/>
              <a:gd name="connsiteY164" fmla="*/ 4790878 h 6069892"/>
              <a:gd name="connsiteX165" fmla="*/ 0 w 1506406"/>
              <a:gd name="connsiteY165" fmla="*/ 4716555 h 6069892"/>
              <a:gd name="connsiteX166" fmla="*/ 0 w 1506406"/>
              <a:gd name="connsiteY166" fmla="*/ 4661642 h 6069892"/>
              <a:gd name="connsiteX167" fmla="*/ 0 w 1506406"/>
              <a:gd name="connsiteY167" fmla="*/ 4575796 h 6069892"/>
              <a:gd name="connsiteX168" fmla="*/ 0 w 1506406"/>
              <a:gd name="connsiteY168" fmla="*/ 4571665 h 6069892"/>
              <a:gd name="connsiteX169" fmla="*/ 0 w 1506406"/>
              <a:gd name="connsiteY169" fmla="*/ 4549892 h 6069892"/>
              <a:gd name="connsiteX170" fmla="*/ 0 w 1506406"/>
              <a:gd name="connsiteY170" fmla="*/ 4538285 h 6069892"/>
              <a:gd name="connsiteX171" fmla="*/ 0 w 1506406"/>
              <a:gd name="connsiteY171" fmla="*/ 4505303 h 6069892"/>
              <a:gd name="connsiteX172" fmla="*/ 0 w 1506406"/>
              <a:gd name="connsiteY172" fmla="*/ 4505113 h 6069892"/>
              <a:gd name="connsiteX173" fmla="*/ 0 w 1506406"/>
              <a:gd name="connsiteY173" fmla="*/ 4493697 h 6069892"/>
              <a:gd name="connsiteX174" fmla="*/ 0 w 1506406"/>
              <a:gd name="connsiteY174" fmla="*/ 4415181 h 6069892"/>
              <a:gd name="connsiteX175" fmla="*/ 0 w 1506406"/>
              <a:gd name="connsiteY175" fmla="*/ 4344498 h 6069892"/>
              <a:gd name="connsiteX176" fmla="*/ 0 w 1506406"/>
              <a:gd name="connsiteY176" fmla="*/ 4290222 h 6069892"/>
              <a:gd name="connsiteX177" fmla="*/ 0 w 1506406"/>
              <a:gd name="connsiteY177" fmla="*/ 4262843 h 6069892"/>
              <a:gd name="connsiteX178" fmla="*/ 0 w 1506406"/>
              <a:gd name="connsiteY178" fmla="*/ 4256842 h 6069892"/>
              <a:gd name="connsiteX179" fmla="*/ 0 w 1506406"/>
              <a:gd name="connsiteY179" fmla="*/ 4252711 h 6069892"/>
              <a:gd name="connsiteX180" fmla="*/ 0 w 1506406"/>
              <a:gd name="connsiteY180" fmla="*/ 4219539 h 6069892"/>
              <a:gd name="connsiteX181" fmla="*/ 0 w 1506406"/>
              <a:gd name="connsiteY181" fmla="*/ 4208122 h 6069892"/>
              <a:gd name="connsiteX182" fmla="*/ 0 w 1506406"/>
              <a:gd name="connsiteY182" fmla="*/ 4207932 h 6069892"/>
              <a:gd name="connsiteX183" fmla="*/ 0 w 1506406"/>
              <a:gd name="connsiteY183" fmla="*/ 4186159 h 6069892"/>
              <a:gd name="connsiteX184" fmla="*/ 0 w 1506406"/>
              <a:gd name="connsiteY184" fmla="*/ 4129607 h 6069892"/>
              <a:gd name="connsiteX185" fmla="*/ 0 w 1506406"/>
              <a:gd name="connsiteY185" fmla="*/ 4102228 h 6069892"/>
              <a:gd name="connsiteX186" fmla="*/ 0 w 1506406"/>
              <a:gd name="connsiteY186" fmla="*/ 4058924 h 6069892"/>
              <a:gd name="connsiteX187" fmla="*/ 0 w 1506406"/>
              <a:gd name="connsiteY187" fmla="*/ 4051591 h 6069892"/>
              <a:gd name="connsiteX188" fmla="*/ 0 w 1506406"/>
              <a:gd name="connsiteY188" fmla="*/ 4047317 h 6069892"/>
              <a:gd name="connsiteX189" fmla="*/ 0 w 1506406"/>
              <a:gd name="connsiteY189" fmla="*/ 3977269 h 6069892"/>
              <a:gd name="connsiteX190" fmla="*/ 0 w 1506406"/>
              <a:gd name="connsiteY190" fmla="*/ 3971267 h 6069892"/>
              <a:gd name="connsiteX191" fmla="*/ 0 w 1506406"/>
              <a:gd name="connsiteY191" fmla="*/ 3943889 h 6069892"/>
              <a:gd name="connsiteX192" fmla="*/ 0 w 1506406"/>
              <a:gd name="connsiteY192" fmla="*/ 3922358 h 6069892"/>
              <a:gd name="connsiteX193" fmla="*/ 0 w 1506406"/>
              <a:gd name="connsiteY193" fmla="*/ 3900585 h 6069892"/>
              <a:gd name="connsiteX194" fmla="*/ 0 w 1506406"/>
              <a:gd name="connsiteY194" fmla="*/ 3890976 h 6069892"/>
              <a:gd name="connsiteX195" fmla="*/ 0 w 1506406"/>
              <a:gd name="connsiteY195" fmla="*/ 3888978 h 6069892"/>
              <a:gd name="connsiteX196" fmla="*/ 0 w 1506406"/>
              <a:gd name="connsiteY196" fmla="*/ 3816654 h 6069892"/>
              <a:gd name="connsiteX197" fmla="*/ 0 w 1506406"/>
              <a:gd name="connsiteY197" fmla="*/ 3766017 h 6069892"/>
              <a:gd name="connsiteX198" fmla="*/ 0 w 1506406"/>
              <a:gd name="connsiteY198" fmla="*/ 3761743 h 6069892"/>
              <a:gd name="connsiteX199" fmla="*/ 0 w 1506406"/>
              <a:gd name="connsiteY199" fmla="*/ 3754410 h 6069892"/>
              <a:gd name="connsiteX200" fmla="*/ 0 w 1506406"/>
              <a:gd name="connsiteY200" fmla="*/ 3732637 h 6069892"/>
              <a:gd name="connsiteX201" fmla="*/ 0 w 1506406"/>
              <a:gd name="connsiteY201" fmla="*/ 3675895 h 6069892"/>
              <a:gd name="connsiteX202" fmla="*/ 0 w 1506406"/>
              <a:gd name="connsiteY202" fmla="*/ 3658315 h 6069892"/>
              <a:gd name="connsiteX203" fmla="*/ 0 w 1506406"/>
              <a:gd name="connsiteY203" fmla="*/ 3605402 h 6069892"/>
              <a:gd name="connsiteX204" fmla="*/ 2 w 1506406"/>
              <a:gd name="connsiteY204" fmla="*/ 3447063 h 6069892"/>
              <a:gd name="connsiteX205" fmla="*/ 2 w 1506406"/>
              <a:gd name="connsiteY205" fmla="*/ 3406272 h 6069892"/>
              <a:gd name="connsiteX206" fmla="*/ 0 w 1506406"/>
              <a:gd name="connsiteY206" fmla="*/ 3406272 h 6069892"/>
              <a:gd name="connsiteX207" fmla="*/ 0 w 1506406"/>
              <a:gd name="connsiteY207" fmla="*/ 3390320 h 6069892"/>
              <a:gd name="connsiteX208" fmla="*/ 0 w 1506406"/>
              <a:gd name="connsiteY208" fmla="*/ 3362942 h 6069892"/>
              <a:gd name="connsiteX209" fmla="*/ 0 w 1506406"/>
              <a:gd name="connsiteY209" fmla="*/ 3356940 h 6069892"/>
              <a:gd name="connsiteX210" fmla="*/ 0 w 1506406"/>
              <a:gd name="connsiteY210" fmla="*/ 3319637 h 6069892"/>
              <a:gd name="connsiteX211" fmla="*/ 0 w 1506406"/>
              <a:gd name="connsiteY211" fmla="*/ 3308221 h 6069892"/>
              <a:gd name="connsiteX212" fmla="*/ 0 w 1506406"/>
              <a:gd name="connsiteY212" fmla="*/ 3286258 h 6069892"/>
              <a:gd name="connsiteX213" fmla="*/ 0 w 1506406"/>
              <a:gd name="connsiteY213" fmla="*/ 3172475 h 6069892"/>
              <a:gd name="connsiteX214" fmla="*/ 0 w 1506406"/>
              <a:gd name="connsiteY214" fmla="*/ 3120698 h 6069892"/>
              <a:gd name="connsiteX215" fmla="*/ 0 w 1506406"/>
              <a:gd name="connsiteY215" fmla="*/ 3109091 h 6069892"/>
              <a:gd name="connsiteX216" fmla="*/ 0 w 1506406"/>
              <a:gd name="connsiteY216" fmla="*/ 3093320 h 6069892"/>
              <a:gd name="connsiteX217" fmla="*/ 0 w 1506406"/>
              <a:gd name="connsiteY217" fmla="*/ 3077368 h 6069892"/>
              <a:gd name="connsiteX218" fmla="*/ 0 w 1506406"/>
              <a:gd name="connsiteY218" fmla="*/ 3071366 h 6069892"/>
              <a:gd name="connsiteX219" fmla="*/ 0 w 1506406"/>
              <a:gd name="connsiteY219" fmla="*/ 3038406 h 6069892"/>
              <a:gd name="connsiteX220" fmla="*/ 0 w 1506406"/>
              <a:gd name="connsiteY220" fmla="*/ 3022456 h 6069892"/>
              <a:gd name="connsiteX221" fmla="*/ 0 w 1506406"/>
              <a:gd name="connsiteY221" fmla="*/ 3000684 h 6069892"/>
              <a:gd name="connsiteX222" fmla="*/ 0 w 1506406"/>
              <a:gd name="connsiteY222" fmla="*/ 2989077 h 6069892"/>
              <a:gd name="connsiteX223" fmla="*/ 0 w 1506406"/>
              <a:gd name="connsiteY223" fmla="*/ 2948429 h 6069892"/>
              <a:gd name="connsiteX224" fmla="*/ 0 w 1506406"/>
              <a:gd name="connsiteY224" fmla="*/ 2823517 h 6069892"/>
              <a:gd name="connsiteX225" fmla="*/ 0 w 1506406"/>
              <a:gd name="connsiteY225" fmla="*/ 2807745 h 6069892"/>
              <a:gd name="connsiteX226" fmla="*/ 0 w 1506406"/>
              <a:gd name="connsiteY226" fmla="*/ 2796139 h 6069892"/>
              <a:gd name="connsiteX227" fmla="*/ 0 w 1506406"/>
              <a:gd name="connsiteY227" fmla="*/ 2752832 h 6069892"/>
              <a:gd name="connsiteX228" fmla="*/ 0 w 1506406"/>
              <a:gd name="connsiteY228" fmla="*/ 2703503 h 6069892"/>
              <a:gd name="connsiteX229" fmla="*/ 0 w 1506406"/>
              <a:gd name="connsiteY229" fmla="*/ 2666986 h 6069892"/>
              <a:gd name="connsiteX230" fmla="*/ 0 w 1506406"/>
              <a:gd name="connsiteY230" fmla="*/ 2662855 h 6069892"/>
              <a:gd name="connsiteX231" fmla="*/ 0 w 1506406"/>
              <a:gd name="connsiteY231" fmla="*/ 2629475 h 6069892"/>
              <a:gd name="connsiteX232" fmla="*/ 0 w 1506406"/>
              <a:gd name="connsiteY232" fmla="*/ 2584887 h 6069892"/>
              <a:gd name="connsiteX233" fmla="*/ 0 w 1506406"/>
              <a:gd name="connsiteY233" fmla="*/ 2510564 h 6069892"/>
              <a:gd name="connsiteX234" fmla="*/ 0 w 1506406"/>
              <a:gd name="connsiteY234" fmla="*/ 2506371 h 6069892"/>
              <a:gd name="connsiteX235" fmla="*/ 0 w 1506406"/>
              <a:gd name="connsiteY235" fmla="*/ 2381412 h 6069892"/>
              <a:gd name="connsiteX236" fmla="*/ 0 w 1506406"/>
              <a:gd name="connsiteY236" fmla="*/ 2369805 h 6069892"/>
              <a:gd name="connsiteX237" fmla="*/ 0 w 1506406"/>
              <a:gd name="connsiteY237" fmla="*/ 2354033 h 6069892"/>
              <a:gd name="connsiteX238" fmla="*/ 0 w 1506406"/>
              <a:gd name="connsiteY238" fmla="*/ 2348032 h 6069892"/>
              <a:gd name="connsiteX239" fmla="*/ 0 w 1506406"/>
              <a:gd name="connsiteY239" fmla="*/ 2343901 h 6069892"/>
              <a:gd name="connsiteX240" fmla="*/ 0 w 1506406"/>
              <a:gd name="connsiteY240" fmla="*/ 2299312 h 6069892"/>
              <a:gd name="connsiteX241" fmla="*/ 0 w 1506406"/>
              <a:gd name="connsiteY241" fmla="*/ 2299122 h 6069892"/>
              <a:gd name="connsiteX242" fmla="*/ 0 w 1506406"/>
              <a:gd name="connsiteY242" fmla="*/ 2220797 h 6069892"/>
              <a:gd name="connsiteX243" fmla="*/ 0 w 1506406"/>
              <a:gd name="connsiteY243" fmla="*/ 2209190 h 6069892"/>
              <a:gd name="connsiteX244" fmla="*/ 0 w 1506406"/>
              <a:gd name="connsiteY244" fmla="*/ 2193418 h 6069892"/>
              <a:gd name="connsiteX245" fmla="*/ 0 w 1506406"/>
              <a:gd name="connsiteY245" fmla="*/ 2138507 h 6069892"/>
              <a:gd name="connsiteX246" fmla="*/ 0 w 1506406"/>
              <a:gd name="connsiteY246" fmla="*/ 2084231 h 6069892"/>
              <a:gd name="connsiteX247" fmla="*/ 0 w 1506406"/>
              <a:gd name="connsiteY247" fmla="*/ 2068459 h 6069892"/>
              <a:gd name="connsiteX248" fmla="*/ 0 w 1506406"/>
              <a:gd name="connsiteY248" fmla="*/ 2062457 h 6069892"/>
              <a:gd name="connsiteX249" fmla="*/ 0 w 1506406"/>
              <a:gd name="connsiteY249" fmla="*/ 2056852 h 6069892"/>
              <a:gd name="connsiteX250" fmla="*/ 0 w 1506406"/>
              <a:gd name="connsiteY250" fmla="*/ 2050851 h 6069892"/>
              <a:gd name="connsiteX251" fmla="*/ 0 w 1506406"/>
              <a:gd name="connsiteY251" fmla="*/ 2035079 h 6069892"/>
              <a:gd name="connsiteX252" fmla="*/ 0 w 1506406"/>
              <a:gd name="connsiteY252" fmla="*/ 2013548 h 6069892"/>
              <a:gd name="connsiteX253" fmla="*/ 0 w 1506406"/>
              <a:gd name="connsiteY253" fmla="*/ 1980168 h 6069892"/>
              <a:gd name="connsiteX254" fmla="*/ 0 w 1506406"/>
              <a:gd name="connsiteY254" fmla="*/ 1923616 h 6069892"/>
              <a:gd name="connsiteX255" fmla="*/ 0 w 1506406"/>
              <a:gd name="connsiteY255" fmla="*/ 1907844 h 6069892"/>
              <a:gd name="connsiteX256" fmla="*/ 0 w 1506406"/>
              <a:gd name="connsiteY256" fmla="*/ 1896237 h 6069892"/>
              <a:gd name="connsiteX257" fmla="*/ 0 w 1506406"/>
              <a:gd name="connsiteY257" fmla="*/ 1852933 h 6069892"/>
              <a:gd name="connsiteX258" fmla="*/ 0 w 1506406"/>
              <a:gd name="connsiteY258" fmla="*/ 1845600 h 6069892"/>
              <a:gd name="connsiteX259" fmla="*/ 0 w 1506406"/>
              <a:gd name="connsiteY259" fmla="*/ 1771278 h 6069892"/>
              <a:gd name="connsiteX260" fmla="*/ 0 w 1506406"/>
              <a:gd name="connsiteY260" fmla="*/ 1767085 h 6069892"/>
              <a:gd name="connsiteX261" fmla="*/ 0 w 1506406"/>
              <a:gd name="connsiteY261" fmla="*/ 1765276 h 6069892"/>
              <a:gd name="connsiteX262" fmla="*/ 0 w 1506406"/>
              <a:gd name="connsiteY262" fmla="*/ 1749505 h 6069892"/>
              <a:gd name="connsiteX263" fmla="*/ 0 w 1506406"/>
              <a:gd name="connsiteY263" fmla="*/ 1737898 h 6069892"/>
              <a:gd name="connsiteX264" fmla="*/ 0 w 1506406"/>
              <a:gd name="connsiteY264" fmla="*/ 1694594 h 6069892"/>
              <a:gd name="connsiteX265" fmla="*/ 0 w 1506406"/>
              <a:gd name="connsiteY265" fmla="*/ 1684985 h 6069892"/>
              <a:gd name="connsiteX266" fmla="*/ 0 w 1506406"/>
              <a:gd name="connsiteY266" fmla="*/ 1610663 h 6069892"/>
              <a:gd name="connsiteX267" fmla="*/ 0 w 1506406"/>
              <a:gd name="connsiteY267" fmla="*/ 1560026 h 6069892"/>
              <a:gd name="connsiteX268" fmla="*/ 0 w 1506406"/>
              <a:gd name="connsiteY268" fmla="*/ 1526646 h 6069892"/>
              <a:gd name="connsiteX269" fmla="*/ 0 w 1506406"/>
              <a:gd name="connsiteY269" fmla="*/ 1481510 h 6069892"/>
              <a:gd name="connsiteX270" fmla="*/ 0 w 1506406"/>
              <a:gd name="connsiteY270" fmla="*/ 1469904 h 6069892"/>
              <a:gd name="connsiteX271" fmla="*/ 0 w 1506406"/>
              <a:gd name="connsiteY271" fmla="*/ 1454132 h 6069892"/>
              <a:gd name="connsiteX272" fmla="*/ 0 w 1506406"/>
              <a:gd name="connsiteY272" fmla="*/ 1452324 h 6069892"/>
              <a:gd name="connsiteX273" fmla="*/ 0 w 1506406"/>
              <a:gd name="connsiteY273" fmla="*/ 1448130 h 6069892"/>
              <a:gd name="connsiteX274" fmla="*/ 0 w 1506406"/>
              <a:gd name="connsiteY274" fmla="*/ 1399411 h 6069892"/>
              <a:gd name="connsiteX275" fmla="*/ 0 w 1506406"/>
              <a:gd name="connsiteY275" fmla="*/ 1263665 h 6069892"/>
              <a:gd name="connsiteX276" fmla="*/ 0 w 1506406"/>
              <a:gd name="connsiteY276" fmla="*/ 1200281 h 6069892"/>
              <a:gd name="connsiteX277" fmla="*/ 0 w 1506406"/>
              <a:gd name="connsiteY277" fmla="*/ 1184329 h 6069892"/>
              <a:gd name="connsiteX278" fmla="*/ 0 w 1506406"/>
              <a:gd name="connsiteY278" fmla="*/ 1168558 h 6069892"/>
              <a:gd name="connsiteX279" fmla="*/ 0 w 1506406"/>
              <a:gd name="connsiteY279" fmla="*/ 1162556 h 6069892"/>
              <a:gd name="connsiteX280" fmla="*/ 0 w 1506406"/>
              <a:gd name="connsiteY280" fmla="*/ 1156951 h 6069892"/>
              <a:gd name="connsiteX281" fmla="*/ 0 w 1506406"/>
              <a:gd name="connsiteY281" fmla="*/ 1150949 h 6069892"/>
              <a:gd name="connsiteX282" fmla="*/ 0 w 1506406"/>
              <a:gd name="connsiteY282" fmla="*/ 1113646 h 6069892"/>
              <a:gd name="connsiteX283" fmla="*/ 0 w 1506406"/>
              <a:gd name="connsiteY283" fmla="*/ 1080267 h 6069892"/>
              <a:gd name="connsiteX284" fmla="*/ 0 w 1506406"/>
              <a:gd name="connsiteY284" fmla="*/ 966484 h 6069892"/>
              <a:gd name="connsiteX285" fmla="*/ 0 w 1506406"/>
              <a:gd name="connsiteY285" fmla="*/ 914707 h 6069892"/>
              <a:gd name="connsiteX286" fmla="*/ 0 w 1506406"/>
              <a:gd name="connsiteY286" fmla="*/ 887329 h 6069892"/>
              <a:gd name="connsiteX287" fmla="*/ 0 w 1506406"/>
              <a:gd name="connsiteY287" fmla="*/ 871377 h 6069892"/>
              <a:gd name="connsiteX288" fmla="*/ 0 w 1506406"/>
              <a:gd name="connsiteY288" fmla="*/ 865375 h 6069892"/>
              <a:gd name="connsiteX289" fmla="*/ 2 w 1506406"/>
              <a:gd name="connsiteY289" fmla="*/ 865375 h 6069892"/>
              <a:gd name="connsiteX290" fmla="*/ 2 w 1506406"/>
              <a:gd name="connsiteY290" fmla="*/ 604529 h 6069892"/>
              <a:gd name="connsiteX291" fmla="*/ 2 w 1506406"/>
              <a:gd name="connsiteY291" fmla="*/ 318954 h 6069892"/>
              <a:gd name="connsiteX292" fmla="*/ 2 w 1506406"/>
              <a:gd name="connsiteY292" fmla="*/ 285575 h 6069892"/>
              <a:gd name="connsiteX293" fmla="*/ 2 w 1506406"/>
              <a:gd name="connsiteY293" fmla="*/ 0 h 606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</a:cxnLst>
            <a:rect l="l" t="t" r="r" b="b"/>
            <a:pathLst>
              <a:path w="1506406" h="6069892">
                <a:moveTo>
                  <a:pt x="1506406" y="0"/>
                </a:moveTo>
                <a:lnTo>
                  <a:pt x="1506406" y="66583"/>
                </a:lnTo>
                <a:lnTo>
                  <a:pt x="1506406" y="297181"/>
                </a:lnTo>
                <a:lnTo>
                  <a:pt x="1506406" y="363764"/>
                </a:lnTo>
                <a:lnTo>
                  <a:pt x="1506406" y="369007"/>
                </a:lnTo>
                <a:lnTo>
                  <a:pt x="1506406" y="448162"/>
                </a:lnTo>
                <a:lnTo>
                  <a:pt x="1506406" y="552423"/>
                </a:lnTo>
                <a:lnTo>
                  <a:pt x="1506406" y="654581"/>
                </a:lnTo>
                <a:lnTo>
                  <a:pt x="1506406" y="687960"/>
                </a:lnTo>
                <a:lnTo>
                  <a:pt x="1506406" y="733736"/>
                </a:lnTo>
                <a:lnTo>
                  <a:pt x="1506406" y="745343"/>
                </a:lnTo>
                <a:lnTo>
                  <a:pt x="1506406" y="767116"/>
                </a:lnTo>
                <a:lnTo>
                  <a:pt x="1506406" y="794693"/>
                </a:lnTo>
                <a:lnTo>
                  <a:pt x="1506406" y="837997"/>
                </a:lnTo>
                <a:lnTo>
                  <a:pt x="1506406" y="849604"/>
                </a:lnTo>
                <a:lnTo>
                  <a:pt x="1506406" y="871377"/>
                </a:lnTo>
                <a:lnTo>
                  <a:pt x="1506406" y="973535"/>
                </a:lnTo>
                <a:lnTo>
                  <a:pt x="1506406" y="1030917"/>
                </a:lnTo>
                <a:lnTo>
                  <a:pt x="1506406" y="1052690"/>
                </a:lnTo>
                <a:lnTo>
                  <a:pt x="1506406" y="1064297"/>
                </a:lnTo>
                <a:lnTo>
                  <a:pt x="1506406" y="1080267"/>
                </a:lnTo>
                <a:lnTo>
                  <a:pt x="1506406" y="1113646"/>
                </a:lnTo>
                <a:lnTo>
                  <a:pt x="1506406" y="1135178"/>
                </a:lnTo>
                <a:lnTo>
                  <a:pt x="1506406" y="1156951"/>
                </a:lnTo>
                <a:lnTo>
                  <a:pt x="1506406" y="1168558"/>
                </a:lnTo>
                <a:lnTo>
                  <a:pt x="1506406" y="1349871"/>
                </a:lnTo>
                <a:lnTo>
                  <a:pt x="1506406" y="1399221"/>
                </a:lnTo>
                <a:lnTo>
                  <a:pt x="1506406" y="1399411"/>
                </a:lnTo>
                <a:lnTo>
                  <a:pt x="1506406" y="1427247"/>
                </a:lnTo>
                <a:lnTo>
                  <a:pt x="1506406" y="1454132"/>
                </a:lnTo>
                <a:lnTo>
                  <a:pt x="1506406" y="1506402"/>
                </a:lnTo>
                <a:lnTo>
                  <a:pt x="1506406" y="1610663"/>
                </a:lnTo>
                <a:lnTo>
                  <a:pt x="1506406" y="1684985"/>
                </a:lnTo>
                <a:lnTo>
                  <a:pt x="1506406" y="1712821"/>
                </a:lnTo>
                <a:lnTo>
                  <a:pt x="1506406" y="1791977"/>
                </a:lnTo>
                <a:lnTo>
                  <a:pt x="1506406" y="1803583"/>
                </a:lnTo>
                <a:lnTo>
                  <a:pt x="1506406" y="1852933"/>
                </a:lnTo>
                <a:lnTo>
                  <a:pt x="1506406" y="1896237"/>
                </a:lnTo>
                <a:lnTo>
                  <a:pt x="1506406" y="1907844"/>
                </a:lnTo>
                <a:lnTo>
                  <a:pt x="1506406" y="2066564"/>
                </a:lnTo>
                <a:lnTo>
                  <a:pt x="1506406" y="2089158"/>
                </a:lnTo>
                <a:lnTo>
                  <a:pt x="1506406" y="2138507"/>
                </a:lnTo>
                <a:lnTo>
                  <a:pt x="1506406" y="2193418"/>
                </a:lnTo>
                <a:lnTo>
                  <a:pt x="1506406" y="2205991"/>
                </a:lnTo>
                <a:lnTo>
                  <a:pt x="1506406" y="2272574"/>
                </a:lnTo>
                <a:lnTo>
                  <a:pt x="1506406" y="2277817"/>
                </a:lnTo>
                <a:lnTo>
                  <a:pt x="1506406" y="2343901"/>
                </a:lnTo>
                <a:lnTo>
                  <a:pt x="1506406" y="2352139"/>
                </a:lnTo>
                <a:lnTo>
                  <a:pt x="1506406" y="2385519"/>
                </a:lnTo>
                <a:lnTo>
                  <a:pt x="1506406" y="2520086"/>
                </a:lnTo>
                <a:lnTo>
                  <a:pt x="1506406" y="2563391"/>
                </a:lnTo>
                <a:lnTo>
                  <a:pt x="1506406" y="2574998"/>
                </a:lnTo>
                <a:lnTo>
                  <a:pt x="1506406" y="2596770"/>
                </a:lnTo>
                <a:lnTo>
                  <a:pt x="1506406" y="2629475"/>
                </a:lnTo>
                <a:lnTo>
                  <a:pt x="1506406" y="2654153"/>
                </a:lnTo>
                <a:lnTo>
                  <a:pt x="1506406" y="2662855"/>
                </a:lnTo>
                <a:lnTo>
                  <a:pt x="1506406" y="2671093"/>
                </a:lnTo>
                <a:lnTo>
                  <a:pt x="1506406" y="2703503"/>
                </a:lnTo>
                <a:lnTo>
                  <a:pt x="1506406" y="2758414"/>
                </a:lnTo>
                <a:lnTo>
                  <a:pt x="1506406" y="2805661"/>
                </a:lnTo>
                <a:lnTo>
                  <a:pt x="1506406" y="2839040"/>
                </a:lnTo>
                <a:lnTo>
                  <a:pt x="1506406" y="2860572"/>
                </a:lnTo>
                <a:lnTo>
                  <a:pt x="1506406" y="2882345"/>
                </a:lnTo>
                <a:lnTo>
                  <a:pt x="1506406" y="2893951"/>
                </a:lnTo>
                <a:lnTo>
                  <a:pt x="1506406" y="2939727"/>
                </a:lnTo>
                <a:lnTo>
                  <a:pt x="1506406" y="2948429"/>
                </a:lnTo>
                <a:lnTo>
                  <a:pt x="1506406" y="2973107"/>
                </a:lnTo>
                <a:lnTo>
                  <a:pt x="1506406" y="2989077"/>
                </a:lnTo>
                <a:lnTo>
                  <a:pt x="1506406" y="3000684"/>
                </a:lnTo>
                <a:lnTo>
                  <a:pt x="1506406" y="3022456"/>
                </a:lnTo>
                <a:lnTo>
                  <a:pt x="1506406" y="3043988"/>
                </a:lnTo>
                <a:lnTo>
                  <a:pt x="1506406" y="3077368"/>
                </a:lnTo>
                <a:lnTo>
                  <a:pt x="1506406" y="3124615"/>
                </a:lnTo>
                <a:lnTo>
                  <a:pt x="1506406" y="3124805"/>
                </a:lnTo>
                <a:lnTo>
                  <a:pt x="1506406" y="3179526"/>
                </a:lnTo>
                <a:lnTo>
                  <a:pt x="1506406" y="3258681"/>
                </a:lnTo>
                <a:lnTo>
                  <a:pt x="1506406" y="3286258"/>
                </a:lnTo>
                <a:lnTo>
                  <a:pt x="1506406" y="3308031"/>
                </a:lnTo>
                <a:lnTo>
                  <a:pt x="1506406" y="3308221"/>
                </a:lnTo>
                <a:lnTo>
                  <a:pt x="1506406" y="3319637"/>
                </a:lnTo>
                <a:lnTo>
                  <a:pt x="1506406" y="3336057"/>
                </a:lnTo>
                <a:lnTo>
                  <a:pt x="1506406" y="3362942"/>
                </a:lnTo>
                <a:lnTo>
                  <a:pt x="1506406" y="3402141"/>
                </a:lnTo>
                <a:lnTo>
                  <a:pt x="1506406" y="3410379"/>
                </a:lnTo>
                <a:lnTo>
                  <a:pt x="1506406" y="3578327"/>
                </a:lnTo>
                <a:lnTo>
                  <a:pt x="1506406" y="3593795"/>
                </a:lnTo>
                <a:lnTo>
                  <a:pt x="1506406" y="3605212"/>
                </a:lnTo>
                <a:lnTo>
                  <a:pt x="1506406" y="3605402"/>
                </a:lnTo>
                <a:lnTo>
                  <a:pt x="1506406" y="3621631"/>
                </a:lnTo>
                <a:lnTo>
                  <a:pt x="1506406" y="3633238"/>
                </a:lnTo>
                <a:lnTo>
                  <a:pt x="1506406" y="3687716"/>
                </a:lnTo>
                <a:lnTo>
                  <a:pt x="1506406" y="3712393"/>
                </a:lnTo>
                <a:lnTo>
                  <a:pt x="1506406" y="3761743"/>
                </a:lnTo>
                <a:lnTo>
                  <a:pt x="1506406" y="3816654"/>
                </a:lnTo>
                <a:lnTo>
                  <a:pt x="1506406" y="3863901"/>
                </a:lnTo>
                <a:lnTo>
                  <a:pt x="1506406" y="3890976"/>
                </a:lnTo>
                <a:lnTo>
                  <a:pt x="1506406" y="3918812"/>
                </a:lnTo>
                <a:lnTo>
                  <a:pt x="1506406" y="3975374"/>
                </a:lnTo>
                <a:lnTo>
                  <a:pt x="1506406" y="3997968"/>
                </a:lnTo>
                <a:lnTo>
                  <a:pt x="1506406" y="4047317"/>
                </a:lnTo>
                <a:lnTo>
                  <a:pt x="1506406" y="4058924"/>
                </a:lnTo>
                <a:lnTo>
                  <a:pt x="1506406" y="4102228"/>
                </a:lnTo>
                <a:lnTo>
                  <a:pt x="1506406" y="4252711"/>
                </a:lnTo>
                <a:lnTo>
                  <a:pt x="1506406" y="4260949"/>
                </a:lnTo>
                <a:lnTo>
                  <a:pt x="1506406" y="4272555"/>
                </a:lnTo>
                <a:lnTo>
                  <a:pt x="1506406" y="4294329"/>
                </a:lnTo>
                <a:lnTo>
                  <a:pt x="1506406" y="4344498"/>
                </a:lnTo>
                <a:lnTo>
                  <a:pt x="1506406" y="4428896"/>
                </a:lnTo>
                <a:lnTo>
                  <a:pt x="1506406" y="4483808"/>
                </a:lnTo>
                <a:lnTo>
                  <a:pt x="1506406" y="4538285"/>
                </a:lnTo>
                <a:lnTo>
                  <a:pt x="1506406" y="4549892"/>
                </a:lnTo>
                <a:lnTo>
                  <a:pt x="1506406" y="4558130"/>
                </a:lnTo>
                <a:lnTo>
                  <a:pt x="1506406" y="4571665"/>
                </a:lnTo>
                <a:lnTo>
                  <a:pt x="1506406" y="4579903"/>
                </a:lnTo>
                <a:lnTo>
                  <a:pt x="1506406" y="4591510"/>
                </a:lnTo>
                <a:lnTo>
                  <a:pt x="1506406" y="4714471"/>
                </a:lnTo>
                <a:lnTo>
                  <a:pt x="1506406" y="4726077"/>
                </a:lnTo>
                <a:lnTo>
                  <a:pt x="1506406" y="4747850"/>
                </a:lnTo>
                <a:lnTo>
                  <a:pt x="1506406" y="4769382"/>
                </a:lnTo>
                <a:lnTo>
                  <a:pt x="1506406" y="4802761"/>
                </a:lnTo>
                <a:lnTo>
                  <a:pt x="1506406" y="4835466"/>
                </a:lnTo>
                <a:lnTo>
                  <a:pt x="1506406" y="4857239"/>
                </a:lnTo>
                <a:lnTo>
                  <a:pt x="1506406" y="4868846"/>
                </a:lnTo>
                <a:lnTo>
                  <a:pt x="1506406" y="4877084"/>
                </a:lnTo>
                <a:lnTo>
                  <a:pt x="1506406" y="4909494"/>
                </a:lnTo>
                <a:lnTo>
                  <a:pt x="1506406" y="5011652"/>
                </a:lnTo>
                <a:lnTo>
                  <a:pt x="1506406" y="5033425"/>
                </a:lnTo>
                <a:lnTo>
                  <a:pt x="1506406" y="5033615"/>
                </a:lnTo>
                <a:lnTo>
                  <a:pt x="1506406" y="5045031"/>
                </a:lnTo>
                <a:lnTo>
                  <a:pt x="1506406" y="5088336"/>
                </a:lnTo>
                <a:lnTo>
                  <a:pt x="1506406" y="5154420"/>
                </a:lnTo>
                <a:lnTo>
                  <a:pt x="1506406" y="5195068"/>
                </a:lnTo>
                <a:lnTo>
                  <a:pt x="1506406" y="5228447"/>
                </a:lnTo>
                <a:lnTo>
                  <a:pt x="1506406" y="5310951"/>
                </a:lnTo>
                <a:lnTo>
                  <a:pt x="1506406" y="5319189"/>
                </a:lnTo>
                <a:lnTo>
                  <a:pt x="1506406" y="5330606"/>
                </a:lnTo>
                <a:lnTo>
                  <a:pt x="1506406" y="5330796"/>
                </a:lnTo>
                <a:lnTo>
                  <a:pt x="1506406" y="5487137"/>
                </a:lnTo>
                <a:lnTo>
                  <a:pt x="1506406" y="5514022"/>
                </a:lnTo>
                <a:lnTo>
                  <a:pt x="1506406" y="5514212"/>
                </a:lnTo>
                <a:lnTo>
                  <a:pt x="1506406" y="5542048"/>
                </a:lnTo>
                <a:lnTo>
                  <a:pt x="1506406" y="5596526"/>
                </a:lnTo>
                <a:lnTo>
                  <a:pt x="1506406" y="5608132"/>
                </a:lnTo>
                <a:lnTo>
                  <a:pt x="1506406" y="5616370"/>
                </a:lnTo>
                <a:lnTo>
                  <a:pt x="1506406" y="5772711"/>
                </a:lnTo>
                <a:lnTo>
                  <a:pt x="1506406" y="5784318"/>
                </a:lnTo>
                <a:lnTo>
                  <a:pt x="1506406" y="5799786"/>
                </a:lnTo>
                <a:lnTo>
                  <a:pt x="1506406" y="5827622"/>
                </a:lnTo>
                <a:lnTo>
                  <a:pt x="1506406" y="5893707"/>
                </a:lnTo>
                <a:lnTo>
                  <a:pt x="1506406" y="5967734"/>
                </a:lnTo>
                <a:lnTo>
                  <a:pt x="1506406" y="6069892"/>
                </a:lnTo>
                <a:lnTo>
                  <a:pt x="1499092" y="6069892"/>
                </a:lnTo>
                <a:lnTo>
                  <a:pt x="0" y="5244397"/>
                </a:lnTo>
                <a:lnTo>
                  <a:pt x="0" y="5228447"/>
                </a:lnTo>
                <a:lnTo>
                  <a:pt x="0" y="5195068"/>
                </a:lnTo>
                <a:lnTo>
                  <a:pt x="0" y="5154420"/>
                </a:lnTo>
                <a:lnTo>
                  <a:pt x="0" y="5029508"/>
                </a:lnTo>
                <a:lnTo>
                  <a:pt x="0" y="5002130"/>
                </a:lnTo>
                <a:lnTo>
                  <a:pt x="0" y="4958823"/>
                </a:lnTo>
                <a:lnTo>
                  <a:pt x="0" y="4947216"/>
                </a:lnTo>
                <a:lnTo>
                  <a:pt x="0" y="4909494"/>
                </a:lnTo>
                <a:lnTo>
                  <a:pt x="0" y="4868846"/>
                </a:lnTo>
                <a:lnTo>
                  <a:pt x="0" y="4857239"/>
                </a:lnTo>
                <a:lnTo>
                  <a:pt x="0" y="4835466"/>
                </a:lnTo>
                <a:lnTo>
                  <a:pt x="0" y="4790878"/>
                </a:lnTo>
                <a:lnTo>
                  <a:pt x="0" y="4716555"/>
                </a:lnTo>
                <a:lnTo>
                  <a:pt x="0" y="4661642"/>
                </a:lnTo>
                <a:lnTo>
                  <a:pt x="0" y="4575796"/>
                </a:lnTo>
                <a:lnTo>
                  <a:pt x="0" y="4571665"/>
                </a:lnTo>
                <a:lnTo>
                  <a:pt x="0" y="4549892"/>
                </a:lnTo>
                <a:lnTo>
                  <a:pt x="0" y="4538285"/>
                </a:lnTo>
                <a:lnTo>
                  <a:pt x="0" y="4505303"/>
                </a:lnTo>
                <a:lnTo>
                  <a:pt x="0" y="4505113"/>
                </a:lnTo>
                <a:lnTo>
                  <a:pt x="0" y="4493697"/>
                </a:lnTo>
                <a:lnTo>
                  <a:pt x="0" y="4415181"/>
                </a:lnTo>
                <a:lnTo>
                  <a:pt x="0" y="4344498"/>
                </a:lnTo>
                <a:lnTo>
                  <a:pt x="0" y="4290222"/>
                </a:lnTo>
                <a:lnTo>
                  <a:pt x="0" y="4262843"/>
                </a:lnTo>
                <a:lnTo>
                  <a:pt x="0" y="4256842"/>
                </a:lnTo>
                <a:lnTo>
                  <a:pt x="0" y="4252711"/>
                </a:lnTo>
                <a:lnTo>
                  <a:pt x="0" y="4219539"/>
                </a:lnTo>
                <a:lnTo>
                  <a:pt x="0" y="4208122"/>
                </a:lnTo>
                <a:lnTo>
                  <a:pt x="0" y="4207932"/>
                </a:lnTo>
                <a:lnTo>
                  <a:pt x="0" y="4186159"/>
                </a:lnTo>
                <a:lnTo>
                  <a:pt x="0" y="4129607"/>
                </a:lnTo>
                <a:lnTo>
                  <a:pt x="0" y="4102228"/>
                </a:lnTo>
                <a:lnTo>
                  <a:pt x="0" y="4058924"/>
                </a:lnTo>
                <a:lnTo>
                  <a:pt x="0" y="4051591"/>
                </a:lnTo>
                <a:lnTo>
                  <a:pt x="0" y="4047317"/>
                </a:lnTo>
                <a:lnTo>
                  <a:pt x="0" y="3977269"/>
                </a:lnTo>
                <a:lnTo>
                  <a:pt x="0" y="3971267"/>
                </a:lnTo>
                <a:lnTo>
                  <a:pt x="0" y="3943889"/>
                </a:lnTo>
                <a:lnTo>
                  <a:pt x="0" y="3922358"/>
                </a:lnTo>
                <a:lnTo>
                  <a:pt x="0" y="3900585"/>
                </a:lnTo>
                <a:lnTo>
                  <a:pt x="0" y="3890976"/>
                </a:lnTo>
                <a:lnTo>
                  <a:pt x="0" y="3888978"/>
                </a:lnTo>
                <a:lnTo>
                  <a:pt x="0" y="3816654"/>
                </a:lnTo>
                <a:lnTo>
                  <a:pt x="0" y="3766017"/>
                </a:lnTo>
                <a:lnTo>
                  <a:pt x="0" y="3761743"/>
                </a:lnTo>
                <a:lnTo>
                  <a:pt x="0" y="3754410"/>
                </a:lnTo>
                <a:lnTo>
                  <a:pt x="0" y="3732637"/>
                </a:lnTo>
                <a:lnTo>
                  <a:pt x="0" y="3675895"/>
                </a:lnTo>
                <a:lnTo>
                  <a:pt x="0" y="3658315"/>
                </a:lnTo>
                <a:lnTo>
                  <a:pt x="0" y="3605402"/>
                </a:lnTo>
                <a:lnTo>
                  <a:pt x="2" y="3447063"/>
                </a:lnTo>
                <a:lnTo>
                  <a:pt x="2" y="3406272"/>
                </a:lnTo>
                <a:lnTo>
                  <a:pt x="0" y="3406272"/>
                </a:lnTo>
                <a:lnTo>
                  <a:pt x="0" y="3390320"/>
                </a:lnTo>
                <a:lnTo>
                  <a:pt x="0" y="3362942"/>
                </a:lnTo>
                <a:lnTo>
                  <a:pt x="0" y="3356940"/>
                </a:lnTo>
                <a:lnTo>
                  <a:pt x="0" y="3319637"/>
                </a:lnTo>
                <a:lnTo>
                  <a:pt x="0" y="3308221"/>
                </a:lnTo>
                <a:lnTo>
                  <a:pt x="0" y="3286258"/>
                </a:lnTo>
                <a:lnTo>
                  <a:pt x="0" y="3172475"/>
                </a:lnTo>
                <a:lnTo>
                  <a:pt x="0" y="3120698"/>
                </a:lnTo>
                <a:lnTo>
                  <a:pt x="0" y="3109091"/>
                </a:lnTo>
                <a:lnTo>
                  <a:pt x="0" y="3093320"/>
                </a:lnTo>
                <a:lnTo>
                  <a:pt x="0" y="3077368"/>
                </a:lnTo>
                <a:lnTo>
                  <a:pt x="0" y="3071366"/>
                </a:lnTo>
                <a:lnTo>
                  <a:pt x="0" y="3038406"/>
                </a:lnTo>
                <a:lnTo>
                  <a:pt x="0" y="3022456"/>
                </a:lnTo>
                <a:lnTo>
                  <a:pt x="0" y="3000684"/>
                </a:lnTo>
                <a:lnTo>
                  <a:pt x="0" y="2989077"/>
                </a:lnTo>
                <a:lnTo>
                  <a:pt x="0" y="2948429"/>
                </a:lnTo>
                <a:lnTo>
                  <a:pt x="0" y="2823517"/>
                </a:lnTo>
                <a:lnTo>
                  <a:pt x="0" y="2807745"/>
                </a:lnTo>
                <a:lnTo>
                  <a:pt x="0" y="2796139"/>
                </a:lnTo>
                <a:lnTo>
                  <a:pt x="0" y="2752832"/>
                </a:lnTo>
                <a:lnTo>
                  <a:pt x="0" y="2703503"/>
                </a:lnTo>
                <a:lnTo>
                  <a:pt x="0" y="2666986"/>
                </a:lnTo>
                <a:lnTo>
                  <a:pt x="0" y="2662855"/>
                </a:lnTo>
                <a:lnTo>
                  <a:pt x="0" y="2629475"/>
                </a:lnTo>
                <a:lnTo>
                  <a:pt x="0" y="2584887"/>
                </a:lnTo>
                <a:lnTo>
                  <a:pt x="0" y="2510564"/>
                </a:lnTo>
                <a:lnTo>
                  <a:pt x="0" y="2506371"/>
                </a:lnTo>
                <a:lnTo>
                  <a:pt x="0" y="2381412"/>
                </a:lnTo>
                <a:lnTo>
                  <a:pt x="0" y="2369805"/>
                </a:lnTo>
                <a:lnTo>
                  <a:pt x="0" y="2354033"/>
                </a:lnTo>
                <a:lnTo>
                  <a:pt x="0" y="2348032"/>
                </a:lnTo>
                <a:lnTo>
                  <a:pt x="0" y="2343901"/>
                </a:lnTo>
                <a:lnTo>
                  <a:pt x="0" y="2299312"/>
                </a:lnTo>
                <a:lnTo>
                  <a:pt x="0" y="2299122"/>
                </a:lnTo>
                <a:lnTo>
                  <a:pt x="0" y="2220797"/>
                </a:lnTo>
                <a:lnTo>
                  <a:pt x="0" y="2209190"/>
                </a:lnTo>
                <a:lnTo>
                  <a:pt x="0" y="2193418"/>
                </a:lnTo>
                <a:lnTo>
                  <a:pt x="0" y="2138507"/>
                </a:lnTo>
                <a:lnTo>
                  <a:pt x="0" y="2084231"/>
                </a:lnTo>
                <a:lnTo>
                  <a:pt x="0" y="2068459"/>
                </a:lnTo>
                <a:lnTo>
                  <a:pt x="0" y="2062457"/>
                </a:lnTo>
                <a:lnTo>
                  <a:pt x="0" y="2056852"/>
                </a:lnTo>
                <a:lnTo>
                  <a:pt x="0" y="2050851"/>
                </a:lnTo>
                <a:lnTo>
                  <a:pt x="0" y="2035079"/>
                </a:lnTo>
                <a:lnTo>
                  <a:pt x="0" y="2013548"/>
                </a:lnTo>
                <a:lnTo>
                  <a:pt x="0" y="1980168"/>
                </a:lnTo>
                <a:lnTo>
                  <a:pt x="0" y="1923616"/>
                </a:lnTo>
                <a:lnTo>
                  <a:pt x="0" y="1907844"/>
                </a:lnTo>
                <a:lnTo>
                  <a:pt x="0" y="1896237"/>
                </a:lnTo>
                <a:lnTo>
                  <a:pt x="0" y="1852933"/>
                </a:lnTo>
                <a:lnTo>
                  <a:pt x="0" y="1845600"/>
                </a:lnTo>
                <a:lnTo>
                  <a:pt x="0" y="1771278"/>
                </a:lnTo>
                <a:lnTo>
                  <a:pt x="0" y="1767085"/>
                </a:lnTo>
                <a:lnTo>
                  <a:pt x="0" y="1765276"/>
                </a:lnTo>
                <a:lnTo>
                  <a:pt x="0" y="1749505"/>
                </a:lnTo>
                <a:lnTo>
                  <a:pt x="0" y="1737898"/>
                </a:lnTo>
                <a:lnTo>
                  <a:pt x="0" y="1694594"/>
                </a:lnTo>
                <a:lnTo>
                  <a:pt x="0" y="1684985"/>
                </a:lnTo>
                <a:lnTo>
                  <a:pt x="0" y="1610663"/>
                </a:lnTo>
                <a:lnTo>
                  <a:pt x="0" y="1560026"/>
                </a:lnTo>
                <a:lnTo>
                  <a:pt x="0" y="1526646"/>
                </a:lnTo>
                <a:lnTo>
                  <a:pt x="0" y="1481510"/>
                </a:lnTo>
                <a:lnTo>
                  <a:pt x="0" y="1469904"/>
                </a:lnTo>
                <a:lnTo>
                  <a:pt x="0" y="1454132"/>
                </a:lnTo>
                <a:lnTo>
                  <a:pt x="0" y="1452324"/>
                </a:lnTo>
                <a:lnTo>
                  <a:pt x="0" y="1448130"/>
                </a:lnTo>
                <a:lnTo>
                  <a:pt x="0" y="1399411"/>
                </a:lnTo>
                <a:lnTo>
                  <a:pt x="0" y="1263665"/>
                </a:lnTo>
                <a:lnTo>
                  <a:pt x="0" y="1200281"/>
                </a:lnTo>
                <a:lnTo>
                  <a:pt x="0" y="1184329"/>
                </a:lnTo>
                <a:lnTo>
                  <a:pt x="0" y="1168558"/>
                </a:lnTo>
                <a:lnTo>
                  <a:pt x="0" y="1162556"/>
                </a:lnTo>
                <a:lnTo>
                  <a:pt x="0" y="1156951"/>
                </a:lnTo>
                <a:lnTo>
                  <a:pt x="0" y="1150949"/>
                </a:lnTo>
                <a:lnTo>
                  <a:pt x="0" y="1113646"/>
                </a:lnTo>
                <a:lnTo>
                  <a:pt x="0" y="1080267"/>
                </a:lnTo>
                <a:lnTo>
                  <a:pt x="0" y="966484"/>
                </a:lnTo>
                <a:lnTo>
                  <a:pt x="0" y="914707"/>
                </a:lnTo>
                <a:lnTo>
                  <a:pt x="0" y="887329"/>
                </a:lnTo>
                <a:lnTo>
                  <a:pt x="0" y="871377"/>
                </a:lnTo>
                <a:lnTo>
                  <a:pt x="0" y="865375"/>
                </a:lnTo>
                <a:lnTo>
                  <a:pt x="2" y="865375"/>
                </a:lnTo>
                <a:lnTo>
                  <a:pt x="2" y="604529"/>
                </a:lnTo>
                <a:lnTo>
                  <a:pt x="2" y="318954"/>
                </a:lnTo>
                <a:lnTo>
                  <a:pt x="2" y="285575"/>
                </a:lnTo>
                <a:lnTo>
                  <a:pt x="2" y="0"/>
                </a:lnTo>
                <a:close/>
              </a:path>
            </a:pathLst>
          </a:custGeom>
          <a:solidFill>
            <a:schemeClr val="bg2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lIns="0" tIns="1280160" rIns="320040" bIns="365760" rtlCol="0" anchor="t" anchorCtr="0">
            <a:noAutofit/>
          </a:bodyPr>
          <a:lstStyle/>
          <a:p>
            <a:pPr>
              <a:lnSpc>
                <a:spcPts val="1740"/>
              </a:lnSpc>
              <a:spcAft>
                <a:spcPts val="60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95D5E01E-C855-6C43-867C-F775D64BF8DF}"/>
              </a:ext>
            </a:extLst>
          </p:cNvPr>
          <p:cNvSpPr/>
          <p:nvPr userDrawn="1"/>
        </p:nvSpPr>
        <p:spPr>
          <a:xfrm rot="16200000">
            <a:off x="6859458" y="1491408"/>
            <a:ext cx="1506406" cy="7978702"/>
          </a:xfrm>
          <a:custGeom>
            <a:avLst/>
            <a:gdLst>
              <a:gd name="connsiteX0" fmla="*/ 1506406 w 1506406"/>
              <a:gd name="connsiteY0" fmla="*/ 0 h 7978702"/>
              <a:gd name="connsiteX1" fmla="*/ 1506406 w 1506406"/>
              <a:gd name="connsiteY1" fmla="*/ 66583 h 7978702"/>
              <a:gd name="connsiteX2" fmla="*/ 1506406 w 1506406"/>
              <a:gd name="connsiteY2" fmla="*/ 448162 h 7978702"/>
              <a:gd name="connsiteX3" fmla="*/ 1506406 w 1506406"/>
              <a:gd name="connsiteY3" fmla="*/ 552423 h 7978702"/>
              <a:gd name="connsiteX4" fmla="*/ 1506406 w 1506406"/>
              <a:gd name="connsiteY4" fmla="*/ 733736 h 7978702"/>
              <a:gd name="connsiteX5" fmla="*/ 1506406 w 1506406"/>
              <a:gd name="connsiteY5" fmla="*/ 767116 h 7978702"/>
              <a:gd name="connsiteX6" fmla="*/ 1506406 w 1506406"/>
              <a:gd name="connsiteY6" fmla="*/ 837997 h 7978702"/>
              <a:gd name="connsiteX7" fmla="*/ 1506406 w 1506406"/>
              <a:gd name="connsiteY7" fmla="*/ 871377 h 7978702"/>
              <a:gd name="connsiteX8" fmla="*/ 1506406 w 1506406"/>
              <a:gd name="connsiteY8" fmla="*/ 1052690 h 7978702"/>
              <a:gd name="connsiteX9" fmla="*/ 1506406 w 1506406"/>
              <a:gd name="connsiteY9" fmla="*/ 1156951 h 7978702"/>
              <a:gd name="connsiteX10" fmla="*/ 1506406 w 1506406"/>
              <a:gd name="connsiteY10" fmla="*/ 1506402 h 7978702"/>
              <a:gd name="connsiteX11" fmla="*/ 1506406 w 1506406"/>
              <a:gd name="connsiteY11" fmla="*/ 1610663 h 7978702"/>
              <a:gd name="connsiteX12" fmla="*/ 1506406 w 1506406"/>
              <a:gd name="connsiteY12" fmla="*/ 1791977 h 7978702"/>
              <a:gd name="connsiteX13" fmla="*/ 1506406 w 1506406"/>
              <a:gd name="connsiteY13" fmla="*/ 1896237 h 7978702"/>
              <a:gd name="connsiteX14" fmla="*/ 1506406 w 1506406"/>
              <a:gd name="connsiteY14" fmla="*/ 2205991 h 7978702"/>
              <a:gd name="connsiteX15" fmla="*/ 1506406 w 1506406"/>
              <a:gd name="connsiteY15" fmla="*/ 2272574 h 7978702"/>
              <a:gd name="connsiteX16" fmla="*/ 1506406 w 1506406"/>
              <a:gd name="connsiteY16" fmla="*/ 2277817 h 7978702"/>
              <a:gd name="connsiteX17" fmla="*/ 1506406 w 1506406"/>
              <a:gd name="connsiteY17" fmla="*/ 2563391 h 7978702"/>
              <a:gd name="connsiteX18" fmla="*/ 1506406 w 1506406"/>
              <a:gd name="connsiteY18" fmla="*/ 2596770 h 7978702"/>
              <a:gd name="connsiteX19" fmla="*/ 1506406 w 1506406"/>
              <a:gd name="connsiteY19" fmla="*/ 2654153 h 7978702"/>
              <a:gd name="connsiteX20" fmla="*/ 1506406 w 1506406"/>
              <a:gd name="connsiteY20" fmla="*/ 2703503 h 7978702"/>
              <a:gd name="connsiteX21" fmla="*/ 1506406 w 1506406"/>
              <a:gd name="connsiteY21" fmla="*/ 2758414 h 7978702"/>
              <a:gd name="connsiteX22" fmla="*/ 1506406 w 1506406"/>
              <a:gd name="connsiteY22" fmla="*/ 2882345 h 7978702"/>
              <a:gd name="connsiteX23" fmla="*/ 1506406 w 1506406"/>
              <a:gd name="connsiteY23" fmla="*/ 2939727 h 7978702"/>
              <a:gd name="connsiteX24" fmla="*/ 1506406 w 1506406"/>
              <a:gd name="connsiteY24" fmla="*/ 2973107 h 7978702"/>
              <a:gd name="connsiteX25" fmla="*/ 1506406 w 1506406"/>
              <a:gd name="connsiteY25" fmla="*/ 2989077 h 7978702"/>
              <a:gd name="connsiteX26" fmla="*/ 1506406 w 1506406"/>
              <a:gd name="connsiteY26" fmla="*/ 3022456 h 7978702"/>
              <a:gd name="connsiteX27" fmla="*/ 1506406 w 1506406"/>
              <a:gd name="connsiteY27" fmla="*/ 3043988 h 7978702"/>
              <a:gd name="connsiteX28" fmla="*/ 1506406 w 1506406"/>
              <a:gd name="connsiteY28" fmla="*/ 3077368 h 7978702"/>
              <a:gd name="connsiteX29" fmla="*/ 1506406 w 1506406"/>
              <a:gd name="connsiteY29" fmla="*/ 3258681 h 7978702"/>
              <a:gd name="connsiteX30" fmla="*/ 1506406 w 1506406"/>
              <a:gd name="connsiteY30" fmla="*/ 3308031 h 7978702"/>
              <a:gd name="connsiteX31" fmla="*/ 1506406 w 1506406"/>
              <a:gd name="connsiteY31" fmla="*/ 3308221 h 7978702"/>
              <a:gd name="connsiteX32" fmla="*/ 1506406 w 1506406"/>
              <a:gd name="connsiteY32" fmla="*/ 3336057 h 7978702"/>
              <a:gd name="connsiteX33" fmla="*/ 1506406 w 1506406"/>
              <a:gd name="connsiteY33" fmla="*/ 3362942 h 7978702"/>
              <a:gd name="connsiteX34" fmla="*/ 1506406 w 1506406"/>
              <a:gd name="connsiteY34" fmla="*/ 3593795 h 7978702"/>
              <a:gd name="connsiteX35" fmla="*/ 1506406 w 1506406"/>
              <a:gd name="connsiteY35" fmla="*/ 3621631 h 7978702"/>
              <a:gd name="connsiteX36" fmla="*/ 1506406 w 1506406"/>
              <a:gd name="connsiteY36" fmla="*/ 3712393 h 7978702"/>
              <a:gd name="connsiteX37" fmla="*/ 1506406 w 1506406"/>
              <a:gd name="connsiteY37" fmla="*/ 3761743 h 7978702"/>
              <a:gd name="connsiteX38" fmla="*/ 1506406 w 1506406"/>
              <a:gd name="connsiteY38" fmla="*/ 3816654 h 7978702"/>
              <a:gd name="connsiteX39" fmla="*/ 1506406 w 1506406"/>
              <a:gd name="connsiteY39" fmla="*/ 3975374 h 7978702"/>
              <a:gd name="connsiteX40" fmla="*/ 1506406 w 1506406"/>
              <a:gd name="connsiteY40" fmla="*/ 3997968 h 7978702"/>
              <a:gd name="connsiteX41" fmla="*/ 1506406 w 1506406"/>
              <a:gd name="connsiteY41" fmla="*/ 4047317 h 7978702"/>
              <a:gd name="connsiteX42" fmla="*/ 1506406 w 1506406"/>
              <a:gd name="connsiteY42" fmla="*/ 4102228 h 7978702"/>
              <a:gd name="connsiteX43" fmla="*/ 1506406 w 1506406"/>
              <a:gd name="connsiteY43" fmla="*/ 4252711 h 7978702"/>
              <a:gd name="connsiteX44" fmla="*/ 1506406 w 1506406"/>
              <a:gd name="connsiteY44" fmla="*/ 4260949 h 7978702"/>
              <a:gd name="connsiteX45" fmla="*/ 1506406 w 1506406"/>
              <a:gd name="connsiteY45" fmla="*/ 4294329 h 7978702"/>
              <a:gd name="connsiteX46" fmla="*/ 1506406 w 1506406"/>
              <a:gd name="connsiteY46" fmla="*/ 4428896 h 7978702"/>
              <a:gd name="connsiteX47" fmla="*/ 1506406 w 1506406"/>
              <a:gd name="connsiteY47" fmla="*/ 4483808 h 7978702"/>
              <a:gd name="connsiteX48" fmla="*/ 1506406 w 1506406"/>
              <a:gd name="connsiteY48" fmla="*/ 4538285 h 7978702"/>
              <a:gd name="connsiteX49" fmla="*/ 1506406 w 1506406"/>
              <a:gd name="connsiteY49" fmla="*/ 4571665 h 7978702"/>
              <a:gd name="connsiteX50" fmla="*/ 1506406 w 1506406"/>
              <a:gd name="connsiteY50" fmla="*/ 4579903 h 7978702"/>
              <a:gd name="connsiteX51" fmla="*/ 1506406 w 1506406"/>
              <a:gd name="connsiteY51" fmla="*/ 4714471 h 7978702"/>
              <a:gd name="connsiteX52" fmla="*/ 1506406 w 1506406"/>
              <a:gd name="connsiteY52" fmla="*/ 4747850 h 7978702"/>
              <a:gd name="connsiteX53" fmla="*/ 1506406 w 1506406"/>
              <a:gd name="connsiteY53" fmla="*/ 4769382 h 7978702"/>
              <a:gd name="connsiteX54" fmla="*/ 1506406 w 1506406"/>
              <a:gd name="connsiteY54" fmla="*/ 4802761 h 7978702"/>
              <a:gd name="connsiteX55" fmla="*/ 1506406 w 1506406"/>
              <a:gd name="connsiteY55" fmla="*/ 4857239 h 7978702"/>
              <a:gd name="connsiteX56" fmla="*/ 1506406 w 1506406"/>
              <a:gd name="connsiteY56" fmla="*/ 4909494 h 7978702"/>
              <a:gd name="connsiteX57" fmla="*/ 1506406 w 1506406"/>
              <a:gd name="connsiteY57" fmla="*/ 5033425 h 7978702"/>
              <a:gd name="connsiteX58" fmla="*/ 1506406 w 1506406"/>
              <a:gd name="connsiteY58" fmla="*/ 5033615 h 7978702"/>
              <a:gd name="connsiteX59" fmla="*/ 1506406 w 1506406"/>
              <a:gd name="connsiteY59" fmla="*/ 5088336 h 7978702"/>
              <a:gd name="connsiteX60" fmla="*/ 1506406 w 1506406"/>
              <a:gd name="connsiteY60" fmla="*/ 5195068 h 7978702"/>
              <a:gd name="connsiteX61" fmla="*/ 1506406 w 1506406"/>
              <a:gd name="connsiteY61" fmla="*/ 5228447 h 7978702"/>
              <a:gd name="connsiteX62" fmla="*/ 1506406 w 1506406"/>
              <a:gd name="connsiteY62" fmla="*/ 5310951 h 7978702"/>
              <a:gd name="connsiteX63" fmla="*/ 1506406 w 1506406"/>
              <a:gd name="connsiteY63" fmla="*/ 5319189 h 7978702"/>
              <a:gd name="connsiteX64" fmla="*/ 1506406 w 1506406"/>
              <a:gd name="connsiteY64" fmla="*/ 5487137 h 7978702"/>
              <a:gd name="connsiteX65" fmla="*/ 1506406 w 1506406"/>
              <a:gd name="connsiteY65" fmla="*/ 5514022 h 7978702"/>
              <a:gd name="connsiteX66" fmla="*/ 1506406 w 1506406"/>
              <a:gd name="connsiteY66" fmla="*/ 5514212 h 7978702"/>
              <a:gd name="connsiteX67" fmla="*/ 1506406 w 1506406"/>
              <a:gd name="connsiteY67" fmla="*/ 5542048 h 7978702"/>
              <a:gd name="connsiteX68" fmla="*/ 1506406 w 1506406"/>
              <a:gd name="connsiteY68" fmla="*/ 5596526 h 7978702"/>
              <a:gd name="connsiteX69" fmla="*/ 1506406 w 1506406"/>
              <a:gd name="connsiteY69" fmla="*/ 5772711 h 7978702"/>
              <a:gd name="connsiteX70" fmla="*/ 1506406 w 1506406"/>
              <a:gd name="connsiteY70" fmla="*/ 5799786 h 7978702"/>
              <a:gd name="connsiteX71" fmla="*/ 1506406 w 1506406"/>
              <a:gd name="connsiteY71" fmla="*/ 5827622 h 7978702"/>
              <a:gd name="connsiteX72" fmla="*/ 1506406 w 1506406"/>
              <a:gd name="connsiteY72" fmla="*/ 5967734 h 7978702"/>
              <a:gd name="connsiteX73" fmla="*/ 1506406 w 1506406"/>
              <a:gd name="connsiteY73" fmla="*/ 6181365 h 7978702"/>
              <a:gd name="connsiteX74" fmla="*/ 1506406 w 1506406"/>
              <a:gd name="connsiteY74" fmla="*/ 6253308 h 7978702"/>
              <a:gd name="connsiteX75" fmla="*/ 1506406 w 1506406"/>
              <a:gd name="connsiteY75" fmla="*/ 6458702 h 7978702"/>
              <a:gd name="connsiteX76" fmla="*/ 1506406 w 1506406"/>
              <a:gd name="connsiteY76" fmla="*/ 6466940 h 7978702"/>
              <a:gd name="connsiteX77" fmla="*/ 1506406 w 1506406"/>
              <a:gd name="connsiteY77" fmla="*/ 6500320 h 7978702"/>
              <a:gd name="connsiteX78" fmla="*/ 1506406 w 1506406"/>
              <a:gd name="connsiteY78" fmla="*/ 6634887 h 7978702"/>
              <a:gd name="connsiteX79" fmla="*/ 1506406 w 1506406"/>
              <a:gd name="connsiteY79" fmla="*/ 6744276 h 7978702"/>
              <a:gd name="connsiteX80" fmla="*/ 1506406 w 1506406"/>
              <a:gd name="connsiteY80" fmla="*/ 6777656 h 7978702"/>
              <a:gd name="connsiteX81" fmla="*/ 1506406 w 1506406"/>
              <a:gd name="connsiteY81" fmla="*/ 6785894 h 7978702"/>
              <a:gd name="connsiteX82" fmla="*/ 1506406 w 1506406"/>
              <a:gd name="connsiteY82" fmla="*/ 6920462 h 7978702"/>
              <a:gd name="connsiteX83" fmla="*/ 1506406 w 1506406"/>
              <a:gd name="connsiteY83" fmla="*/ 6953841 h 7978702"/>
              <a:gd name="connsiteX84" fmla="*/ 1506406 w 1506406"/>
              <a:gd name="connsiteY84" fmla="*/ 7063230 h 7978702"/>
              <a:gd name="connsiteX85" fmla="*/ 1506406 w 1506406"/>
              <a:gd name="connsiteY85" fmla="*/ 7239416 h 7978702"/>
              <a:gd name="connsiteX86" fmla="*/ 1506406 w 1506406"/>
              <a:gd name="connsiteY86" fmla="*/ 7239606 h 7978702"/>
              <a:gd name="connsiteX87" fmla="*/ 1506406 w 1506406"/>
              <a:gd name="connsiteY87" fmla="*/ 7516942 h 7978702"/>
              <a:gd name="connsiteX88" fmla="*/ 1506406 w 1506406"/>
              <a:gd name="connsiteY88" fmla="*/ 7525180 h 7978702"/>
              <a:gd name="connsiteX89" fmla="*/ 1506406 w 1506406"/>
              <a:gd name="connsiteY89" fmla="*/ 7693128 h 7978702"/>
              <a:gd name="connsiteX90" fmla="*/ 1506406 w 1506406"/>
              <a:gd name="connsiteY90" fmla="*/ 7802517 h 7978702"/>
              <a:gd name="connsiteX91" fmla="*/ 1506406 w 1506406"/>
              <a:gd name="connsiteY91" fmla="*/ 7978702 h 7978702"/>
              <a:gd name="connsiteX92" fmla="*/ 1499092 w 1506406"/>
              <a:gd name="connsiteY92" fmla="*/ 7978702 h 7978702"/>
              <a:gd name="connsiteX93" fmla="*/ 0 w 1506406"/>
              <a:gd name="connsiteY93" fmla="*/ 7153207 h 7978702"/>
              <a:gd name="connsiteX94" fmla="*/ 0 w 1506406"/>
              <a:gd name="connsiteY94" fmla="*/ 7063230 h 7978702"/>
              <a:gd name="connsiteX95" fmla="*/ 0 w 1506406"/>
              <a:gd name="connsiteY95" fmla="*/ 6867633 h 7978702"/>
              <a:gd name="connsiteX96" fmla="*/ 0 w 1506406"/>
              <a:gd name="connsiteY96" fmla="*/ 6777656 h 7978702"/>
              <a:gd name="connsiteX97" fmla="*/ 0 w 1506406"/>
              <a:gd name="connsiteY97" fmla="*/ 6744276 h 7978702"/>
              <a:gd name="connsiteX98" fmla="*/ 0 w 1506406"/>
              <a:gd name="connsiteY98" fmla="*/ 6699688 h 7978702"/>
              <a:gd name="connsiteX99" fmla="*/ 0 w 1506406"/>
              <a:gd name="connsiteY99" fmla="*/ 6458702 h 7978702"/>
              <a:gd name="connsiteX100" fmla="*/ 0 w 1506406"/>
              <a:gd name="connsiteY100" fmla="*/ 6414113 h 7978702"/>
              <a:gd name="connsiteX101" fmla="*/ 0 w 1506406"/>
              <a:gd name="connsiteY101" fmla="*/ 6413923 h 7978702"/>
              <a:gd name="connsiteX102" fmla="*/ 0 w 1506406"/>
              <a:gd name="connsiteY102" fmla="*/ 6253308 h 7978702"/>
              <a:gd name="connsiteX103" fmla="*/ 0 w 1506406"/>
              <a:gd name="connsiteY103" fmla="*/ 6128349 h 7978702"/>
              <a:gd name="connsiteX104" fmla="*/ 0 w 1506406"/>
              <a:gd name="connsiteY104" fmla="*/ 6094969 h 7978702"/>
              <a:gd name="connsiteX105" fmla="*/ 0 w 1506406"/>
              <a:gd name="connsiteY105" fmla="*/ 5967734 h 7978702"/>
              <a:gd name="connsiteX106" fmla="*/ 0 w 1506406"/>
              <a:gd name="connsiteY106" fmla="*/ 5960401 h 7978702"/>
              <a:gd name="connsiteX107" fmla="*/ 0 w 1506406"/>
              <a:gd name="connsiteY107" fmla="*/ 5809395 h 7978702"/>
              <a:gd name="connsiteX108" fmla="*/ 0 w 1506406"/>
              <a:gd name="connsiteY108" fmla="*/ 5799786 h 7978702"/>
              <a:gd name="connsiteX109" fmla="*/ 0 w 1506406"/>
              <a:gd name="connsiteY109" fmla="*/ 5674827 h 7978702"/>
              <a:gd name="connsiteX110" fmla="*/ 0 w 1506406"/>
              <a:gd name="connsiteY110" fmla="*/ 5641447 h 7978702"/>
              <a:gd name="connsiteX111" fmla="*/ 0 w 1506406"/>
              <a:gd name="connsiteY111" fmla="*/ 5514212 h 7978702"/>
              <a:gd name="connsiteX112" fmla="*/ 2 w 1506406"/>
              <a:gd name="connsiteY112" fmla="*/ 5355873 h 7978702"/>
              <a:gd name="connsiteX113" fmla="*/ 2 w 1506406"/>
              <a:gd name="connsiteY113" fmla="*/ 5315082 h 7978702"/>
              <a:gd name="connsiteX114" fmla="*/ 0 w 1506406"/>
              <a:gd name="connsiteY114" fmla="*/ 5315082 h 7978702"/>
              <a:gd name="connsiteX115" fmla="*/ 0 w 1506406"/>
              <a:gd name="connsiteY115" fmla="*/ 5228447 h 7978702"/>
              <a:gd name="connsiteX116" fmla="*/ 0 w 1506406"/>
              <a:gd name="connsiteY116" fmla="*/ 5195068 h 7978702"/>
              <a:gd name="connsiteX117" fmla="*/ 0 w 1506406"/>
              <a:gd name="connsiteY117" fmla="*/ 5029508 h 7978702"/>
              <a:gd name="connsiteX118" fmla="*/ 0 w 1506406"/>
              <a:gd name="connsiteY118" fmla="*/ 5002130 h 7978702"/>
              <a:gd name="connsiteX119" fmla="*/ 0 w 1506406"/>
              <a:gd name="connsiteY119" fmla="*/ 4947216 h 7978702"/>
              <a:gd name="connsiteX120" fmla="*/ 0 w 1506406"/>
              <a:gd name="connsiteY120" fmla="*/ 4909494 h 7978702"/>
              <a:gd name="connsiteX121" fmla="*/ 0 w 1506406"/>
              <a:gd name="connsiteY121" fmla="*/ 4857239 h 7978702"/>
              <a:gd name="connsiteX122" fmla="*/ 0 w 1506406"/>
              <a:gd name="connsiteY122" fmla="*/ 4716555 h 7978702"/>
              <a:gd name="connsiteX123" fmla="*/ 0 w 1506406"/>
              <a:gd name="connsiteY123" fmla="*/ 4661642 h 7978702"/>
              <a:gd name="connsiteX124" fmla="*/ 0 w 1506406"/>
              <a:gd name="connsiteY124" fmla="*/ 4575796 h 7978702"/>
              <a:gd name="connsiteX125" fmla="*/ 0 w 1506406"/>
              <a:gd name="connsiteY125" fmla="*/ 4571665 h 7978702"/>
              <a:gd name="connsiteX126" fmla="*/ 0 w 1506406"/>
              <a:gd name="connsiteY126" fmla="*/ 4538285 h 7978702"/>
              <a:gd name="connsiteX127" fmla="*/ 0 w 1506406"/>
              <a:gd name="connsiteY127" fmla="*/ 4493697 h 7978702"/>
              <a:gd name="connsiteX128" fmla="*/ 0 w 1506406"/>
              <a:gd name="connsiteY128" fmla="*/ 4415181 h 7978702"/>
              <a:gd name="connsiteX129" fmla="*/ 0 w 1506406"/>
              <a:gd name="connsiteY129" fmla="*/ 4290222 h 7978702"/>
              <a:gd name="connsiteX130" fmla="*/ 0 w 1506406"/>
              <a:gd name="connsiteY130" fmla="*/ 4262843 h 7978702"/>
              <a:gd name="connsiteX131" fmla="*/ 0 w 1506406"/>
              <a:gd name="connsiteY131" fmla="*/ 4256842 h 7978702"/>
              <a:gd name="connsiteX132" fmla="*/ 0 w 1506406"/>
              <a:gd name="connsiteY132" fmla="*/ 4252711 h 7978702"/>
              <a:gd name="connsiteX133" fmla="*/ 0 w 1506406"/>
              <a:gd name="connsiteY133" fmla="*/ 4208122 h 7978702"/>
              <a:gd name="connsiteX134" fmla="*/ 0 w 1506406"/>
              <a:gd name="connsiteY134" fmla="*/ 4207932 h 7978702"/>
              <a:gd name="connsiteX135" fmla="*/ 0 w 1506406"/>
              <a:gd name="connsiteY135" fmla="*/ 4129607 h 7978702"/>
              <a:gd name="connsiteX136" fmla="*/ 0 w 1506406"/>
              <a:gd name="connsiteY136" fmla="*/ 4102228 h 7978702"/>
              <a:gd name="connsiteX137" fmla="*/ 0 w 1506406"/>
              <a:gd name="connsiteY137" fmla="*/ 4047317 h 7978702"/>
              <a:gd name="connsiteX138" fmla="*/ 0 w 1506406"/>
              <a:gd name="connsiteY138" fmla="*/ 3977269 h 7978702"/>
              <a:gd name="connsiteX139" fmla="*/ 0 w 1506406"/>
              <a:gd name="connsiteY139" fmla="*/ 3971267 h 7978702"/>
              <a:gd name="connsiteX140" fmla="*/ 0 w 1506406"/>
              <a:gd name="connsiteY140" fmla="*/ 3943889 h 7978702"/>
              <a:gd name="connsiteX141" fmla="*/ 0 w 1506406"/>
              <a:gd name="connsiteY141" fmla="*/ 3922358 h 7978702"/>
              <a:gd name="connsiteX142" fmla="*/ 0 w 1506406"/>
              <a:gd name="connsiteY142" fmla="*/ 3888978 h 7978702"/>
              <a:gd name="connsiteX143" fmla="*/ 0 w 1506406"/>
              <a:gd name="connsiteY143" fmla="*/ 3816654 h 7978702"/>
              <a:gd name="connsiteX144" fmla="*/ 0 w 1506406"/>
              <a:gd name="connsiteY144" fmla="*/ 3761743 h 7978702"/>
              <a:gd name="connsiteX145" fmla="*/ 0 w 1506406"/>
              <a:gd name="connsiteY145" fmla="*/ 3754410 h 7978702"/>
              <a:gd name="connsiteX146" fmla="*/ 0 w 1506406"/>
              <a:gd name="connsiteY146" fmla="*/ 3675895 h 7978702"/>
              <a:gd name="connsiteX147" fmla="*/ 0 w 1506406"/>
              <a:gd name="connsiteY147" fmla="*/ 3658315 h 7978702"/>
              <a:gd name="connsiteX148" fmla="*/ 0 w 1506406"/>
              <a:gd name="connsiteY148" fmla="*/ 3603404 h 7978702"/>
              <a:gd name="connsiteX149" fmla="*/ 0 w 1506406"/>
              <a:gd name="connsiteY149" fmla="*/ 3593795 h 7978702"/>
              <a:gd name="connsiteX150" fmla="*/ 0 w 1506406"/>
              <a:gd name="connsiteY150" fmla="*/ 3468836 h 7978702"/>
              <a:gd name="connsiteX151" fmla="*/ 0 w 1506406"/>
              <a:gd name="connsiteY151" fmla="*/ 3435456 h 7978702"/>
              <a:gd name="connsiteX152" fmla="*/ 0 w 1506406"/>
              <a:gd name="connsiteY152" fmla="*/ 3390320 h 7978702"/>
              <a:gd name="connsiteX153" fmla="*/ 0 w 1506406"/>
              <a:gd name="connsiteY153" fmla="*/ 3362942 h 7978702"/>
              <a:gd name="connsiteX154" fmla="*/ 0 w 1506406"/>
              <a:gd name="connsiteY154" fmla="*/ 3356940 h 7978702"/>
              <a:gd name="connsiteX155" fmla="*/ 0 w 1506406"/>
              <a:gd name="connsiteY155" fmla="*/ 3308221 h 7978702"/>
              <a:gd name="connsiteX156" fmla="*/ 0 w 1506406"/>
              <a:gd name="connsiteY156" fmla="*/ 3172475 h 7978702"/>
              <a:gd name="connsiteX157" fmla="*/ 0 w 1506406"/>
              <a:gd name="connsiteY157" fmla="*/ 3109091 h 7978702"/>
              <a:gd name="connsiteX158" fmla="*/ 0 w 1506406"/>
              <a:gd name="connsiteY158" fmla="*/ 3077368 h 7978702"/>
              <a:gd name="connsiteX159" fmla="*/ 0 w 1506406"/>
              <a:gd name="connsiteY159" fmla="*/ 3071366 h 7978702"/>
              <a:gd name="connsiteX160" fmla="*/ 0 w 1506406"/>
              <a:gd name="connsiteY160" fmla="*/ 3022456 h 7978702"/>
              <a:gd name="connsiteX161" fmla="*/ 0 w 1506406"/>
              <a:gd name="connsiteY161" fmla="*/ 2989077 h 7978702"/>
              <a:gd name="connsiteX162" fmla="*/ 0 w 1506406"/>
              <a:gd name="connsiteY162" fmla="*/ 2823517 h 7978702"/>
              <a:gd name="connsiteX163" fmla="*/ 0 w 1506406"/>
              <a:gd name="connsiteY163" fmla="*/ 2796139 h 7978702"/>
              <a:gd name="connsiteX164" fmla="*/ 0 w 1506406"/>
              <a:gd name="connsiteY164" fmla="*/ 2703503 h 7978702"/>
              <a:gd name="connsiteX165" fmla="*/ 0 w 1506406"/>
              <a:gd name="connsiteY165" fmla="*/ 2510564 h 7978702"/>
              <a:gd name="connsiteX166" fmla="*/ 0 w 1506406"/>
              <a:gd name="connsiteY166" fmla="*/ 2369805 h 7978702"/>
              <a:gd name="connsiteX167" fmla="*/ 0 w 1506406"/>
              <a:gd name="connsiteY167" fmla="*/ 2209190 h 7978702"/>
              <a:gd name="connsiteX168" fmla="*/ 0 w 1506406"/>
              <a:gd name="connsiteY168" fmla="*/ 2084231 h 7978702"/>
              <a:gd name="connsiteX169" fmla="*/ 0 w 1506406"/>
              <a:gd name="connsiteY169" fmla="*/ 2056852 h 7978702"/>
              <a:gd name="connsiteX170" fmla="*/ 0 w 1506406"/>
              <a:gd name="connsiteY170" fmla="*/ 2050851 h 7978702"/>
              <a:gd name="connsiteX171" fmla="*/ 0 w 1506406"/>
              <a:gd name="connsiteY171" fmla="*/ 1923616 h 7978702"/>
              <a:gd name="connsiteX172" fmla="*/ 0 w 1506406"/>
              <a:gd name="connsiteY172" fmla="*/ 1896237 h 7978702"/>
              <a:gd name="connsiteX173" fmla="*/ 0 w 1506406"/>
              <a:gd name="connsiteY173" fmla="*/ 1771278 h 7978702"/>
              <a:gd name="connsiteX174" fmla="*/ 0 w 1506406"/>
              <a:gd name="connsiteY174" fmla="*/ 1765276 h 7978702"/>
              <a:gd name="connsiteX175" fmla="*/ 0 w 1506406"/>
              <a:gd name="connsiteY175" fmla="*/ 1737898 h 7978702"/>
              <a:gd name="connsiteX176" fmla="*/ 0 w 1506406"/>
              <a:gd name="connsiteY176" fmla="*/ 1610663 h 7978702"/>
              <a:gd name="connsiteX177" fmla="*/ 0 w 1506406"/>
              <a:gd name="connsiteY177" fmla="*/ 1469904 h 7978702"/>
              <a:gd name="connsiteX178" fmla="*/ 0 w 1506406"/>
              <a:gd name="connsiteY178" fmla="*/ 1452324 h 7978702"/>
              <a:gd name="connsiteX179" fmla="*/ 0 w 1506406"/>
              <a:gd name="connsiteY179" fmla="*/ 1184329 h 7978702"/>
              <a:gd name="connsiteX180" fmla="*/ 0 w 1506406"/>
              <a:gd name="connsiteY180" fmla="*/ 1156951 h 7978702"/>
              <a:gd name="connsiteX181" fmla="*/ 0 w 1506406"/>
              <a:gd name="connsiteY181" fmla="*/ 1150949 h 7978702"/>
              <a:gd name="connsiteX182" fmla="*/ 0 w 1506406"/>
              <a:gd name="connsiteY182" fmla="*/ 966484 h 7978702"/>
              <a:gd name="connsiteX183" fmla="*/ 0 w 1506406"/>
              <a:gd name="connsiteY183" fmla="*/ 871377 h 7978702"/>
              <a:gd name="connsiteX184" fmla="*/ 0 w 1506406"/>
              <a:gd name="connsiteY184" fmla="*/ 865375 h 7978702"/>
              <a:gd name="connsiteX185" fmla="*/ 2 w 1506406"/>
              <a:gd name="connsiteY185" fmla="*/ 865375 h 7978702"/>
              <a:gd name="connsiteX186" fmla="*/ 2 w 1506406"/>
              <a:gd name="connsiteY186" fmla="*/ 604529 h 7978702"/>
              <a:gd name="connsiteX187" fmla="*/ 2 w 1506406"/>
              <a:gd name="connsiteY187" fmla="*/ 318954 h 7978702"/>
              <a:gd name="connsiteX188" fmla="*/ 2 w 1506406"/>
              <a:gd name="connsiteY188" fmla="*/ 285575 h 7978702"/>
              <a:gd name="connsiteX189" fmla="*/ 2 w 1506406"/>
              <a:gd name="connsiteY189" fmla="*/ 0 h 7978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1506406" h="7978702">
                <a:moveTo>
                  <a:pt x="1506406" y="0"/>
                </a:moveTo>
                <a:lnTo>
                  <a:pt x="1506406" y="66583"/>
                </a:lnTo>
                <a:lnTo>
                  <a:pt x="1506406" y="448162"/>
                </a:lnTo>
                <a:lnTo>
                  <a:pt x="1506406" y="552423"/>
                </a:lnTo>
                <a:lnTo>
                  <a:pt x="1506406" y="733736"/>
                </a:lnTo>
                <a:lnTo>
                  <a:pt x="1506406" y="767116"/>
                </a:lnTo>
                <a:lnTo>
                  <a:pt x="1506406" y="837997"/>
                </a:lnTo>
                <a:lnTo>
                  <a:pt x="1506406" y="871377"/>
                </a:lnTo>
                <a:lnTo>
                  <a:pt x="1506406" y="1052690"/>
                </a:lnTo>
                <a:lnTo>
                  <a:pt x="1506406" y="1156951"/>
                </a:lnTo>
                <a:lnTo>
                  <a:pt x="1506406" y="1506402"/>
                </a:lnTo>
                <a:lnTo>
                  <a:pt x="1506406" y="1610663"/>
                </a:lnTo>
                <a:lnTo>
                  <a:pt x="1506406" y="1791977"/>
                </a:lnTo>
                <a:lnTo>
                  <a:pt x="1506406" y="1896237"/>
                </a:lnTo>
                <a:lnTo>
                  <a:pt x="1506406" y="2205991"/>
                </a:lnTo>
                <a:lnTo>
                  <a:pt x="1506406" y="2272574"/>
                </a:lnTo>
                <a:lnTo>
                  <a:pt x="1506406" y="2277817"/>
                </a:lnTo>
                <a:lnTo>
                  <a:pt x="1506406" y="2563391"/>
                </a:lnTo>
                <a:lnTo>
                  <a:pt x="1506406" y="2596770"/>
                </a:lnTo>
                <a:lnTo>
                  <a:pt x="1506406" y="2654153"/>
                </a:lnTo>
                <a:lnTo>
                  <a:pt x="1506406" y="2703503"/>
                </a:lnTo>
                <a:lnTo>
                  <a:pt x="1506406" y="2758414"/>
                </a:lnTo>
                <a:lnTo>
                  <a:pt x="1506406" y="2882345"/>
                </a:lnTo>
                <a:lnTo>
                  <a:pt x="1506406" y="2939727"/>
                </a:lnTo>
                <a:lnTo>
                  <a:pt x="1506406" y="2973107"/>
                </a:lnTo>
                <a:lnTo>
                  <a:pt x="1506406" y="2989077"/>
                </a:lnTo>
                <a:lnTo>
                  <a:pt x="1506406" y="3022456"/>
                </a:lnTo>
                <a:lnTo>
                  <a:pt x="1506406" y="3043988"/>
                </a:lnTo>
                <a:lnTo>
                  <a:pt x="1506406" y="3077368"/>
                </a:lnTo>
                <a:lnTo>
                  <a:pt x="1506406" y="3258681"/>
                </a:lnTo>
                <a:lnTo>
                  <a:pt x="1506406" y="3308031"/>
                </a:lnTo>
                <a:lnTo>
                  <a:pt x="1506406" y="3308221"/>
                </a:lnTo>
                <a:lnTo>
                  <a:pt x="1506406" y="3336057"/>
                </a:lnTo>
                <a:lnTo>
                  <a:pt x="1506406" y="3362942"/>
                </a:lnTo>
                <a:lnTo>
                  <a:pt x="1506406" y="3593795"/>
                </a:lnTo>
                <a:lnTo>
                  <a:pt x="1506406" y="3621631"/>
                </a:lnTo>
                <a:lnTo>
                  <a:pt x="1506406" y="3712393"/>
                </a:lnTo>
                <a:lnTo>
                  <a:pt x="1506406" y="3761743"/>
                </a:lnTo>
                <a:lnTo>
                  <a:pt x="1506406" y="3816654"/>
                </a:lnTo>
                <a:lnTo>
                  <a:pt x="1506406" y="3975374"/>
                </a:lnTo>
                <a:lnTo>
                  <a:pt x="1506406" y="3997968"/>
                </a:lnTo>
                <a:lnTo>
                  <a:pt x="1506406" y="4047317"/>
                </a:lnTo>
                <a:lnTo>
                  <a:pt x="1506406" y="4102228"/>
                </a:lnTo>
                <a:lnTo>
                  <a:pt x="1506406" y="4252711"/>
                </a:lnTo>
                <a:lnTo>
                  <a:pt x="1506406" y="4260949"/>
                </a:lnTo>
                <a:lnTo>
                  <a:pt x="1506406" y="4294329"/>
                </a:lnTo>
                <a:lnTo>
                  <a:pt x="1506406" y="4428896"/>
                </a:lnTo>
                <a:lnTo>
                  <a:pt x="1506406" y="4483808"/>
                </a:lnTo>
                <a:lnTo>
                  <a:pt x="1506406" y="4538285"/>
                </a:lnTo>
                <a:lnTo>
                  <a:pt x="1506406" y="4571665"/>
                </a:lnTo>
                <a:lnTo>
                  <a:pt x="1506406" y="4579903"/>
                </a:lnTo>
                <a:lnTo>
                  <a:pt x="1506406" y="4714471"/>
                </a:lnTo>
                <a:lnTo>
                  <a:pt x="1506406" y="4747850"/>
                </a:lnTo>
                <a:lnTo>
                  <a:pt x="1506406" y="4769382"/>
                </a:lnTo>
                <a:lnTo>
                  <a:pt x="1506406" y="4802761"/>
                </a:lnTo>
                <a:lnTo>
                  <a:pt x="1506406" y="4857239"/>
                </a:lnTo>
                <a:lnTo>
                  <a:pt x="1506406" y="4909494"/>
                </a:lnTo>
                <a:lnTo>
                  <a:pt x="1506406" y="5033425"/>
                </a:lnTo>
                <a:lnTo>
                  <a:pt x="1506406" y="5033615"/>
                </a:lnTo>
                <a:lnTo>
                  <a:pt x="1506406" y="5088336"/>
                </a:lnTo>
                <a:lnTo>
                  <a:pt x="1506406" y="5195068"/>
                </a:lnTo>
                <a:lnTo>
                  <a:pt x="1506406" y="5228447"/>
                </a:lnTo>
                <a:lnTo>
                  <a:pt x="1506406" y="5310951"/>
                </a:lnTo>
                <a:lnTo>
                  <a:pt x="1506406" y="5319189"/>
                </a:lnTo>
                <a:lnTo>
                  <a:pt x="1506406" y="5487137"/>
                </a:lnTo>
                <a:lnTo>
                  <a:pt x="1506406" y="5514022"/>
                </a:lnTo>
                <a:lnTo>
                  <a:pt x="1506406" y="5514212"/>
                </a:lnTo>
                <a:lnTo>
                  <a:pt x="1506406" y="5542048"/>
                </a:lnTo>
                <a:lnTo>
                  <a:pt x="1506406" y="5596526"/>
                </a:lnTo>
                <a:lnTo>
                  <a:pt x="1506406" y="5772711"/>
                </a:lnTo>
                <a:lnTo>
                  <a:pt x="1506406" y="5799786"/>
                </a:lnTo>
                <a:lnTo>
                  <a:pt x="1506406" y="5827622"/>
                </a:lnTo>
                <a:lnTo>
                  <a:pt x="1506406" y="5967734"/>
                </a:lnTo>
                <a:lnTo>
                  <a:pt x="1506406" y="6181365"/>
                </a:lnTo>
                <a:lnTo>
                  <a:pt x="1506406" y="6253308"/>
                </a:lnTo>
                <a:lnTo>
                  <a:pt x="1506406" y="6458702"/>
                </a:lnTo>
                <a:lnTo>
                  <a:pt x="1506406" y="6466940"/>
                </a:lnTo>
                <a:lnTo>
                  <a:pt x="1506406" y="6500320"/>
                </a:lnTo>
                <a:lnTo>
                  <a:pt x="1506406" y="6634887"/>
                </a:lnTo>
                <a:lnTo>
                  <a:pt x="1506406" y="6744276"/>
                </a:lnTo>
                <a:lnTo>
                  <a:pt x="1506406" y="6777656"/>
                </a:lnTo>
                <a:lnTo>
                  <a:pt x="1506406" y="6785894"/>
                </a:lnTo>
                <a:lnTo>
                  <a:pt x="1506406" y="6920462"/>
                </a:lnTo>
                <a:lnTo>
                  <a:pt x="1506406" y="6953841"/>
                </a:lnTo>
                <a:lnTo>
                  <a:pt x="1506406" y="7063230"/>
                </a:lnTo>
                <a:lnTo>
                  <a:pt x="1506406" y="7239416"/>
                </a:lnTo>
                <a:lnTo>
                  <a:pt x="1506406" y="7239606"/>
                </a:lnTo>
                <a:lnTo>
                  <a:pt x="1506406" y="7516942"/>
                </a:lnTo>
                <a:lnTo>
                  <a:pt x="1506406" y="7525180"/>
                </a:lnTo>
                <a:lnTo>
                  <a:pt x="1506406" y="7693128"/>
                </a:lnTo>
                <a:lnTo>
                  <a:pt x="1506406" y="7802517"/>
                </a:lnTo>
                <a:lnTo>
                  <a:pt x="1506406" y="7978702"/>
                </a:lnTo>
                <a:lnTo>
                  <a:pt x="1499092" y="7978702"/>
                </a:lnTo>
                <a:lnTo>
                  <a:pt x="0" y="7153207"/>
                </a:lnTo>
                <a:lnTo>
                  <a:pt x="0" y="7063230"/>
                </a:lnTo>
                <a:lnTo>
                  <a:pt x="0" y="6867633"/>
                </a:lnTo>
                <a:lnTo>
                  <a:pt x="0" y="6777656"/>
                </a:lnTo>
                <a:lnTo>
                  <a:pt x="0" y="6744276"/>
                </a:lnTo>
                <a:lnTo>
                  <a:pt x="0" y="6699688"/>
                </a:lnTo>
                <a:lnTo>
                  <a:pt x="0" y="6458702"/>
                </a:lnTo>
                <a:lnTo>
                  <a:pt x="0" y="6414113"/>
                </a:lnTo>
                <a:lnTo>
                  <a:pt x="0" y="6413923"/>
                </a:lnTo>
                <a:lnTo>
                  <a:pt x="0" y="6253308"/>
                </a:lnTo>
                <a:lnTo>
                  <a:pt x="0" y="6128349"/>
                </a:lnTo>
                <a:lnTo>
                  <a:pt x="0" y="6094969"/>
                </a:lnTo>
                <a:lnTo>
                  <a:pt x="0" y="5967734"/>
                </a:lnTo>
                <a:lnTo>
                  <a:pt x="0" y="5960401"/>
                </a:lnTo>
                <a:lnTo>
                  <a:pt x="0" y="5809395"/>
                </a:lnTo>
                <a:lnTo>
                  <a:pt x="0" y="5799786"/>
                </a:lnTo>
                <a:lnTo>
                  <a:pt x="0" y="5674827"/>
                </a:lnTo>
                <a:lnTo>
                  <a:pt x="0" y="5641447"/>
                </a:lnTo>
                <a:lnTo>
                  <a:pt x="0" y="5514212"/>
                </a:lnTo>
                <a:lnTo>
                  <a:pt x="2" y="5355873"/>
                </a:lnTo>
                <a:lnTo>
                  <a:pt x="2" y="5315082"/>
                </a:lnTo>
                <a:lnTo>
                  <a:pt x="0" y="5315082"/>
                </a:lnTo>
                <a:lnTo>
                  <a:pt x="0" y="5228447"/>
                </a:lnTo>
                <a:lnTo>
                  <a:pt x="0" y="5195068"/>
                </a:lnTo>
                <a:lnTo>
                  <a:pt x="0" y="5029508"/>
                </a:lnTo>
                <a:lnTo>
                  <a:pt x="0" y="5002130"/>
                </a:lnTo>
                <a:lnTo>
                  <a:pt x="0" y="4947216"/>
                </a:lnTo>
                <a:lnTo>
                  <a:pt x="0" y="4909494"/>
                </a:lnTo>
                <a:lnTo>
                  <a:pt x="0" y="4857239"/>
                </a:lnTo>
                <a:lnTo>
                  <a:pt x="0" y="4716555"/>
                </a:lnTo>
                <a:lnTo>
                  <a:pt x="0" y="4661642"/>
                </a:lnTo>
                <a:lnTo>
                  <a:pt x="0" y="4575796"/>
                </a:lnTo>
                <a:lnTo>
                  <a:pt x="0" y="4571665"/>
                </a:lnTo>
                <a:lnTo>
                  <a:pt x="0" y="4538285"/>
                </a:lnTo>
                <a:lnTo>
                  <a:pt x="0" y="4493697"/>
                </a:lnTo>
                <a:lnTo>
                  <a:pt x="0" y="4415181"/>
                </a:lnTo>
                <a:lnTo>
                  <a:pt x="0" y="4290222"/>
                </a:lnTo>
                <a:lnTo>
                  <a:pt x="0" y="4262843"/>
                </a:lnTo>
                <a:lnTo>
                  <a:pt x="0" y="4256842"/>
                </a:lnTo>
                <a:lnTo>
                  <a:pt x="0" y="4252711"/>
                </a:lnTo>
                <a:lnTo>
                  <a:pt x="0" y="4208122"/>
                </a:lnTo>
                <a:lnTo>
                  <a:pt x="0" y="4207932"/>
                </a:lnTo>
                <a:lnTo>
                  <a:pt x="0" y="4129607"/>
                </a:lnTo>
                <a:lnTo>
                  <a:pt x="0" y="4102228"/>
                </a:lnTo>
                <a:lnTo>
                  <a:pt x="0" y="4047317"/>
                </a:lnTo>
                <a:lnTo>
                  <a:pt x="0" y="3977269"/>
                </a:lnTo>
                <a:lnTo>
                  <a:pt x="0" y="3971267"/>
                </a:lnTo>
                <a:lnTo>
                  <a:pt x="0" y="3943889"/>
                </a:lnTo>
                <a:lnTo>
                  <a:pt x="0" y="3922358"/>
                </a:lnTo>
                <a:lnTo>
                  <a:pt x="0" y="3888978"/>
                </a:lnTo>
                <a:lnTo>
                  <a:pt x="0" y="3816654"/>
                </a:lnTo>
                <a:lnTo>
                  <a:pt x="0" y="3761743"/>
                </a:lnTo>
                <a:lnTo>
                  <a:pt x="0" y="3754410"/>
                </a:lnTo>
                <a:lnTo>
                  <a:pt x="0" y="3675895"/>
                </a:lnTo>
                <a:lnTo>
                  <a:pt x="0" y="3658315"/>
                </a:lnTo>
                <a:lnTo>
                  <a:pt x="0" y="3603404"/>
                </a:lnTo>
                <a:lnTo>
                  <a:pt x="0" y="3593795"/>
                </a:lnTo>
                <a:lnTo>
                  <a:pt x="0" y="3468836"/>
                </a:lnTo>
                <a:lnTo>
                  <a:pt x="0" y="3435456"/>
                </a:lnTo>
                <a:lnTo>
                  <a:pt x="0" y="3390320"/>
                </a:lnTo>
                <a:lnTo>
                  <a:pt x="0" y="3362942"/>
                </a:lnTo>
                <a:lnTo>
                  <a:pt x="0" y="3356940"/>
                </a:lnTo>
                <a:lnTo>
                  <a:pt x="0" y="3308221"/>
                </a:lnTo>
                <a:lnTo>
                  <a:pt x="0" y="3172475"/>
                </a:lnTo>
                <a:lnTo>
                  <a:pt x="0" y="3109091"/>
                </a:lnTo>
                <a:lnTo>
                  <a:pt x="0" y="3077368"/>
                </a:lnTo>
                <a:lnTo>
                  <a:pt x="0" y="3071366"/>
                </a:lnTo>
                <a:lnTo>
                  <a:pt x="0" y="3022456"/>
                </a:lnTo>
                <a:lnTo>
                  <a:pt x="0" y="2989077"/>
                </a:lnTo>
                <a:lnTo>
                  <a:pt x="0" y="2823517"/>
                </a:lnTo>
                <a:lnTo>
                  <a:pt x="0" y="2796139"/>
                </a:lnTo>
                <a:lnTo>
                  <a:pt x="0" y="2703503"/>
                </a:lnTo>
                <a:lnTo>
                  <a:pt x="0" y="2510564"/>
                </a:lnTo>
                <a:lnTo>
                  <a:pt x="0" y="2369805"/>
                </a:lnTo>
                <a:lnTo>
                  <a:pt x="0" y="2209190"/>
                </a:lnTo>
                <a:lnTo>
                  <a:pt x="0" y="2084231"/>
                </a:lnTo>
                <a:lnTo>
                  <a:pt x="0" y="2056852"/>
                </a:lnTo>
                <a:lnTo>
                  <a:pt x="0" y="2050851"/>
                </a:lnTo>
                <a:lnTo>
                  <a:pt x="0" y="1923616"/>
                </a:lnTo>
                <a:lnTo>
                  <a:pt x="0" y="1896237"/>
                </a:lnTo>
                <a:lnTo>
                  <a:pt x="0" y="1771278"/>
                </a:lnTo>
                <a:lnTo>
                  <a:pt x="0" y="1765276"/>
                </a:lnTo>
                <a:lnTo>
                  <a:pt x="0" y="1737898"/>
                </a:lnTo>
                <a:lnTo>
                  <a:pt x="0" y="1610663"/>
                </a:lnTo>
                <a:lnTo>
                  <a:pt x="0" y="1469904"/>
                </a:lnTo>
                <a:lnTo>
                  <a:pt x="0" y="1452324"/>
                </a:lnTo>
                <a:lnTo>
                  <a:pt x="0" y="1184329"/>
                </a:lnTo>
                <a:lnTo>
                  <a:pt x="0" y="1156951"/>
                </a:lnTo>
                <a:lnTo>
                  <a:pt x="0" y="1150949"/>
                </a:lnTo>
                <a:lnTo>
                  <a:pt x="0" y="966484"/>
                </a:lnTo>
                <a:lnTo>
                  <a:pt x="0" y="871377"/>
                </a:lnTo>
                <a:lnTo>
                  <a:pt x="0" y="865375"/>
                </a:lnTo>
                <a:lnTo>
                  <a:pt x="2" y="865375"/>
                </a:lnTo>
                <a:lnTo>
                  <a:pt x="2" y="604529"/>
                </a:lnTo>
                <a:lnTo>
                  <a:pt x="2" y="318954"/>
                </a:lnTo>
                <a:lnTo>
                  <a:pt x="2" y="285575"/>
                </a:lnTo>
                <a:lnTo>
                  <a:pt x="2" y="0"/>
                </a:lnTo>
                <a:close/>
              </a:path>
            </a:pathLst>
          </a:custGeom>
          <a:solidFill>
            <a:schemeClr val="tx2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lIns="0" tIns="2651760" rIns="182880" bIns="640080" rtlCol="0" anchor="t" anchorCtr="0">
            <a:no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endParaRPr lang="en-US" sz="2400">
              <a:solidFill>
                <a:schemeClr val="bg1">
                  <a:alpha val="7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05AC796-EC31-7844-85EE-DB0E091A33DE}"/>
              </a:ext>
            </a:extLst>
          </p:cNvPr>
          <p:cNvSpPr/>
          <p:nvPr userDrawn="1"/>
        </p:nvSpPr>
        <p:spPr>
          <a:xfrm rot="16200000">
            <a:off x="2281743" y="2445813"/>
            <a:ext cx="1506406" cy="6069892"/>
          </a:xfrm>
          <a:custGeom>
            <a:avLst/>
            <a:gdLst>
              <a:gd name="connsiteX0" fmla="*/ 1506406 w 1506406"/>
              <a:gd name="connsiteY0" fmla="*/ 0 h 6069892"/>
              <a:gd name="connsiteX1" fmla="*/ 1506406 w 1506406"/>
              <a:gd name="connsiteY1" fmla="*/ 66583 h 6069892"/>
              <a:gd name="connsiteX2" fmla="*/ 1506406 w 1506406"/>
              <a:gd name="connsiteY2" fmla="*/ 297181 h 6069892"/>
              <a:gd name="connsiteX3" fmla="*/ 1506406 w 1506406"/>
              <a:gd name="connsiteY3" fmla="*/ 363764 h 6069892"/>
              <a:gd name="connsiteX4" fmla="*/ 1506406 w 1506406"/>
              <a:gd name="connsiteY4" fmla="*/ 369007 h 6069892"/>
              <a:gd name="connsiteX5" fmla="*/ 1506406 w 1506406"/>
              <a:gd name="connsiteY5" fmla="*/ 448162 h 6069892"/>
              <a:gd name="connsiteX6" fmla="*/ 1506406 w 1506406"/>
              <a:gd name="connsiteY6" fmla="*/ 552423 h 6069892"/>
              <a:gd name="connsiteX7" fmla="*/ 1506406 w 1506406"/>
              <a:gd name="connsiteY7" fmla="*/ 654581 h 6069892"/>
              <a:gd name="connsiteX8" fmla="*/ 1506406 w 1506406"/>
              <a:gd name="connsiteY8" fmla="*/ 687960 h 6069892"/>
              <a:gd name="connsiteX9" fmla="*/ 1506406 w 1506406"/>
              <a:gd name="connsiteY9" fmla="*/ 733736 h 6069892"/>
              <a:gd name="connsiteX10" fmla="*/ 1506406 w 1506406"/>
              <a:gd name="connsiteY10" fmla="*/ 745343 h 6069892"/>
              <a:gd name="connsiteX11" fmla="*/ 1506406 w 1506406"/>
              <a:gd name="connsiteY11" fmla="*/ 767116 h 6069892"/>
              <a:gd name="connsiteX12" fmla="*/ 1506406 w 1506406"/>
              <a:gd name="connsiteY12" fmla="*/ 794693 h 6069892"/>
              <a:gd name="connsiteX13" fmla="*/ 1506406 w 1506406"/>
              <a:gd name="connsiteY13" fmla="*/ 837997 h 6069892"/>
              <a:gd name="connsiteX14" fmla="*/ 1506406 w 1506406"/>
              <a:gd name="connsiteY14" fmla="*/ 849604 h 6069892"/>
              <a:gd name="connsiteX15" fmla="*/ 1506406 w 1506406"/>
              <a:gd name="connsiteY15" fmla="*/ 871377 h 6069892"/>
              <a:gd name="connsiteX16" fmla="*/ 1506406 w 1506406"/>
              <a:gd name="connsiteY16" fmla="*/ 973535 h 6069892"/>
              <a:gd name="connsiteX17" fmla="*/ 1506406 w 1506406"/>
              <a:gd name="connsiteY17" fmla="*/ 1030917 h 6069892"/>
              <a:gd name="connsiteX18" fmla="*/ 1506406 w 1506406"/>
              <a:gd name="connsiteY18" fmla="*/ 1052690 h 6069892"/>
              <a:gd name="connsiteX19" fmla="*/ 1506406 w 1506406"/>
              <a:gd name="connsiteY19" fmla="*/ 1064297 h 6069892"/>
              <a:gd name="connsiteX20" fmla="*/ 1506406 w 1506406"/>
              <a:gd name="connsiteY20" fmla="*/ 1080267 h 6069892"/>
              <a:gd name="connsiteX21" fmla="*/ 1506406 w 1506406"/>
              <a:gd name="connsiteY21" fmla="*/ 1113646 h 6069892"/>
              <a:gd name="connsiteX22" fmla="*/ 1506406 w 1506406"/>
              <a:gd name="connsiteY22" fmla="*/ 1135178 h 6069892"/>
              <a:gd name="connsiteX23" fmla="*/ 1506406 w 1506406"/>
              <a:gd name="connsiteY23" fmla="*/ 1156951 h 6069892"/>
              <a:gd name="connsiteX24" fmla="*/ 1506406 w 1506406"/>
              <a:gd name="connsiteY24" fmla="*/ 1168558 h 6069892"/>
              <a:gd name="connsiteX25" fmla="*/ 1506406 w 1506406"/>
              <a:gd name="connsiteY25" fmla="*/ 1349871 h 6069892"/>
              <a:gd name="connsiteX26" fmla="*/ 1506406 w 1506406"/>
              <a:gd name="connsiteY26" fmla="*/ 1399221 h 6069892"/>
              <a:gd name="connsiteX27" fmla="*/ 1506406 w 1506406"/>
              <a:gd name="connsiteY27" fmla="*/ 1399411 h 6069892"/>
              <a:gd name="connsiteX28" fmla="*/ 1506406 w 1506406"/>
              <a:gd name="connsiteY28" fmla="*/ 1427247 h 6069892"/>
              <a:gd name="connsiteX29" fmla="*/ 1506406 w 1506406"/>
              <a:gd name="connsiteY29" fmla="*/ 1454132 h 6069892"/>
              <a:gd name="connsiteX30" fmla="*/ 1506406 w 1506406"/>
              <a:gd name="connsiteY30" fmla="*/ 1506402 h 6069892"/>
              <a:gd name="connsiteX31" fmla="*/ 1506406 w 1506406"/>
              <a:gd name="connsiteY31" fmla="*/ 1610663 h 6069892"/>
              <a:gd name="connsiteX32" fmla="*/ 1506406 w 1506406"/>
              <a:gd name="connsiteY32" fmla="*/ 1684985 h 6069892"/>
              <a:gd name="connsiteX33" fmla="*/ 1506406 w 1506406"/>
              <a:gd name="connsiteY33" fmla="*/ 1712821 h 6069892"/>
              <a:gd name="connsiteX34" fmla="*/ 1506406 w 1506406"/>
              <a:gd name="connsiteY34" fmla="*/ 1791977 h 6069892"/>
              <a:gd name="connsiteX35" fmla="*/ 1506406 w 1506406"/>
              <a:gd name="connsiteY35" fmla="*/ 1803583 h 6069892"/>
              <a:gd name="connsiteX36" fmla="*/ 1506406 w 1506406"/>
              <a:gd name="connsiteY36" fmla="*/ 1852933 h 6069892"/>
              <a:gd name="connsiteX37" fmla="*/ 1506406 w 1506406"/>
              <a:gd name="connsiteY37" fmla="*/ 1896237 h 6069892"/>
              <a:gd name="connsiteX38" fmla="*/ 1506406 w 1506406"/>
              <a:gd name="connsiteY38" fmla="*/ 1907844 h 6069892"/>
              <a:gd name="connsiteX39" fmla="*/ 1506406 w 1506406"/>
              <a:gd name="connsiteY39" fmla="*/ 2066564 h 6069892"/>
              <a:gd name="connsiteX40" fmla="*/ 1506406 w 1506406"/>
              <a:gd name="connsiteY40" fmla="*/ 2089158 h 6069892"/>
              <a:gd name="connsiteX41" fmla="*/ 1506406 w 1506406"/>
              <a:gd name="connsiteY41" fmla="*/ 2138507 h 6069892"/>
              <a:gd name="connsiteX42" fmla="*/ 1506406 w 1506406"/>
              <a:gd name="connsiteY42" fmla="*/ 2193418 h 6069892"/>
              <a:gd name="connsiteX43" fmla="*/ 1506406 w 1506406"/>
              <a:gd name="connsiteY43" fmla="*/ 2205991 h 6069892"/>
              <a:gd name="connsiteX44" fmla="*/ 1506406 w 1506406"/>
              <a:gd name="connsiteY44" fmla="*/ 2272574 h 6069892"/>
              <a:gd name="connsiteX45" fmla="*/ 1506406 w 1506406"/>
              <a:gd name="connsiteY45" fmla="*/ 2277817 h 6069892"/>
              <a:gd name="connsiteX46" fmla="*/ 1506406 w 1506406"/>
              <a:gd name="connsiteY46" fmla="*/ 2343901 h 6069892"/>
              <a:gd name="connsiteX47" fmla="*/ 1506406 w 1506406"/>
              <a:gd name="connsiteY47" fmla="*/ 2352139 h 6069892"/>
              <a:gd name="connsiteX48" fmla="*/ 1506406 w 1506406"/>
              <a:gd name="connsiteY48" fmla="*/ 2385519 h 6069892"/>
              <a:gd name="connsiteX49" fmla="*/ 1506406 w 1506406"/>
              <a:gd name="connsiteY49" fmla="*/ 2520086 h 6069892"/>
              <a:gd name="connsiteX50" fmla="*/ 1506406 w 1506406"/>
              <a:gd name="connsiteY50" fmla="*/ 2563391 h 6069892"/>
              <a:gd name="connsiteX51" fmla="*/ 1506406 w 1506406"/>
              <a:gd name="connsiteY51" fmla="*/ 2574998 h 6069892"/>
              <a:gd name="connsiteX52" fmla="*/ 1506406 w 1506406"/>
              <a:gd name="connsiteY52" fmla="*/ 2596770 h 6069892"/>
              <a:gd name="connsiteX53" fmla="*/ 1506406 w 1506406"/>
              <a:gd name="connsiteY53" fmla="*/ 2629475 h 6069892"/>
              <a:gd name="connsiteX54" fmla="*/ 1506406 w 1506406"/>
              <a:gd name="connsiteY54" fmla="*/ 2654153 h 6069892"/>
              <a:gd name="connsiteX55" fmla="*/ 1506406 w 1506406"/>
              <a:gd name="connsiteY55" fmla="*/ 2662855 h 6069892"/>
              <a:gd name="connsiteX56" fmla="*/ 1506406 w 1506406"/>
              <a:gd name="connsiteY56" fmla="*/ 2671093 h 6069892"/>
              <a:gd name="connsiteX57" fmla="*/ 1506406 w 1506406"/>
              <a:gd name="connsiteY57" fmla="*/ 2703503 h 6069892"/>
              <a:gd name="connsiteX58" fmla="*/ 1506406 w 1506406"/>
              <a:gd name="connsiteY58" fmla="*/ 2758414 h 6069892"/>
              <a:gd name="connsiteX59" fmla="*/ 1506406 w 1506406"/>
              <a:gd name="connsiteY59" fmla="*/ 2805661 h 6069892"/>
              <a:gd name="connsiteX60" fmla="*/ 1506406 w 1506406"/>
              <a:gd name="connsiteY60" fmla="*/ 2839040 h 6069892"/>
              <a:gd name="connsiteX61" fmla="*/ 1506406 w 1506406"/>
              <a:gd name="connsiteY61" fmla="*/ 2860572 h 6069892"/>
              <a:gd name="connsiteX62" fmla="*/ 1506406 w 1506406"/>
              <a:gd name="connsiteY62" fmla="*/ 2882345 h 6069892"/>
              <a:gd name="connsiteX63" fmla="*/ 1506406 w 1506406"/>
              <a:gd name="connsiteY63" fmla="*/ 2893951 h 6069892"/>
              <a:gd name="connsiteX64" fmla="*/ 1506406 w 1506406"/>
              <a:gd name="connsiteY64" fmla="*/ 2939727 h 6069892"/>
              <a:gd name="connsiteX65" fmla="*/ 1506406 w 1506406"/>
              <a:gd name="connsiteY65" fmla="*/ 2948429 h 6069892"/>
              <a:gd name="connsiteX66" fmla="*/ 1506406 w 1506406"/>
              <a:gd name="connsiteY66" fmla="*/ 2973107 h 6069892"/>
              <a:gd name="connsiteX67" fmla="*/ 1506406 w 1506406"/>
              <a:gd name="connsiteY67" fmla="*/ 2989077 h 6069892"/>
              <a:gd name="connsiteX68" fmla="*/ 1506406 w 1506406"/>
              <a:gd name="connsiteY68" fmla="*/ 3000684 h 6069892"/>
              <a:gd name="connsiteX69" fmla="*/ 1506406 w 1506406"/>
              <a:gd name="connsiteY69" fmla="*/ 3022456 h 6069892"/>
              <a:gd name="connsiteX70" fmla="*/ 1506406 w 1506406"/>
              <a:gd name="connsiteY70" fmla="*/ 3043988 h 6069892"/>
              <a:gd name="connsiteX71" fmla="*/ 1506406 w 1506406"/>
              <a:gd name="connsiteY71" fmla="*/ 3077368 h 6069892"/>
              <a:gd name="connsiteX72" fmla="*/ 1506406 w 1506406"/>
              <a:gd name="connsiteY72" fmla="*/ 3124615 h 6069892"/>
              <a:gd name="connsiteX73" fmla="*/ 1506406 w 1506406"/>
              <a:gd name="connsiteY73" fmla="*/ 3124805 h 6069892"/>
              <a:gd name="connsiteX74" fmla="*/ 1506406 w 1506406"/>
              <a:gd name="connsiteY74" fmla="*/ 3179526 h 6069892"/>
              <a:gd name="connsiteX75" fmla="*/ 1506406 w 1506406"/>
              <a:gd name="connsiteY75" fmla="*/ 3258681 h 6069892"/>
              <a:gd name="connsiteX76" fmla="*/ 1506406 w 1506406"/>
              <a:gd name="connsiteY76" fmla="*/ 3286258 h 6069892"/>
              <a:gd name="connsiteX77" fmla="*/ 1506406 w 1506406"/>
              <a:gd name="connsiteY77" fmla="*/ 3308031 h 6069892"/>
              <a:gd name="connsiteX78" fmla="*/ 1506406 w 1506406"/>
              <a:gd name="connsiteY78" fmla="*/ 3308221 h 6069892"/>
              <a:gd name="connsiteX79" fmla="*/ 1506406 w 1506406"/>
              <a:gd name="connsiteY79" fmla="*/ 3319637 h 6069892"/>
              <a:gd name="connsiteX80" fmla="*/ 1506406 w 1506406"/>
              <a:gd name="connsiteY80" fmla="*/ 3336057 h 6069892"/>
              <a:gd name="connsiteX81" fmla="*/ 1506406 w 1506406"/>
              <a:gd name="connsiteY81" fmla="*/ 3362942 h 6069892"/>
              <a:gd name="connsiteX82" fmla="*/ 1506406 w 1506406"/>
              <a:gd name="connsiteY82" fmla="*/ 3402141 h 6069892"/>
              <a:gd name="connsiteX83" fmla="*/ 1506406 w 1506406"/>
              <a:gd name="connsiteY83" fmla="*/ 3410379 h 6069892"/>
              <a:gd name="connsiteX84" fmla="*/ 1506406 w 1506406"/>
              <a:gd name="connsiteY84" fmla="*/ 3578327 h 6069892"/>
              <a:gd name="connsiteX85" fmla="*/ 1506406 w 1506406"/>
              <a:gd name="connsiteY85" fmla="*/ 3593795 h 6069892"/>
              <a:gd name="connsiteX86" fmla="*/ 1506406 w 1506406"/>
              <a:gd name="connsiteY86" fmla="*/ 3605212 h 6069892"/>
              <a:gd name="connsiteX87" fmla="*/ 1506406 w 1506406"/>
              <a:gd name="connsiteY87" fmla="*/ 3605402 h 6069892"/>
              <a:gd name="connsiteX88" fmla="*/ 1506406 w 1506406"/>
              <a:gd name="connsiteY88" fmla="*/ 3621631 h 6069892"/>
              <a:gd name="connsiteX89" fmla="*/ 1506406 w 1506406"/>
              <a:gd name="connsiteY89" fmla="*/ 3633238 h 6069892"/>
              <a:gd name="connsiteX90" fmla="*/ 1506406 w 1506406"/>
              <a:gd name="connsiteY90" fmla="*/ 3687716 h 6069892"/>
              <a:gd name="connsiteX91" fmla="*/ 1506406 w 1506406"/>
              <a:gd name="connsiteY91" fmla="*/ 3712393 h 6069892"/>
              <a:gd name="connsiteX92" fmla="*/ 1506406 w 1506406"/>
              <a:gd name="connsiteY92" fmla="*/ 3761743 h 6069892"/>
              <a:gd name="connsiteX93" fmla="*/ 1506406 w 1506406"/>
              <a:gd name="connsiteY93" fmla="*/ 3816654 h 6069892"/>
              <a:gd name="connsiteX94" fmla="*/ 1506406 w 1506406"/>
              <a:gd name="connsiteY94" fmla="*/ 3863901 h 6069892"/>
              <a:gd name="connsiteX95" fmla="*/ 1506406 w 1506406"/>
              <a:gd name="connsiteY95" fmla="*/ 3890976 h 6069892"/>
              <a:gd name="connsiteX96" fmla="*/ 1506406 w 1506406"/>
              <a:gd name="connsiteY96" fmla="*/ 3918812 h 6069892"/>
              <a:gd name="connsiteX97" fmla="*/ 1506406 w 1506406"/>
              <a:gd name="connsiteY97" fmla="*/ 3975374 h 6069892"/>
              <a:gd name="connsiteX98" fmla="*/ 1506406 w 1506406"/>
              <a:gd name="connsiteY98" fmla="*/ 3997968 h 6069892"/>
              <a:gd name="connsiteX99" fmla="*/ 1506406 w 1506406"/>
              <a:gd name="connsiteY99" fmla="*/ 4047317 h 6069892"/>
              <a:gd name="connsiteX100" fmla="*/ 1506406 w 1506406"/>
              <a:gd name="connsiteY100" fmla="*/ 4058924 h 6069892"/>
              <a:gd name="connsiteX101" fmla="*/ 1506406 w 1506406"/>
              <a:gd name="connsiteY101" fmla="*/ 4102228 h 6069892"/>
              <a:gd name="connsiteX102" fmla="*/ 1506406 w 1506406"/>
              <a:gd name="connsiteY102" fmla="*/ 4252711 h 6069892"/>
              <a:gd name="connsiteX103" fmla="*/ 1506406 w 1506406"/>
              <a:gd name="connsiteY103" fmla="*/ 4260949 h 6069892"/>
              <a:gd name="connsiteX104" fmla="*/ 1506406 w 1506406"/>
              <a:gd name="connsiteY104" fmla="*/ 4272555 h 6069892"/>
              <a:gd name="connsiteX105" fmla="*/ 1506406 w 1506406"/>
              <a:gd name="connsiteY105" fmla="*/ 4294329 h 6069892"/>
              <a:gd name="connsiteX106" fmla="*/ 1506406 w 1506406"/>
              <a:gd name="connsiteY106" fmla="*/ 4344498 h 6069892"/>
              <a:gd name="connsiteX107" fmla="*/ 1506406 w 1506406"/>
              <a:gd name="connsiteY107" fmla="*/ 4428896 h 6069892"/>
              <a:gd name="connsiteX108" fmla="*/ 1506406 w 1506406"/>
              <a:gd name="connsiteY108" fmla="*/ 4483808 h 6069892"/>
              <a:gd name="connsiteX109" fmla="*/ 1506406 w 1506406"/>
              <a:gd name="connsiteY109" fmla="*/ 4538285 h 6069892"/>
              <a:gd name="connsiteX110" fmla="*/ 1506406 w 1506406"/>
              <a:gd name="connsiteY110" fmla="*/ 4549892 h 6069892"/>
              <a:gd name="connsiteX111" fmla="*/ 1506406 w 1506406"/>
              <a:gd name="connsiteY111" fmla="*/ 4558130 h 6069892"/>
              <a:gd name="connsiteX112" fmla="*/ 1506406 w 1506406"/>
              <a:gd name="connsiteY112" fmla="*/ 4571665 h 6069892"/>
              <a:gd name="connsiteX113" fmla="*/ 1506406 w 1506406"/>
              <a:gd name="connsiteY113" fmla="*/ 4579903 h 6069892"/>
              <a:gd name="connsiteX114" fmla="*/ 1506406 w 1506406"/>
              <a:gd name="connsiteY114" fmla="*/ 4591510 h 6069892"/>
              <a:gd name="connsiteX115" fmla="*/ 1506406 w 1506406"/>
              <a:gd name="connsiteY115" fmla="*/ 4714471 h 6069892"/>
              <a:gd name="connsiteX116" fmla="*/ 1506406 w 1506406"/>
              <a:gd name="connsiteY116" fmla="*/ 4726077 h 6069892"/>
              <a:gd name="connsiteX117" fmla="*/ 1506406 w 1506406"/>
              <a:gd name="connsiteY117" fmla="*/ 4747850 h 6069892"/>
              <a:gd name="connsiteX118" fmla="*/ 1506406 w 1506406"/>
              <a:gd name="connsiteY118" fmla="*/ 4769382 h 6069892"/>
              <a:gd name="connsiteX119" fmla="*/ 1506406 w 1506406"/>
              <a:gd name="connsiteY119" fmla="*/ 4802761 h 6069892"/>
              <a:gd name="connsiteX120" fmla="*/ 1506406 w 1506406"/>
              <a:gd name="connsiteY120" fmla="*/ 4835466 h 6069892"/>
              <a:gd name="connsiteX121" fmla="*/ 1506406 w 1506406"/>
              <a:gd name="connsiteY121" fmla="*/ 4857239 h 6069892"/>
              <a:gd name="connsiteX122" fmla="*/ 1506406 w 1506406"/>
              <a:gd name="connsiteY122" fmla="*/ 4868846 h 6069892"/>
              <a:gd name="connsiteX123" fmla="*/ 1506406 w 1506406"/>
              <a:gd name="connsiteY123" fmla="*/ 4877084 h 6069892"/>
              <a:gd name="connsiteX124" fmla="*/ 1506406 w 1506406"/>
              <a:gd name="connsiteY124" fmla="*/ 4909494 h 6069892"/>
              <a:gd name="connsiteX125" fmla="*/ 1506406 w 1506406"/>
              <a:gd name="connsiteY125" fmla="*/ 5011652 h 6069892"/>
              <a:gd name="connsiteX126" fmla="*/ 1506406 w 1506406"/>
              <a:gd name="connsiteY126" fmla="*/ 5033425 h 6069892"/>
              <a:gd name="connsiteX127" fmla="*/ 1506406 w 1506406"/>
              <a:gd name="connsiteY127" fmla="*/ 5033615 h 6069892"/>
              <a:gd name="connsiteX128" fmla="*/ 1506406 w 1506406"/>
              <a:gd name="connsiteY128" fmla="*/ 5045031 h 6069892"/>
              <a:gd name="connsiteX129" fmla="*/ 1506406 w 1506406"/>
              <a:gd name="connsiteY129" fmla="*/ 5088336 h 6069892"/>
              <a:gd name="connsiteX130" fmla="*/ 1506406 w 1506406"/>
              <a:gd name="connsiteY130" fmla="*/ 5154420 h 6069892"/>
              <a:gd name="connsiteX131" fmla="*/ 1506406 w 1506406"/>
              <a:gd name="connsiteY131" fmla="*/ 5195068 h 6069892"/>
              <a:gd name="connsiteX132" fmla="*/ 1506406 w 1506406"/>
              <a:gd name="connsiteY132" fmla="*/ 5228447 h 6069892"/>
              <a:gd name="connsiteX133" fmla="*/ 1506406 w 1506406"/>
              <a:gd name="connsiteY133" fmla="*/ 5310951 h 6069892"/>
              <a:gd name="connsiteX134" fmla="*/ 1506406 w 1506406"/>
              <a:gd name="connsiteY134" fmla="*/ 5319189 h 6069892"/>
              <a:gd name="connsiteX135" fmla="*/ 1506406 w 1506406"/>
              <a:gd name="connsiteY135" fmla="*/ 5330606 h 6069892"/>
              <a:gd name="connsiteX136" fmla="*/ 1506406 w 1506406"/>
              <a:gd name="connsiteY136" fmla="*/ 5330796 h 6069892"/>
              <a:gd name="connsiteX137" fmla="*/ 1506406 w 1506406"/>
              <a:gd name="connsiteY137" fmla="*/ 5487137 h 6069892"/>
              <a:gd name="connsiteX138" fmla="*/ 1506406 w 1506406"/>
              <a:gd name="connsiteY138" fmla="*/ 5514022 h 6069892"/>
              <a:gd name="connsiteX139" fmla="*/ 1506406 w 1506406"/>
              <a:gd name="connsiteY139" fmla="*/ 5514212 h 6069892"/>
              <a:gd name="connsiteX140" fmla="*/ 1506406 w 1506406"/>
              <a:gd name="connsiteY140" fmla="*/ 5542048 h 6069892"/>
              <a:gd name="connsiteX141" fmla="*/ 1506406 w 1506406"/>
              <a:gd name="connsiteY141" fmla="*/ 5596526 h 6069892"/>
              <a:gd name="connsiteX142" fmla="*/ 1506406 w 1506406"/>
              <a:gd name="connsiteY142" fmla="*/ 5608132 h 6069892"/>
              <a:gd name="connsiteX143" fmla="*/ 1506406 w 1506406"/>
              <a:gd name="connsiteY143" fmla="*/ 5616370 h 6069892"/>
              <a:gd name="connsiteX144" fmla="*/ 1506406 w 1506406"/>
              <a:gd name="connsiteY144" fmla="*/ 5772711 h 6069892"/>
              <a:gd name="connsiteX145" fmla="*/ 1506406 w 1506406"/>
              <a:gd name="connsiteY145" fmla="*/ 5784318 h 6069892"/>
              <a:gd name="connsiteX146" fmla="*/ 1506406 w 1506406"/>
              <a:gd name="connsiteY146" fmla="*/ 5799786 h 6069892"/>
              <a:gd name="connsiteX147" fmla="*/ 1506406 w 1506406"/>
              <a:gd name="connsiteY147" fmla="*/ 5827622 h 6069892"/>
              <a:gd name="connsiteX148" fmla="*/ 1506406 w 1506406"/>
              <a:gd name="connsiteY148" fmla="*/ 5893707 h 6069892"/>
              <a:gd name="connsiteX149" fmla="*/ 1506406 w 1506406"/>
              <a:gd name="connsiteY149" fmla="*/ 5967734 h 6069892"/>
              <a:gd name="connsiteX150" fmla="*/ 1506406 w 1506406"/>
              <a:gd name="connsiteY150" fmla="*/ 6069892 h 6069892"/>
              <a:gd name="connsiteX151" fmla="*/ 1499092 w 1506406"/>
              <a:gd name="connsiteY151" fmla="*/ 6069892 h 6069892"/>
              <a:gd name="connsiteX152" fmla="*/ 0 w 1506406"/>
              <a:gd name="connsiteY152" fmla="*/ 5244397 h 6069892"/>
              <a:gd name="connsiteX153" fmla="*/ 0 w 1506406"/>
              <a:gd name="connsiteY153" fmla="*/ 5228447 h 6069892"/>
              <a:gd name="connsiteX154" fmla="*/ 0 w 1506406"/>
              <a:gd name="connsiteY154" fmla="*/ 5195068 h 6069892"/>
              <a:gd name="connsiteX155" fmla="*/ 0 w 1506406"/>
              <a:gd name="connsiteY155" fmla="*/ 5154420 h 6069892"/>
              <a:gd name="connsiteX156" fmla="*/ 0 w 1506406"/>
              <a:gd name="connsiteY156" fmla="*/ 5029508 h 6069892"/>
              <a:gd name="connsiteX157" fmla="*/ 0 w 1506406"/>
              <a:gd name="connsiteY157" fmla="*/ 5002130 h 6069892"/>
              <a:gd name="connsiteX158" fmla="*/ 0 w 1506406"/>
              <a:gd name="connsiteY158" fmla="*/ 4958823 h 6069892"/>
              <a:gd name="connsiteX159" fmla="*/ 0 w 1506406"/>
              <a:gd name="connsiteY159" fmla="*/ 4947216 h 6069892"/>
              <a:gd name="connsiteX160" fmla="*/ 0 w 1506406"/>
              <a:gd name="connsiteY160" fmla="*/ 4909494 h 6069892"/>
              <a:gd name="connsiteX161" fmla="*/ 0 w 1506406"/>
              <a:gd name="connsiteY161" fmla="*/ 4868846 h 6069892"/>
              <a:gd name="connsiteX162" fmla="*/ 0 w 1506406"/>
              <a:gd name="connsiteY162" fmla="*/ 4857239 h 6069892"/>
              <a:gd name="connsiteX163" fmla="*/ 0 w 1506406"/>
              <a:gd name="connsiteY163" fmla="*/ 4835466 h 6069892"/>
              <a:gd name="connsiteX164" fmla="*/ 0 w 1506406"/>
              <a:gd name="connsiteY164" fmla="*/ 4790878 h 6069892"/>
              <a:gd name="connsiteX165" fmla="*/ 0 w 1506406"/>
              <a:gd name="connsiteY165" fmla="*/ 4716555 h 6069892"/>
              <a:gd name="connsiteX166" fmla="*/ 0 w 1506406"/>
              <a:gd name="connsiteY166" fmla="*/ 4661642 h 6069892"/>
              <a:gd name="connsiteX167" fmla="*/ 0 w 1506406"/>
              <a:gd name="connsiteY167" fmla="*/ 4575796 h 6069892"/>
              <a:gd name="connsiteX168" fmla="*/ 0 w 1506406"/>
              <a:gd name="connsiteY168" fmla="*/ 4571665 h 6069892"/>
              <a:gd name="connsiteX169" fmla="*/ 0 w 1506406"/>
              <a:gd name="connsiteY169" fmla="*/ 4549892 h 6069892"/>
              <a:gd name="connsiteX170" fmla="*/ 0 w 1506406"/>
              <a:gd name="connsiteY170" fmla="*/ 4538285 h 6069892"/>
              <a:gd name="connsiteX171" fmla="*/ 0 w 1506406"/>
              <a:gd name="connsiteY171" fmla="*/ 4505303 h 6069892"/>
              <a:gd name="connsiteX172" fmla="*/ 0 w 1506406"/>
              <a:gd name="connsiteY172" fmla="*/ 4505113 h 6069892"/>
              <a:gd name="connsiteX173" fmla="*/ 0 w 1506406"/>
              <a:gd name="connsiteY173" fmla="*/ 4493697 h 6069892"/>
              <a:gd name="connsiteX174" fmla="*/ 0 w 1506406"/>
              <a:gd name="connsiteY174" fmla="*/ 4415181 h 6069892"/>
              <a:gd name="connsiteX175" fmla="*/ 0 w 1506406"/>
              <a:gd name="connsiteY175" fmla="*/ 4344498 h 6069892"/>
              <a:gd name="connsiteX176" fmla="*/ 0 w 1506406"/>
              <a:gd name="connsiteY176" fmla="*/ 4290222 h 6069892"/>
              <a:gd name="connsiteX177" fmla="*/ 0 w 1506406"/>
              <a:gd name="connsiteY177" fmla="*/ 4262843 h 6069892"/>
              <a:gd name="connsiteX178" fmla="*/ 0 w 1506406"/>
              <a:gd name="connsiteY178" fmla="*/ 4256842 h 6069892"/>
              <a:gd name="connsiteX179" fmla="*/ 0 w 1506406"/>
              <a:gd name="connsiteY179" fmla="*/ 4252711 h 6069892"/>
              <a:gd name="connsiteX180" fmla="*/ 0 w 1506406"/>
              <a:gd name="connsiteY180" fmla="*/ 4219539 h 6069892"/>
              <a:gd name="connsiteX181" fmla="*/ 0 w 1506406"/>
              <a:gd name="connsiteY181" fmla="*/ 4208122 h 6069892"/>
              <a:gd name="connsiteX182" fmla="*/ 0 w 1506406"/>
              <a:gd name="connsiteY182" fmla="*/ 4207932 h 6069892"/>
              <a:gd name="connsiteX183" fmla="*/ 0 w 1506406"/>
              <a:gd name="connsiteY183" fmla="*/ 4186159 h 6069892"/>
              <a:gd name="connsiteX184" fmla="*/ 0 w 1506406"/>
              <a:gd name="connsiteY184" fmla="*/ 4129607 h 6069892"/>
              <a:gd name="connsiteX185" fmla="*/ 0 w 1506406"/>
              <a:gd name="connsiteY185" fmla="*/ 4102228 h 6069892"/>
              <a:gd name="connsiteX186" fmla="*/ 0 w 1506406"/>
              <a:gd name="connsiteY186" fmla="*/ 4058924 h 6069892"/>
              <a:gd name="connsiteX187" fmla="*/ 0 w 1506406"/>
              <a:gd name="connsiteY187" fmla="*/ 4051591 h 6069892"/>
              <a:gd name="connsiteX188" fmla="*/ 0 w 1506406"/>
              <a:gd name="connsiteY188" fmla="*/ 4047317 h 6069892"/>
              <a:gd name="connsiteX189" fmla="*/ 0 w 1506406"/>
              <a:gd name="connsiteY189" fmla="*/ 3977269 h 6069892"/>
              <a:gd name="connsiteX190" fmla="*/ 0 w 1506406"/>
              <a:gd name="connsiteY190" fmla="*/ 3971267 h 6069892"/>
              <a:gd name="connsiteX191" fmla="*/ 0 w 1506406"/>
              <a:gd name="connsiteY191" fmla="*/ 3943889 h 6069892"/>
              <a:gd name="connsiteX192" fmla="*/ 0 w 1506406"/>
              <a:gd name="connsiteY192" fmla="*/ 3922358 h 6069892"/>
              <a:gd name="connsiteX193" fmla="*/ 0 w 1506406"/>
              <a:gd name="connsiteY193" fmla="*/ 3900585 h 6069892"/>
              <a:gd name="connsiteX194" fmla="*/ 0 w 1506406"/>
              <a:gd name="connsiteY194" fmla="*/ 3890976 h 6069892"/>
              <a:gd name="connsiteX195" fmla="*/ 0 w 1506406"/>
              <a:gd name="connsiteY195" fmla="*/ 3888978 h 6069892"/>
              <a:gd name="connsiteX196" fmla="*/ 0 w 1506406"/>
              <a:gd name="connsiteY196" fmla="*/ 3816654 h 6069892"/>
              <a:gd name="connsiteX197" fmla="*/ 0 w 1506406"/>
              <a:gd name="connsiteY197" fmla="*/ 3766017 h 6069892"/>
              <a:gd name="connsiteX198" fmla="*/ 0 w 1506406"/>
              <a:gd name="connsiteY198" fmla="*/ 3761743 h 6069892"/>
              <a:gd name="connsiteX199" fmla="*/ 0 w 1506406"/>
              <a:gd name="connsiteY199" fmla="*/ 3754410 h 6069892"/>
              <a:gd name="connsiteX200" fmla="*/ 0 w 1506406"/>
              <a:gd name="connsiteY200" fmla="*/ 3732637 h 6069892"/>
              <a:gd name="connsiteX201" fmla="*/ 0 w 1506406"/>
              <a:gd name="connsiteY201" fmla="*/ 3675895 h 6069892"/>
              <a:gd name="connsiteX202" fmla="*/ 0 w 1506406"/>
              <a:gd name="connsiteY202" fmla="*/ 3658315 h 6069892"/>
              <a:gd name="connsiteX203" fmla="*/ 0 w 1506406"/>
              <a:gd name="connsiteY203" fmla="*/ 3605402 h 6069892"/>
              <a:gd name="connsiteX204" fmla="*/ 2 w 1506406"/>
              <a:gd name="connsiteY204" fmla="*/ 3447063 h 6069892"/>
              <a:gd name="connsiteX205" fmla="*/ 2 w 1506406"/>
              <a:gd name="connsiteY205" fmla="*/ 3406272 h 6069892"/>
              <a:gd name="connsiteX206" fmla="*/ 0 w 1506406"/>
              <a:gd name="connsiteY206" fmla="*/ 3406272 h 6069892"/>
              <a:gd name="connsiteX207" fmla="*/ 0 w 1506406"/>
              <a:gd name="connsiteY207" fmla="*/ 3390320 h 6069892"/>
              <a:gd name="connsiteX208" fmla="*/ 0 w 1506406"/>
              <a:gd name="connsiteY208" fmla="*/ 3362942 h 6069892"/>
              <a:gd name="connsiteX209" fmla="*/ 0 w 1506406"/>
              <a:gd name="connsiteY209" fmla="*/ 3356940 h 6069892"/>
              <a:gd name="connsiteX210" fmla="*/ 0 w 1506406"/>
              <a:gd name="connsiteY210" fmla="*/ 3319637 h 6069892"/>
              <a:gd name="connsiteX211" fmla="*/ 0 w 1506406"/>
              <a:gd name="connsiteY211" fmla="*/ 3308221 h 6069892"/>
              <a:gd name="connsiteX212" fmla="*/ 0 w 1506406"/>
              <a:gd name="connsiteY212" fmla="*/ 3286258 h 6069892"/>
              <a:gd name="connsiteX213" fmla="*/ 0 w 1506406"/>
              <a:gd name="connsiteY213" fmla="*/ 3172475 h 6069892"/>
              <a:gd name="connsiteX214" fmla="*/ 0 w 1506406"/>
              <a:gd name="connsiteY214" fmla="*/ 3120698 h 6069892"/>
              <a:gd name="connsiteX215" fmla="*/ 0 w 1506406"/>
              <a:gd name="connsiteY215" fmla="*/ 3109091 h 6069892"/>
              <a:gd name="connsiteX216" fmla="*/ 0 w 1506406"/>
              <a:gd name="connsiteY216" fmla="*/ 3093320 h 6069892"/>
              <a:gd name="connsiteX217" fmla="*/ 0 w 1506406"/>
              <a:gd name="connsiteY217" fmla="*/ 3077368 h 6069892"/>
              <a:gd name="connsiteX218" fmla="*/ 0 w 1506406"/>
              <a:gd name="connsiteY218" fmla="*/ 3071366 h 6069892"/>
              <a:gd name="connsiteX219" fmla="*/ 0 w 1506406"/>
              <a:gd name="connsiteY219" fmla="*/ 3038406 h 6069892"/>
              <a:gd name="connsiteX220" fmla="*/ 0 w 1506406"/>
              <a:gd name="connsiteY220" fmla="*/ 3022456 h 6069892"/>
              <a:gd name="connsiteX221" fmla="*/ 0 w 1506406"/>
              <a:gd name="connsiteY221" fmla="*/ 3000684 h 6069892"/>
              <a:gd name="connsiteX222" fmla="*/ 0 w 1506406"/>
              <a:gd name="connsiteY222" fmla="*/ 2989077 h 6069892"/>
              <a:gd name="connsiteX223" fmla="*/ 0 w 1506406"/>
              <a:gd name="connsiteY223" fmla="*/ 2948429 h 6069892"/>
              <a:gd name="connsiteX224" fmla="*/ 0 w 1506406"/>
              <a:gd name="connsiteY224" fmla="*/ 2823517 h 6069892"/>
              <a:gd name="connsiteX225" fmla="*/ 0 w 1506406"/>
              <a:gd name="connsiteY225" fmla="*/ 2807745 h 6069892"/>
              <a:gd name="connsiteX226" fmla="*/ 0 w 1506406"/>
              <a:gd name="connsiteY226" fmla="*/ 2796139 h 6069892"/>
              <a:gd name="connsiteX227" fmla="*/ 0 w 1506406"/>
              <a:gd name="connsiteY227" fmla="*/ 2752832 h 6069892"/>
              <a:gd name="connsiteX228" fmla="*/ 0 w 1506406"/>
              <a:gd name="connsiteY228" fmla="*/ 2703503 h 6069892"/>
              <a:gd name="connsiteX229" fmla="*/ 0 w 1506406"/>
              <a:gd name="connsiteY229" fmla="*/ 2666986 h 6069892"/>
              <a:gd name="connsiteX230" fmla="*/ 0 w 1506406"/>
              <a:gd name="connsiteY230" fmla="*/ 2662855 h 6069892"/>
              <a:gd name="connsiteX231" fmla="*/ 0 w 1506406"/>
              <a:gd name="connsiteY231" fmla="*/ 2629475 h 6069892"/>
              <a:gd name="connsiteX232" fmla="*/ 0 w 1506406"/>
              <a:gd name="connsiteY232" fmla="*/ 2584887 h 6069892"/>
              <a:gd name="connsiteX233" fmla="*/ 0 w 1506406"/>
              <a:gd name="connsiteY233" fmla="*/ 2510564 h 6069892"/>
              <a:gd name="connsiteX234" fmla="*/ 0 w 1506406"/>
              <a:gd name="connsiteY234" fmla="*/ 2506371 h 6069892"/>
              <a:gd name="connsiteX235" fmla="*/ 0 w 1506406"/>
              <a:gd name="connsiteY235" fmla="*/ 2381412 h 6069892"/>
              <a:gd name="connsiteX236" fmla="*/ 0 w 1506406"/>
              <a:gd name="connsiteY236" fmla="*/ 2369805 h 6069892"/>
              <a:gd name="connsiteX237" fmla="*/ 0 w 1506406"/>
              <a:gd name="connsiteY237" fmla="*/ 2354033 h 6069892"/>
              <a:gd name="connsiteX238" fmla="*/ 0 w 1506406"/>
              <a:gd name="connsiteY238" fmla="*/ 2348032 h 6069892"/>
              <a:gd name="connsiteX239" fmla="*/ 0 w 1506406"/>
              <a:gd name="connsiteY239" fmla="*/ 2343901 h 6069892"/>
              <a:gd name="connsiteX240" fmla="*/ 0 w 1506406"/>
              <a:gd name="connsiteY240" fmla="*/ 2299312 h 6069892"/>
              <a:gd name="connsiteX241" fmla="*/ 0 w 1506406"/>
              <a:gd name="connsiteY241" fmla="*/ 2299122 h 6069892"/>
              <a:gd name="connsiteX242" fmla="*/ 0 w 1506406"/>
              <a:gd name="connsiteY242" fmla="*/ 2220797 h 6069892"/>
              <a:gd name="connsiteX243" fmla="*/ 0 w 1506406"/>
              <a:gd name="connsiteY243" fmla="*/ 2209190 h 6069892"/>
              <a:gd name="connsiteX244" fmla="*/ 0 w 1506406"/>
              <a:gd name="connsiteY244" fmla="*/ 2193418 h 6069892"/>
              <a:gd name="connsiteX245" fmla="*/ 0 w 1506406"/>
              <a:gd name="connsiteY245" fmla="*/ 2138507 h 6069892"/>
              <a:gd name="connsiteX246" fmla="*/ 0 w 1506406"/>
              <a:gd name="connsiteY246" fmla="*/ 2084231 h 6069892"/>
              <a:gd name="connsiteX247" fmla="*/ 0 w 1506406"/>
              <a:gd name="connsiteY247" fmla="*/ 2068459 h 6069892"/>
              <a:gd name="connsiteX248" fmla="*/ 0 w 1506406"/>
              <a:gd name="connsiteY248" fmla="*/ 2062457 h 6069892"/>
              <a:gd name="connsiteX249" fmla="*/ 0 w 1506406"/>
              <a:gd name="connsiteY249" fmla="*/ 2056852 h 6069892"/>
              <a:gd name="connsiteX250" fmla="*/ 0 w 1506406"/>
              <a:gd name="connsiteY250" fmla="*/ 2050851 h 6069892"/>
              <a:gd name="connsiteX251" fmla="*/ 0 w 1506406"/>
              <a:gd name="connsiteY251" fmla="*/ 2035079 h 6069892"/>
              <a:gd name="connsiteX252" fmla="*/ 0 w 1506406"/>
              <a:gd name="connsiteY252" fmla="*/ 2013548 h 6069892"/>
              <a:gd name="connsiteX253" fmla="*/ 0 w 1506406"/>
              <a:gd name="connsiteY253" fmla="*/ 1980168 h 6069892"/>
              <a:gd name="connsiteX254" fmla="*/ 0 w 1506406"/>
              <a:gd name="connsiteY254" fmla="*/ 1923616 h 6069892"/>
              <a:gd name="connsiteX255" fmla="*/ 0 w 1506406"/>
              <a:gd name="connsiteY255" fmla="*/ 1907844 h 6069892"/>
              <a:gd name="connsiteX256" fmla="*/ 0 w 1506406"/>
              <a:gd name="connsiteY256" fmla="*/ 1896237 h 6069892"/>
              <a:gd name="connsiteX257" fmla="*/ 0 w 1506406"/>
              <a:gd name="connsiteY257" fmla="*/ 1852933 h 6069892"/>
              <a:gd name="connsiteX258" fmla="*/ 0 w 1506406"/>
              <a:gd name="connsiteY258" fmla="*/ 1845600 h 6069892"/>
              <a:gd name="connsiteX259" fmla="*/ 0 w 1506406"/>
              <a:gd name="connsiteY259" fmla="*/ 1771278 h 6069892"/>
              <a:gd name="connsiteX260" fmla="*/ 0 w 1506406"/>
              <a:gd name="connsiteY260" fmla="*/ 1767085 h 6069892"/>
              <a:gd name="connsiteX261" fmla="*/ 0 w 1506406"/>
              <a:gd name="connsiteY261" fmla="*/ 1765276 h 6069892"/>
              <a:gd name="connsiteX262" fmla="*/ 0 w 1506406"/>
              <a:gd name="connsiteY262" fmla="*/ 1749505 h 6069892"/>
              <a:gd name="connsiteX263" fmla="*/ 0 w 1506406"/>
              <a:gd name="connsiteY263" fmla="*/ 1737898 h 6069892"/>
              <a:gd name="connsiteX264" fmla="*/ 0 w 1506406"/>
              <a:gd name="connsiteY264" fmla="*/ 1694594 h 6069892"/>
              <a:gd name="connsiteX265" fmla="*/ 0 w 1506406"/>
              <a:gd name="connsiteY265" fmla="*/ 1684985 h 6069892"/>
              <a:gd name="connsiteX266" fmla="*/ 0 w 1506406"/>
              <a:gd name="connsiteY266" fmla="*/ 1610663 h 6069892"/>
              <a:gd name="connsiteX267" fmla="*/ 0 w 1506406"/>
              <a:gd name="connsiteY267" fmla="*/ 1560026 h 6069892"/>
              <a:gd name="connsiteX268" fmla="*/ 0 w 1506406"/>
              <a:gd name="connsiteY268" fmla="*/ 1526646 h 6069892"/>
              <a:gd name="connsiteX269" fmla="*/ 0 w 1506406"/>
              <a:gd name="connsiteY269" fmla="*/ 1481510 h 6069892"/>
              <a:gd name="connsiteX270" fmla="*/ 0 w 1506406"/>
              <a:gd name="connsiteY270" fmla="*/ 1469904 h 6069892"/>
              <a:gd name="connsiteX271" fmla="*/ 0 w 1506406"/>
              <a:gd name="connsiteY271" fmla="*/ 1454132 h 6069892"/>
              <a:gd name="connsiteX272" fmla="*/ 0 w 1506406"/>
              <a:gd name="connsiteY272" fmla="*/ 1452324 h 6069892"/>
              <a:gd name="connsiteX273" fmla="*/ 0 w 1506406"/>
              <a:gd name="connsiteY273" fmla="*/ 1448130 h 6069892"/>
              <a:gd name="connsiteX274" fmla="*/ 0 w 1506406"/>
              <a:gd name="connsiteY274" fmla="*/ 1399411 h 6069892"/>
              <a:gd name="connsiteX275" fmla="*/ 0 w 1506406"/>
              <a:gd name="connsiteY275" fmla="*/ 1263665 h 6069892"/>
              <a:gd name="connsiteX276" fmla="*/ 0 w 1506406"/>
              <a:gd name="connsiteY276" fmla="*/ 1200281 h 6069892"/>
              <a:gd name="connsiteX277" fmla="*/ 0 w 1506406"/>
              <a:gd name="connsiteY277" fmla="*/ 1184329 h 6069892"/>
              <a:gd name="connsiteX278" fmla="*/ 0 w 1506406"/>
              <a:gd name="connsiteY278" fmla="*/ 1168558 h 6069892"/>
              <a:gd name="connsiteX279" fmla="*/ 0 w 1506406"/>
              <a:gd name="connsiteY279" fmla="*/ 1162556 h 6069892"/>
              <a:gd name="connsiteX280" fmla="*/ 0 w 1506406"/>
              <a:gd name="connsiteY280" fmla="*/ 1156951 h 6069892"/>
              <a:gd name="connsiteX281" fmla="*/ 0 w 1506406"/>
              <a:gd name="connsiteY281" fmla="*/ 1150949 h 6069892"/>
              <a:gd name="connsiteX282" fmla="*/ 0 w 1506406"/>
              <a:gd name="connsiteY282" fmla="*/ 1113646 h 6069892"/>
              <a:gd name="connsiteX283" fmla="*/ 0 w 1506406"/>
              <a:gd name="connsiteY283" fmla="*/ 1080267 h 6069892"/>
              <a:gd name="connsiteX284" fmla="*/ 0 w 1506406"/>
              <a:gd name="connsiteY284" fmla="*/ 966484 h 6069892"/>
              <a:gd name="connsiteX285" fmla="*/ 0 w 1506406"/>
              <a:gd name="connsiteY285" fmla="*/ 914707 h 6069892"/>
              <a:gd name="connsiteX286" fmla="*/ 0 w 1506406"/>
              <a:gd name="connsiteY286" fmla="*/ 887329 h 6069892"/>
              <a:gd name="connsiteX287" fmla="*/ 0 w 1506406"/>
              <a:gd name="connsiteY287" fmla="*/ 871377 h 6069892"/>
              <a:gd name="connsiteX288" fmla="*/ 0 w 1506406"/>
              <a:gd name="connsiteY288" fmla="*/ 865375 h 6069892"/>
              <a:gd name="connsiteX289" fmla="*/ 2 w 1506406"/>
              <a:gd name="connsiteY289" fmla="*/ 865375 h 6069892"/>
              <a:gd name="connsiteX290" fmla="*/ 2 w 1506406"/>
              <a:gd name="connsiteY290" fmla="*/ 604529 h 6069892"/>
              <a:gd name="connsiteX291" fmla="*/ 2 w 1506406"/>
              <a:gd name="connsiteY291" fmla="*/ 318954 h 6069892"/>
              <a:gd name="connsiteX292" fmla="*/ 2 w 1506406"/>
              <a:gd name="connsiteY292" fmla="*/ 285575 h 6069892"/>
              <a:gd name="connsiteX293" fmla="*/ 2 w 1506406"/>
              <a:gd name="connsiteY293" fmla="*/ 0 h 606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</a:cxnLst>
            <a:rect l="l" t="t" r="r" b="b"/>
            <a:pathLst>
              <a:path w="1506406" h="6069892">
                <a:moveTo>
                  <a:pt x="1506406" y="0"/>
                </a:moveTo>
                <a:lnTo>
                  <a:pt x="1506406" y="66583"/>
                </a:lnTo>
                <a:lnTo>
                  <a:pt x="1506406" y="297181"/>
                </a:lnTo>
                <a:lnTo>
                  <a:pt x="1506406" y="363764"/>
                </a:lnTo>
                <a:lnTo>
                  <a:pt x="1506406" y="369007"/>
                </a:lnTo>
                <a:lnTo>
                  <a:pt x="1506406" y="448162"/>
                </a:lnTo>
                <a:lnTo>
                  <a:pt x="1506406" y="552423"/>
                </a:lnTo>
                <a:lnTo>
                  <a:pt x="1506406" y="654581"/>
                </a:lnTo>
                <a:lnTo>
                  <a:pt x="1506406" y="687960"/>
                </a:lnTo>
                <a:lnTo>
                  <a:pt x="1506406" y="733736"/>
                </a:lnTo>
                <a:lnTo>
                  <a:pt x="1506406" y="745343"/>
                </a:lnTo>
                <a:lnTo>
                  <a:pt x="1506406" y="767116"/>
                </a:lnTo>
                <a:lnTo>
                  <a:pt x="1506406" y="794693"/>
                </a:lnTo>
                <a:lnTo>
                  <a:pt x="1506406" y="837997"/>
                </a:lnTo>
                <a:lnTo>
                  <a:pt x="1506406" y="849604"/>
                </a:lnTo>
                <a:lnTo>
                  <a:pt x="1506406" y="871377"/>
                </a:lnTo>
                <a:lnTo>
                  <a:pt x="1506406" y="973535"/>
                </a:lnTo>
                <a:lnTo>
                  <a:pt x="1506406" y="1030917"/>
                </a:lnTo>
                <a:lnTo>
                  <a:pt x="1506406" y="1052690"/>
                </a:lnTo>
                <a:lnTo>
                  <a:pt x="1506406" y="1064297"/>
                </a:lnTo>
                <a:lnTo>
                  <a:pt x="1506406" y="1080267"/>
                </a:lnTo>
                <a:lnTo>
                  <a:pt x="1506406" y="1113646"/>
                </a:lnTo>
                <a:lnTo>
                  <a:pt x="1506406" y="1135178"/>
                </a:lnTo>
                <a:lnTo>
                  <a:pt x="1506406" y="1156951"/>
                </a:lnTo>
                <a:lnTo>
                  <a:pt x="1506406" y="1168558"/>
                </a:lnTo>
                <a:lnTo>
                  <a:pt x="1506406" y="1349871"/>
                </a:lnTo>
                <a:lnTo>
                  <a:pt x="1506406" y="1399221"/>
                </a:lnTo>
                <a:lnTo>
                  <a:pt x="1506406" y="1399411"/>
                </a:lnTo>
                <a:lnTo>
                  <a:pt x="1506406" y="1427247"/>
                </a:lnTo>
                <a:lnTo>
                  <a:pt x="1506406" y="1454132"/>
                </a:lnTo>
                <a:lnTo>
                  <a:pt x="1506406" y="1506402"/>
                </a:lnTo>
                <a:lnTo>
                  <a:pt x="1506406" y="1610663"/>
                </a:lnTo>
                <a:lnTo>
                  <a:pt x="1506406" y="1684985"/>
                </a:lnTo>
                <a:lnTo>
                  <a:pt x="1506406" y="1712821"/>
                </a:lnTo>
                <a:lnTo>
                  <a:pt x="1506406" y="1791977"/>
                </a:lnTo>
                <a:lnTo>
                  <a:pt x="1506406" y="1803583"/>
                </a:lnTo>
                <a:lnTo>
                  <a:pt x="1506406" y="1852933"/>
                </a:lnTo>
                <a:lnTo>
                  <a:pt x="1506406" y="1896237"/>
                </a:lnTo>
                <a:lnTo>
                  <a:pt x="1506406" y="1907844"/>
                </a:lnTo>
                <a:lnTo>
                  <a:pt x="1506406" y="2066564"/>
                </a:lnTo>
                <a:lnTo>
                  <a:pt x="1506406" y="2089158"/>
                </a:lnTo>
                <a:lnTo>
                  <a:pt x="1506406" y="2138507"/>
                </a:lnTo>
                <a:lnTo>
                  <a:pt x="1506406" y="2193418"/>
                </a:lnTo>
                <a:lnTo>
                  <a:pt x="1506406" y="2205991"/>
                </a:lnTo>
                <a:lnTo>
                  <a:pt x="1506406" y="2272574"/>
                </a:lnTo>
                <a:lnTo>
                  <a:pt x="1506406" y="2277817"/>
                </a:lnTo>
                <a:lnTo>
                  <a:pt x="1506406" y="2343901"/>
                </a:lnTo>
                <a:lnTo>
                  <a:pt x="1506406" y="2352139"/>
                </a:lnTo>
                <a:lnTo>
                  <a:pt x="1506406" y="2385519"/>
                </a:lnTo>
                <a:lnTo>
                  <a:pt x="1506406" y="2520086"/>
                </a:lnTo>
                <a:lnTo>
                  <a:pt x="1506406" y="2563391"/>
                </a:lnTo>
                <a:lnTo>
                  <a:pt x="1506406" y="2574998"/>
                </a:lnTo>
                <a:lnTo>
                  <a:pt x="1506406" y="2596770"/>
                </a:lnTo>
                <a:lnTo>
                  <a:pt x="1506406" y="2629475"/>
                </a:lnTo>
                <a:lnTo>
                  <a:pt x="1506406" y="2654153"/>
                </a:lnTo>
                <a:lnTo>
                  <a:pt x="1506406" y="2662855"/>
                </a:lnTo>
                <a:lnTo>
                  <a:pt x="1506406" y="2671093"/>
                </a:lnTo>
                <a:lnTo>
                  <a:pt x="1506406" y="2703503"/>
                </a:lnTo>
                <a:lnTo>
                  <a:pt x="1506406" y="2758414"/>
                </a:lnTo>
                <a:lnTo>
                  <a:pt x="1506406" y="2805661"/>
                </a:lnTo>
                <a:lnTo>
                  <a:pt x="1506406" y="2839040"/>
                </a:lnTo>
                <a:lnTo>
                  <a:pt x="1506406" y="2860572"/>
                </a:lnTo>
                <a:lnTo>
                  <a:pt x="1506406" y="2882345"/>
                </a:lnTo>
                <a:lnTo>
                  <a:pt x="1506406" y="2893951"/>
                </a:lnTo>
                <a:lnTo>
                  <a:pt x="1506406" y="2939727"/>
                </a:lnTo>
                <a:lnTo>
                  <a:pt x="1506406" y="2948429"/>
                </a:lnTo>
                <a:lnTo>
                  <a:pt x="1506406" y="2973107"/>
                </a:lnTo>
                <a:lnTo>
                  <a:pt x="1506406" y="2989077"/>
                </a:lnTo>
                <a:lnTo>
                  <a:pt x="1506406" y="3000684"/>
                </a:lnTo>
                <a:lnTo>
                  <a:pt x="1506406" y="3022456"/>
                </a:lnTo>
                <a:lnTo>
                  <a:pt x="1506406" y="3043988"/>
                </a:lnTo>
                <a:lnTo>
                  <a:pt x="1506406" y="3077368"/>
                </a:lnTo>
                <a:lnTo>
                  <a:pt x="1506406" y="3124615"/>
                </a:lnTo>
                <a:lnTo>
                  <a:pt x="1506406" y="3124805"/>
                </a:lnTo>
                <a:lnTo>
                  <a:pt x="1506406" y="3179526"/>
                </a:lnTo>
                <a:lnTo>
                  <a:pt x="1506406" y="3258681"/>
                </a:lnTo>
                <a:lnTo>
                  <a:pt x="1506406" y="3286258"/>
                </a:lnTo>
                <a:lnTo>
                  <a:pt x="1506406" y="3308031"/>
                </a:lnTo>
                <a:lnTo>
                  <a:pt x="1506406" y="3308221"/>
                </a:lnTo>
                <a:lnTo>
                  <a:pt x="1506406" y="3319637"/>
                </a:lnTo>
                <a:lnTo>
                  <a:pt x="1506406" y="3336057"/>
                </a:lnTo>
                <a:lnTo>
                  <a:pt x="1506406" y="3362942"/>
                </a:lnTo>
                <a:lnTo>
                  <a:pt x="1506406" y="3402141"/>
                </a:lnTo>
                <a:lnTo>
                  <a:pt x="1506406" y="3410379"/>
                </a:lnTo>
                <a:lnTo>
                  <a:pt x="1506406" y="3578327"/>
                </a:lnTo>
                <a:lnTo>
                  <a:pt x="1506406" y="3593795"/>
                </a:lnTo>
                <a:lnTo>
                  <a:pt x="1506406" y="3605212"/>
                </a:lnTo>
                <a:lnTo>
                  <a:pt x="1506406" y="3605402"/>
                </a:lnTo>
                <a:lnTo>
                  <a:pt x="1506406" y="3621631"/>
                </a:lnTo>
                <a:lnTo>
                  <a:pt x="1506406" y="3633238"/>
                </a:lnTo>
                <a:lnTo>
                  <a:pt x="1506406" y="3687716"/>
                </a:lnTo>
                <a:lnTo>
                  <a:pt x="1506406" y="3712393"/>
                </a:lnTo>
                <a:lnTo>
                  <a:pt x="1506406" y="3761743"/>
                </a:lnTo>
                <a:lnTo>
                  <a:pt x="1506406" y="3816654"/>
                </a:lnTo>
                <a:lnTo>
                  <a:pt x="1506406" y="3863901"/>
                </a:lnTo>
                <a:lnTo>
                  <a:pt x="1506406" y="3890976"/>
                </a:lnTo>
                <a:lnTo>
                  <a:pt x="1506406" y="3918812"/>
                </a:lnTo>
                <a:lnTo>
                  <a:pt x="1506406" y="3975374"/>
                </a:lnTo>
                <a:lnTo>
                  <a:pt x="1506406" y="3997968"/>
                </a:lnTo>
                <a:lnTo>
                  <a:pt x="1506406" y="4047317"/>
                </a:lnTo>
                <a:lnTo>
                  <a:pt x="1506406" y="4058924"/>
                </a:lnTo>
                <a:lnTo>
                  <a:pt x="1506406" y="4102228"/>
                </a:lnTo>
                <a:lnTo>
                  <a:pt x="1506406" y="4252711"/>
                </a:lnTo>
                <a:lnTo>
                  <a:pt x="1506406" y="4260949"/>
                </a:lnTo>
                <a:lnTo>
                  <a:pt x="1506406" y="4272555"/>
                </a:lnTo>
                <a:lnTo>
                  <a:pt x="1506406" y="4294329"/>
                </a:lnTo>
                <a:lnTo>
                  <a:pt x="1506406" y="4344498"/>
                </a:lnTo>
                <a:lnTo>
                  <a:pt x="1506406" y="4428896"/>
                </a:lnTo>
                <a:lnTo>
                  <a:pt x="1506406" y="4483808"/>
                </a:lnTo>
                <a:lnTo>
                  <a:pt x="1506406" y="4538285"/>
                </a:lnTo>
                <a:lnTo>
                  <a:pt x="1506406" y="4549892"/>
                </a:lnTo>
                <a:lnTo>
                  <a:pt x="1506406" y="4558130"/>
                </a:lnTo>
                <a:lnTo>
                  <a:pt x="1506406" y="4571665"/>
                </a:lnTo>
                <a:lnTo>
                  <a:pt x="1506406" y="4579903"/>
                </a:lnTo>
                <a:lnTo>
                  <a:pt x="1506406" y="4591510"/>
                </a:lnTo>
                <a:lnTo>
                  <a:pt x="1506406" y="4714471"/>
                </a:lnTo>
                <a:lnTo>
                  <a:pt x="1506406" y="4726077"/>
                </a:lnTo>
                <a:lnTo>
                  <a:pt x="1506406" y="4747850"/>
                </a:lnTo>
                <a:lnTo>
                  <a:pt x="1506406" y="4769382"/>
                </a:lnTo>
                <a:lnTo>
                  <a:pt x="1506406" y="4802761"/>
                </a:lnTo>
                <a:lnTo>
                  <a:pt x="1506406" y="4835466"/>
                </a:lnTo>
                <a:lnTo>
                  <a:pt x="1506406" y="4857239"/>
                </a:lnTo>
                <a:lnTo>
                  <a:pt x="1506406" y="4868846"/>
                </a:lnTo>
                <a:lnTo>
                  <a:pt x="1506406" y="4877084"/>
                </a:lnTo>
                <a:lnTo>
                  <a:pt x="1506406" y="4909494"/>
                </a:lnTo>
                <a:lnTo>
                  <a:pt x="1506406" y="5011652"/>
                </a:lnTo>
                <a:lnTo>
                  <a:pt x="1506406" y="5033425"/>
                </a:lnTo>
                <a:lnTo>
                  <a:pt x="1506406" y="5033615"/>
                </a:lnTo>
                <a:lnTo>
                  <a:pt x="1506406" y="5045031"/>
                </a:lnTo>
                <a:lnTo>
                  <a:pt x="1506406" y="5088336"/>
                </a:lnTo>
                <a:lnTo>
                  <a:pt x="1506406" y="5154420"/>
                </a:lnTo>
                <a:lnTo>
                  <a:pt x="1506406" y="5195068"/>
                </a:lnTo>
                <a:lnTo>
                  <a:pt x="1506406" y="5228447"/>
                </a:lnTo>
                <a:lnTo>
                  <a:pt x="1506406" y="5310951"/>
                </a:lnTo>
                <a:lnTo>
                  <a:pt x="1506406" y="5319189"/>
                </a:lnTo>
                <a:lnTo>
                  <a:pt x="1506406" y="5330606"/>
                </a:lnTo>
                <a:lnTo>
                  <a:pt x="1506406" y="5330796"/>
                </a:lnTo>
                <a:lnTo>
                  <a:pt x="1506406" y="5487137"/>
                </a:lnTo>
                <a:lnTo>
                  <a:pt x="1506406" y="5514022"/>
                </a:lnTo>
                <a:lnTo>
                  <a:pt x="1506406" y="5514212"/>
                </a:lnTo>
                <a:lnTo>
                  <a:pt x="1506406" y="5542048"/>
                </a:lnTo>
                <a:lnTo>
                  <a:pt x="1506406" y="5596526"/>
                </a:lnTo>
                <a:lnTo>
                  <a:pt x="1506406" y="5608132"/>
                </a:lnTo>
                <a:lnTo>
                  <a:pt x="1506406" y="5616370"/>
                </a:lnTo>
                <a:lnTo>
                  <a:pt x="1506406" y="5772711"/>
                </a:lnTo>
                <a:lnTo>
                  <a:pt x="1506406" y="5784318"/>
                </a:lnTo>
                <a:lnTo>
                  <a:pt x="1506406" y="5799786"/>
                </a:lnTo>
                <a:lnTo>
                  <a:pt x="1506406" y="5827622"/>
                </a:lnTo>
                <a:lnTo>
                  <a:pt x="1506406" y="5893707"/>
                </a:lnTo>
                <a:lnTo>
                  <a:pt x="1506406" y="5967734"/>
                </a:lnTo>
                <a:lnTo>
                  <a:pt x="1506406" y="6069892"/>
                </a:lnTo>
                <a:lnTo>
                  <a:pt x="1499092" y="6069892"/>
                </a:lnTo>
                <a:lnTo>
                  <a:pt x="0" y="5244397"/>
                </a:lnTo>
                <a:lnTo>
                  <a:pt x="0" y="5228447"/>
                </a:lnTo>
                <a:lnTo>
                  <a:pt x="0" y="5195068"/>
                </a:lnTo>
                <a:lnTo>
                  <a:pt x="0" y="5154420"/>
                </a:lnTo>
                <a:lnTo>
                  <a:pt x="0" y="5029508"/>
                </a:lnTo>
                <a:lnTo>
                  <a:pt x="0" y="5002130"/>
                </a:lnTo>
                <a:lnTo>
                  <a:pt x="0" y="4958823"/>
                </a:lnTo>
                <a:lnTo>
                  <a:pt x="0" y="4947216"/>
                </a:lnTo>
                <a:lnTo>
                  <a:pt x="0" y="4909494"/>
                </a:lnTo>
                <a:lnTo>
                  <a:pt x="0" y="4868846"/>
                </a:lnTo>
                <a:lnTo>
                  <a:pt x="0" y="4857239"/>
                </a:lnTo>
                <a:lnTo>
                  <a:pt x="0" y="4835466"/>
                </a:lnTo>
                <a:lnTo>
                  <a:pt x="0" y="4790878"/>
                </a:lnTo>
                <a:lnTo>
                  <a:pt x="0" y="4716555"/>
                </a:lnTo>
                <a:lnTo>
                  <a:pt x="0" y="4661642"/>
                </a:lnTo>
                <a:lnTo>
                  <a:pt x="0" y="4575796"/>
                </a:lnTo>
                <a:lnTo>
                  <a:pt x="0" y="4571665"/>
                </a:lnTo>
                <a:lnTo>
                  <a:pt x="0" y="4549892"/>
                </a:lnTo>
                <a:lnTo>
                  <a:pt x="0" y="4538285"/>
                </a:lnTo>
                <a:lnTo>
                  <a:pt x="0" y="4505303"/>
                </a:lnTo>
                <a:lnTo>
                  <a:pt x="0" y="4505113"/>
                </a:lnTo>
                <a:lnTo>
                  <a:pt x="0" y="4493697"/>
                </a:lnTo>
                <a:lnTo>
                  <a:pt x="0" y="4415181"/>
                </a:lnTo>
                <a:lnTo>
                  <a:pt x="0" y="4344498"/>
                </a:lnTo>
                <a:lnTo>
                  <a:pt x="0" y="4290222"/>
                </a:lnTo>
                <a:lnTo>
                  <a:pt x="0" y="4262843"/>
                </a:lnTo>
                <a:lnTo>
                  <a:pt x="0" y="4256842"/>
                </a:lnTo>
                <a:lnTo>
                  <a:pt x="0" y="4252711"/>
                </a:lnTo>
                <a:lnTo>
                  <a:pt x="0" y="4219539"/>
                </a:lnTo>
                <a:lnTo>
                  <a:pt x="0" y="4208122"/>
                </a:lnTo>
                <a:lnTo>
                  <a:pt x="0" y="4207932"/>
                </a:lnTo>
                <a:lnTo>
                  <a:pt x="0" y="4186159"/>
                </a:lnTo>
                <a:lnTo>
                  <a:pt x="0" y="4129607"/>
                </a:lnTo>
                <a:lnTo>
                  <a:pt x="0" y="4102228"/>
                </a:lnTo>
                <a:lnTo>
                  <a:pt x="0" y="4058924"/>
                </a:lnTo>
                <a:lnTo>
                  <a:pt x="0" y="4051591"/>
                </a:lnTo>
                <a:lnTo>
                  <a:pt x="0" y="4047317"/>
                </a:lnTo>
                <a:lnTo>
                  <a:pt x="0" y="3977269"/>
                </a:lnTo>
                <a:lnTo>
                  <a:pt x="0" y="3971267"/>
                </a:lnTo>
                <a:lnTo>
                  <a:pt x="0" y="3943889"/>
                </a:lnTo>
                <a:lnTo>
                  <a:pt x="0" y="3922358"/>
                </a:lnTo>
                <a:lnTo>
                  <a:pt x="0" y="3900585"/>
                </a:lnTo>
                <a:lnTo>
                  <a:pt x="0" y="3890976"/>
                </a:lnTo>
                <a:lnTo>
                  <a:pt x="0" y="3888978"/>
                </a:lnTo>
                <a:lnTo>
                  <a:pt x="0" y="3816654"/>
                </a:lnTo>
                <a:lnTo>
                  <a:pt x="0" y="3766017"/>
                </a:lnTo>
                <a:lnTo>
                  <a:pt x="0" y="3761743"/>
                </a:lnTo>
                <a:lnTo>
                  <a:pt x="0" y="3754410"/>
                </a:lnTo>
                <a:lnTo>
                  <a:pt x="0" y="3732637"/>
                </a:lnTo>
                <a:lnTo>
                  <a:pt x="0" y="3675895"/>
                </a:lnTo>
                <a:lnTo>
                  <a:pt x="0" y="3658315"/>
                </a:lnTo>
                <a:lnTo>
                  <a:pt x="0" y="3605402"/>
                </a:lnTo>
                <a:lnTo>
                  <a:pt x="2" y="3447063"/>
                </a:lnTo>
                <a:lnTo>
                  <a:pt x="2" y="3406272"/>
                </a:lnTo>
                <a:lnTo>
                  <a:pt x="0" y="3406272"/>
                </a:lnTo>
                <a:lnTo>
                  <a:pt x="0" y="3390320"/>
                </a:lnTo>
                <a:lnTo>
                  <a:pt x="0" y="3362942"/>
                </a:lnTo>
                <a:lnTo>
                  <a:pt x="0" y="3356940"/>
                </a:lnTo>
                <a:lnTo>
                  <a:pt x="0" y="3319637"/>
                </a:lnTo>
                <a:lnTo>
                  <a:pt x="0" y="3308221"/>
                </a:lnTo>
                <a:lnTo>
                  <a:pt x="0" y="3286258"/>
                </a:lnTo>
                <a:lnTo>
                  <a:pt x="0" y="3172475"/>
                </a:lnTo>
                <a:lnTo>
                  <a:pt x="0" y="3120698"/>
                </a:lnTo>
                <a:lnTo>
                  <a:pt x="0" y="3109091"/>
                </a:lnTo>
                <a:lnTo>
                  <a:pt x="0" y="3093320"/>
                </a:lnTo>
                <a:lnTo>
                  <a:pt x="0" y="3077368"/>
                </a:lnTo>
                <a:lnTo>
                  <a:pt x="0" y="3071366"/>
                </a:lnTo>
                <a:lnTo>
                  <a:pt x="0" y="3038406"/>
                </a:lnTo>
                <a:lnTo>
                  <a:pt x="0" y="3022456"/>
                </a:lnTo>
                <a:lnTo>
                  <a:pt x="0" y="3000684"/>
                </a:lnTo>
                <a:lnTo>
                  <a:pt x="0" y="2989077"/>
                </a:lnTo>
                <a:lnTo>
                  <a:pt x="0" y="2948429"/>
                </a:lnTo>
                <a:lnTo>
                  <a:pt x="0" y="2823517"/>
                </a:lnTo>
                <a:lnTo>
                  <a:pt x="0" y="2807745"/>
                </a:lnTo>
                <a:lnTo>
                  <a:pt x="0" y="2796139"/>
                </a:lnTo>
                <a:lnTo>
                  <a:pt x="0" y="2752832"/>
                </a:lnTo>
                <a:lnTo>
                  <a:pt x="0" y="2703503"/>
                </a:lnTo>
                <a:lnTo>
                  <a:pt x="0" y="2666986"/>
                </a:lnTo>
                <a:lnTo>
                  <a:pt x="0" y="2662855"/>
                </a:lnTo>
                <a:lnTo>
                  <a:pt x="0" y="2629475"/>
                </a:lnTo>
                <a:lnTo>
                  <a:pt x="0" y="2584887"/>
                </a:lnTo>
                <a:lnTo>
                  <a:pt x="0" y="2510564"/>
                </a:lnTo>
                <a:lnTo>
                  <a:pt x="0" y="2506371"/>
                </a:lnTo>
                <a:lnTo>
                  <a:pt x="0" y="2381412"/>
                </a:lnTo>
                <a:lnTo>
                  <a:pt x="0" y="2369805"/>
                </a:lnTo>
                <a:lnTo>
                  <a:pt x="0" y="2354033"/>
                </a:lnTo>
                <a:lnTo>
                  <a:pt x="0" y="2348032"/>
                </a:lnTo>
                <a:lnTo>
                  <a:pt x="0" y="2343901"/>
                </a:lnTo>
                <a:lnTo>
                  <a:pt x="0" y="2299312"/>
                </a:lnTo>
                <a:lnTo>
                  <a:pt x="0" y="2299122"/>
                </a:lnTo>
                <a:lnTo>
                  <a:pt x="0" y="2220797"/>
                </a:lnTo>
                <a:lnTo>
                  <a:pt x="0" y="2209190"/>
                </a:lnTo>
                <a:lnTo>
                  <a:pt x="0" y="2193418"/>
                </a:lnTo>
                <a:lnTo>
                  <a:pt x="0" y="2138507"/>
                </a:lnTo>
                <a:lnTo>
                  <a:pt x="0" y="2084231"/>
                </a:lnTo>
                <a:lnTo>
                  <a:pt x="0" y="2068459"/>
                </a:lnTo>
                <a:lnTo>
                  <a:pt x="0" y="2062457"/>
                </a:lnTo>
                <a:lnTo>
                  <a:pt x="0" y="2056852"/>
                </a:lnTo>
                <a:lnTo>
                  <a:pt x="0" y="2050851"/>
                </a:lnTo>
                <a:lnTo>
                  <a:pt x="0" y="2035079"/>
                </a:lnTo>
                <a:lnTo>
                  <a:pt x="0" y="2013548"/>
                </a:lnTo>
                <a:lnTo>
                  <a:pt x="0" y="1980168"/>
                </a:lnTo>
                <a:lnTo>
                  <a:pt x="0" y="1923616"/>
                </a:lnTo>
                <a:lnTo>
                  <a:pt x="0" y="1907844"/>
                </a:lnTo>
                <a:lnTo>
                  <a:pt x="0" y="1896237"/>
                </a:lnTo>
                <a:lnTo>
                  <a:pt x="0" y="1852933"/>
                </a:lnTo>
                <a:lnTo>
                  <a:pt x="0" y="1845600"/>
                </a:lnTo>
                <a:lnTo>
                  <a:pt x="0" y="1771278"/>
                </a:lnTo>
                <a:lnTo>
                  <a:pt x="0" y="1767085"/>
                </a:lnTo>
                <a:lnTo>
                  <a:pt x="0" y="1765276"/>
                </a:lnTo>
                <a:lnTo>
                  <a:pt x="0" y="1749505"/>
                </a:lnTo>
                <a:lnTo>
                  <a:pt x="0" y="1737898"/>
                </a:lnTo>
                <a:lnTo>
                  <a:pt x="0" y="1694594"/>
                </a:lnTo>
                <a:lnTo>
                  <a:pt x="0" y="1684985"/>
                </a:lnTo>
                <a:lnTo>
                  <a:pt x="0" y="1610663"/>
                </a:lnTo>
                <a:lnTo>
                  <a:pt x="0" y="1560026"/>
                </a:lnTo>
                <a:lnTo>
                  <a:pt x="0" y="1526646"/>
                </a:lnTo>
                <a:lnTo>
                  <a:pt x="0" y="1481510"/>
                </a:lnTo>
                <a:lnTo>
                  <a:pt x="0" y="1469904"/>
                </a:lnTo>
                <a:lnTo>
                  <a:pt x="0" y="1454132"/>
                </a:lnTo>
                <a:lnTo>
                  <a:pt x="0" y="1452324"/>
                </a:lnTo>
                <a:lnTo>
                  <a:pt x="0" y="1448130"/>
                </a:lnTo>
                <a:lnTo>
                  <a:pt x="0" y="1399411"/>
                </a:lnTo>
                <a:lnTo>
                  <a:pt x="0" y="1263665"/>
                </a:lnTo>
                <a:lnTo>
                  <a:pt x="0" y="1200281"/>
                </a:lnTo>
                <a:lnTo>
                  <a:pt x="0" y="1184329"/>
                </a:lnTo>
                <a:lnTo>
                  <a:pt x="0" y="1168558"/>
                </a:lnTo>
                <a:lnTo>
                  <a:pt x="0" y="1162556"/>
                </a:lnTo>
                <a:lnTo>
                  <a:pt x="0" y="1156951"/>
                </a:lnTo>
                <a:lnTo>
                  <a:pt x="0" y="1150949"/>
                </a:lnTo>
                <a:lnTo>
                  <a:pt x="0" y="1113646"/>
                </a:lnTo>
                <a:lnTo>
                  <a:pt x="0" y="1080267"/>
                </a:lnTo>
                <a:lnTo>
                  <a:pt x="0" y="966484"/>
                </a:lnTo>
                <a:lnTo>
                  <a:pt x="0" y="914707"/>
                </a:lnTo>
                <a:lnTo>
                  <a:pt x="0" y="887329"/>
                </a:lnTo>
                <a:lnTo>
                  <a:pt x="0" y="871377"/>
                </a:lnTo>
                <a:lnTo>
                  <a:pt x="0" y="865375"/>
                </a:lnTo>
                <a:lnTo>
                  <a:pt x="2" y="865375"/>
                </a:lnTo>
                <a:lnTo>
                  <a:pt x="2" y="604529"/>
                </a:lnTo>
                <a:lnTo>
                  <a:pt x="2" y="318954"/>
                </a:lnTo>
                <a:lnTo>
                  <a:pt x="2" y="285575"/>
                </a:lnTo>
                <a:lnTo>
                  <a:pt x="2" y="0"/>
                </a:lnTo>
                <a:close/>
              </a:path>
            </a:pathLst>
          </a:custGeom>
          <a:solidFill>
            <a:schemeClr val="bg2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lIns="0" tIns="1280160" rIns="320040" bIns="365760" rtlCol="0" anchor="t" anchorCtr="0">
            <a:noAutofit/>
          </a:bodyPr>
          <a:lstStyle/>
          <a:p>
            <a:pPr lvl="0">
              <a:lnSpc>
                <a:spcPts val="1740"/>
              </a:lnSpc>
              <a:spcAft>
                <a:spcPts val="60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BCF0EA1-6E1F-694F-A11C-56995E64AC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0151" y="1537605"/>
            <a:ext cx="4531284" cy="640819"/>
          </a:xfr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 sz="2400">
                <a:solidFill>
                  <a:schemeClr val="accent5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01B7B4E-53BE-534F-B20D-595450B5C8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4398" y="3205041"/>
            <a:ext cx="4074084" cy="640819"/>
          </a:xfr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>
                <a:solidFill>
                  <a:schemeClr val="bg1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392B1974-7467-6846-B67D-7EBF73DDFC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4398" y="4926264"/>
            <a:ext cx="4074084" cy="640819"/>
          </a:xfr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>
                <a:solidFill>
                  <a:schemeClr val="bg1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F189E04-60C9-4A4F-82CD-BE24BC19E1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64398" y="1537605"/>
            <a:ext cx="4074084" cy="640819"/>
          </a:xfr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>
                <a:solidFill>
                  <a:schemeClr val="bg1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0F66868C-944C-6848-8882-5731441845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80151" y="3205041"/>
            <a:ext cx="4531284" cy="640819"/>
          </a:xfr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 sz="2400">
                <a:solidFill>
                  <a:schemeClr val="accent5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D8A2C7B-C9AC-A84C-B7F5-A98D7980E3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80151" y="4926264"/>
            <a:ext cx="4531284" cy="640819"/>
          </a:xfr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 sz="2400">
                <a:solidFill>
                  <a:schemeClr val="accent5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24AFC61-CAFD-F043-8CE0-A7CE8263DDE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4975" y="1537231"/>
            <a:ext cx="641350" cy="640819"/>
          </a:xfrm>
        </p:spPr>
        <p:txBody>
          <a:bodyPr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5" name="Picture Placeholder 9">
            <a:extLst>
              <a:ext uri="{FF2B5EF4-FFF2-40B4-BE49-F238E27FC236}">
                <a16:creationId xmlns:a16="http://schemas.microsoft.com/office/drawing/2014/main" id="{3916D1E2-24CA-C54A-AFD8-22DD4F642D8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4975" y="3205041"/>
            <a:ext cx="641350" cy="640819"/>
          </a:xfrm>
        </p:spPr>
        <p:txBody>
          <a:bodyPr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6" name="Picture Placeholder 9">
            <a:extLst>
              <a:ext uri="{FF2B5EF4-FFF2-40B4-BE49-F238E27FC236}">
                <a16:creationId xmlns:a16="http://schemas.microsoft.com/office/drawing/2014/main" id="{7F76D20C-029A-CE46-8C18-5347018119D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4975" y="4926264"/>
            <a:ext cx="641350" cy="640819"/>
          </a:xfrm>
        </p:spPr>
        <p:txBody>
          <a:bodyPr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B3BBEEA-11D6-D242-9401-0509D0BD67C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6257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9CAABFD-6DA0-9B43-8C66-24E31D99760C}"/>
              </a:ext>
            </a:extLst>
          </p:cNvPr>
          <p:cNvSpPr/>
          <p:nvPr userDrawn="1"/>
        </p:nvSpPr>
        <p:spPr>
          <a:xfrm>
            <a:off x="5796951" y="6021238"/>
            <a:ext cx="6391874" cy="836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EFAB906-FF68-0D42-A6B7-BA872E8BE55C}"/>
              </a:ext>
            </a:extLst>
          </p:cNvPr>
          <p:cNvSpPr/>
          <p:nvPr userDrawn="1"/>
        </p:nvSpPr>
        <p:spPr>
          <a:xfrm rot="18924584">
            <a:off x="2545594" y="2597564"/>
            <a:ext cx="11066325" cy="2229593"/>
          </a:xfrm>
          <a:custGeom>
            <a:avLst/>
            <a:gdLst>
              <a:gd name="connsiteX0" fmla="*/ 9690327 w 11066325"/>
              <a:gd name="connsiteY0" fmla="*/ 0 h 2229593"/>
              <a:gd name="connsiteX1" fmla="*/ 11066325 w 11066325"/>
              <a:gd name="connsiteY1" fmla="*/ 1356456 h 2229593"/>
              <a:gd name="connsiteX2" fmla="*/ 10274531 w 11066325"/>
              <a:gd name="connsiteY2" fmla="*/ 2159656 h 2229593"/>
              <a:gd name="connsiteX3" fmla="*/ 10274531 w 11066325"/>
              <a:gd name="connsiteY3" fmla="*/ 2159657 h 2229593"/>
              <a:gd name="connsiteX4" fmla="*/ 10274173 w 11066325"/>
              <a:gd name="connsiteY4" fmla="*/ 2160019 h 2229593"/>
              <a:gd name="connsiteX5" fmla="*/ 10273811 w 11066325"/>
              <a:gd name="connsiteY5" fmla="*/ 2159662 h 2229593"/>
              <a:gd name="connsiteX6" fmla="*/ 2183257 w 11066325"/>
              <a:gd name="connsiteY6" fmla="*/ 2229593 h 2229593"/>
              <a:gd name="connsiteX7" fmla="*/ 0 w 11066325"/>
              <a:gd name="connsiteY7" fmla="*/ 77341 h 2229593"/>
              <a:gd name="connsiteX8" fmla="*/ 8091275 w 11066325"/>
              <a:gd name="connsiteY8" fmla="*/ 7404 h 2229593"/>
              <a:gd name="connsiteX9" fmla="*/ 8093992 w 11066325"/>
              <a:gd name="connsiteY9" fmla="*/ 10082 h 2229593"/>
              <a:gd name="connsiteX10" fmla="*/ 8280407 w 11066325"/>
              <a:gd name="connsiteY10" fmla="*/ 10082 h 2229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66325" h="2229593">
                <a:moveTo>
                  <a:pt x="9690327" y="0"/>
                </a:moveTo>
                <a:lnTo>
                  <a:pt x="11066325" y="1356456"/>
                </a:lnTo>
                <a:lnTo>
                  <a:pt x="10274531" y="2159656"/>
                </a:lnTo>
                <a:lnTo>
                  <a:pt x="10274531" y="2159657"/>
                </a:lnTo>
                <a:lnTo>
                  <a:pt x="10274173" y="2160019"/>
                </a:lnTo>
                <a:lnTo>
                  <a:pt x="10273811" y="2159662"/>
                </a:lnTo>
                <a:lnTo>
                  <a:pt x="2183257" y="2229593"/>
                </a:lnTo>
                <a:lnTo>
                  <a:pt x="0" y="77341"/>
                </a:lnTo>
                <a:lnTo>
                  <a:pt x="8091275" y="7404"/>
                </a:lnTo>
                <a:lnTo>
                  <a:pt x="8093992" y="10082"/>
                </a:lnTo>
                <a:lnTo>
                  <a:pt x="8280407" y="10082"/>
                </a:lnTo>
                <a:close/>
              </a:path>
            </a:pathLst>
          </a:custGeom>
          <a:gradFill>
            <a:gsLst>
              <a:gs pos="100000">
                <a:srgbClr val="00FFFF"/>
              </a:gs>
              <a:gs pos="0">
                <a:schemeClr val="accent1"/>
              </a:gs>
            </a:gsLst>
            <a:lin ang="0" scaled="0"/>
          </a:gra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E683AC8-69C8-9340-A0EA-997C0B874E2F}"/>
              </a:ext>
            </a:extLst>
          </p:cNvPr>
          <p:cNvSpPr/>
          <p:nvPr userDrawn="1"/>
        </p:nvSpPr>
        <p:spPr>
          <a:xfrm rot="5400000" flipH="1">
            <a:off x="6763005" y="1428902"/>
            <a:ext cx="5432611" cy="5425582"/>
          </a:xfrm>
          <a:custGeom>
            <a:avLst/>
            <a:gdLst>
              <a:gd name="connsiteX0" fmla="*/ 6957529 w 10673030"/>
              <a:gd name="connsiteY0" fmla="*/ 0 h 10659221"/>
              <a:gd name="connsiteX1" fmla="*/ 6957529 w 10673030"/>
              <a:gd name="connsiteY1" fmla="*/ 1 h 10659221"/>
              <a:gd name="connsiteX2" fmla="*/ 10673030 w 10673030"/>
              <a:gd name="connsiteY2" fmla="*/ 1 h 10659221"/>
              <a:gd name="connsiteX3" fmla="*/ 6984725 w 10673030"/>
              <a:gd name="connsiteY3" fmla="*/ 3688307 h 10659221"/>
              <a:gd name="connsiteX4" fmla="*/ 6957529 w 10673030"/>
              <a:gd name="connsiteY4" fmla="*/ 3688307 h 10659221"/>
              <a:gd name="connsiteX5" fmla="*/ 6957529 w 10673030"/>
              <a:gd name="connsiteY5" fmla="*/ 3722425 h 10659221"/>
              <a:gd name="connsiteX6" fmla="*/ 0 w 10673030"/>
              <a:gd name="connsiteY6" fmla="*/ 10659221 h 10659221"/>
              <a:gd name="connsiteX7" fmla="*/ 0 w 10673030"/>
              <a:gd name="connsiteY7" fmla="*/ 6936797 h 10659221"/>
              <a:gd name="connsiteX8" fmla="*/ 6956909 w 10673030"/>
              <a:gd name="connsiteY8" fmla="*/ 619 h 10659221"/>
              <a:gd name="connsiteX9" fmla="*/ 6956909 w 10673030"/>
              <a:gd name="connsiteY9" fmla="*/ 1 h 10659221"/>
              <a:gd name="connsiteX10" fmla="*/ 6957528 w 10673030"/>
              <a:gd name="connsiteY10" fmla="*/ 1 h 10659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673030" h="10659221">
                <a:moveTo>
                  <a:pt x="6957529" y="0"/>
                </a:moveTo>
                <a:lnTo>
                  <a:pt x="6957529" y="1"/>
                </a:lnTo>
                <a:lnTo>
                  <a:pt x="10673030" y="1"/>
                </a:lnTo>
                <a:lnTo>
                  <a:pt x="6984725" y="3688307"/>
                </a:lnTo>
                <a:lnTo>
                  <a:pt x="6957529" y="3688307"/>
                </a:lnTo>
                <a:lnTo>
                  <a:pt x="6957529" y="3722425"/>
                </a:lnTo>
                <a:lnTo>
                  <a:pt x="0" y="10659221"/>
                </a:lnTo>
                <a:lnTo>
                  <a:pt x="0" y="6936797"/>
                </a:lnTo>
                <a:lnTo>
                  <a:pt x="6956909" y="619"/>
                </a:lnTo>
                <a:lnTo>
                  <a:pt x="6956909" y="1"/>
                </a:lnTo>
                <a:lnTo>
                  <a:pt x="6957528" y="1"/>
                </a:lnTo>
                <a:close/>
              </a:path>
            </a:pathLst>
          </a:cu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691640"/>
            <a:ext cx="11274552" cy="4050792"/>
          </a:xfrm>
        </p:spPr>
        <p:txBody>
          <a:bodyPr/>
          <a:lstStyle>
            <a:lvl1pPr marL="350838" indent="-339725">
              <a:spcBef>
                <a:spcPts val="1800"/>
              </a:spcBef>
              <a:buClr>
                <a:schemeClr val="bg2"/>
              </a:buClr>
              <a:buFont typeface="+mj-lt"/>
              <a:buAutoNum type="arabicPeriod"/>
              <a:tabLst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7DA728-F480-3845-9696-2FBB2A72B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0954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-1col-5D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A4A43-28A6-E74E-90C9-65ACF56B398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0FCE44B-78D6-5C4A-82ED-F2551E5278E6}"/>
              </a:ext>
            </a:extLst>
          </p:cNvPr>
          <p:cNvSpPr/>
          <p:nvPr userDrawn="1"/>
        </p:nvSpPr>
        <p:spPr>
          <a:xfrm>
            <a:off x="0" y="13199"/>
            <a:ext cx="4586528" cy="6858000"/>
          </a:xfrm>
          <a:custGeom>
            <a:avLst/>
            <a:gdLst>
              <a:gd name="connsiteX0" fmla="*/ 0 w 4586528"/>
              <a:gd name="connsiteY0" fmla="*/ 0 h 6858000"/>
              <a:gd name="connsiteX1" fmla="*/ 450495 w 4586528"/>
              <a:gd name="connsiteY1" fmla="*/ 0 h 6858000"/>
              <a:gd name="connsiteX2" fmla="*/ 3554542 w 4586528"/>
              <a:gd name="connsiteY2" fmla="*/ 0 h 6858000"/>
              <a:gd name="connsiteX3" fmla="*/ 4005037 w 4586528"/>
              <a:gd name="connsiteY3" fmla="*/ 0 h 6858000"/>
              <a:gd name="connsiteX4" fmla="*/ 4586528 w 4586528"/>
              <a:gd name="connsiteY4" fmla="*/ 6858000 h 6858000"/>
              <a:gd name="connsiteX5" fmla="*/ 4136033 w 4586528"/>
              <a:gd name="connsiteY5" fmla="*/ 6858000 h 6858000"/>
              <a:gd name="connsiteX6" fmla="*/ 450495 w 4586528"/>
              <a:gd name="connsiteY6" fmla="*/ 6858000 h 6858000"/>
              <a:gd name="connsiteX7" fmla="*/ 0 w 4586528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86528" h="6858000">
                <a:moveTo>
                  <a:pt x="0" y="0"/>
                </a:moveTo>
                <a:lnTo>
                  <a:pt x="450495" y="0"/>
                </a:lnTo>
                <a:lnTo>
                  <a:pt x="3554542" y="0"/>
                </a:lnTo>
                <a:lnTo>
                  <a:pt x="4005037" y="0"/>
                </a:lnTo>
                <a:lnTo>
                  <a:pt x="4586528" y="6858000"/>
                </a:lnTo>
                <a:lnTo>
                  <a:pt x="4136033" y="6858000"/>
                </a:lnTo>
                <a:lnTo>
                  <a:pt x="4504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1FEA5591-1DA5-BA49-8DAA-A31C5FC41EE6}"/>
              </a:ext>
            </a:extLst>
          </p:cNvPr>
          <p:cNvSpPr/>
          <p:nvPr userDrawn="1"/>
        </p:nvSpPr>
        <p:spPr>
          <a:xfrm>
            <a:off x="3936814" y="28217"/>
            <a:ext cx="823031" cy="6858000"/>
          </a:xfrm>
          <a:custGeom>
            <a:avLst/>
            <a:gdLst>
              <a:gd name="connsiteX0" fmla="*/ 0 w 823031"/>
              <a:gd name="connsiteY0" fmla="*/ 0 h 6858000"/>
              <a:gd name="connsiteX1" fmla="*/ 241540 w 823031"/>
              <a:gd name="connsiteY1" fmla="*/ 0 h 6858000"/>
              <a:gd name="connsiteX2" fmla="*/ 823031 w 823031"/>
              <a:gd name="connsiteY2" fmla="*/ 6858000 h 6858000"/>
              <a:gd name="connsiteX3" fmla="*/ 581491 w 823031"/>
              <a:gd name="connsiteY3" fmla="*/ 6858000 h 6858000"/>
              <a:gd name="connsiteX4" fmla="*/ 0 w 823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31" h="6858000">
                <a:moveTo>
                  <a:pt x="0" y="0"/>
                </a:moveTo>
                <a:lnTo>
                  <a:pt x="241540" y="0"/>
                </a:lnTo>
                <a:lnTo>
                  <a:pt x="823031" y="6858000"/>
                </a:lnTo>
                <a:lnTo>
                  <a:pt x="581491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FFFF"/>
              </a:gs>
              <a:gs pos="96000">
                <a:srgbClr val="0099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Picture 1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F7705CA-7262-4541-8F41-59F459BAB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992" y="737900"/>
            <a:ext cx="991562" cy="136560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739BE9A-9F54-F149-BD40-27D43B4AC943}"/>
              </a:ext>
            </a:extLst>
          </p:cNvPr>
          <p:cNvCxnSpPr>
            <a:cxnSpLocks/>
          </p:cNvCxnSpPr>
          <p:nvPr userDrawn="1"/>
        </p:nvCxnSpPr>
        <p:spPr>
          <a:xfrm>
            <a:off x="543089" y="3303859"/>
            <a:ext cx="227428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595" y="2199845"/>
            <a:ext cx="3104449" cy="636540"/>
          </a:xfrm>
        </p:spPr>
        <p:txBody>
          <a:bodyPr/>
          <a:lstStyle>
            <a:lvl1pPr>
              <a:defRPr sz="3000" b="1"/>
            </a:lvl1pPr>
          </a:lstStyle>
          <a:p>
            <a:r>
              <a:rPr lang="en-US"/>
              <a:t>DNA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6B58-4984-4C3A-A106-EA6C4686C9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3089" y="3554141"/>
            <a:ext cx="3104449" cy="365760"/>
          </a:xfrm>
        </p:spPr>
        <p:txBody>
          <a:bodyPr/>
          <a:lstStyle>
            <a:lvl1pPr marL="14288" indent="-14288" algn="l">
              <a:spcBef>
                <a:spcPts val="2400"/>
              </a:spcBef>
              <a:buClr>
                <a:schemeClr val="accent1"/>
              </a:buClr>
              <a:buNone/>
              <a:tabLst/>
              <a:defRPr sz="2200" b="1"/>
            </a:lvl1pPr>
          </a:lstStyle>
          <a:p>
            <a:pPr lvl="0"/>
            <a:r>
              <a:rPr lang="en-US"/>
              <a:t>DNA Subhead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2BCD5718-8DE5-774D-B0CF-AE8288A8F98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1820" y="520801"/>
            <a:ext cx="771390" cy="774492"/>
          </a:xfrm>
          <a:noFill/>
        </p:spPr>
        <p:txBody>
          <a:bodyPr tIns="0" rIns="0" bIns="91440"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6921EFB9-5549-D743-9556-D8FA53E0FFA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162770" y="520801"/>
            <a:ext cx="771390" cy="774492"/>
          </a:xfrm>
          <a:noFill/>
        </p:spPr>
        <p:txBody>
          <a:bodyPr tIns="0" rIns="0" bIns="91440"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9C2A2B36-F1F9-EC49-9F69-2BBD5359A40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371820" y="2706062"/>
            <a:ext cx="771390" cy="774492"/>
          </a:xfrm>
          <a:noFill/>
        </p:spPr>
        <p:txBody>
          <a:bodyPr tIns="0" rIns="0" bIns="91440"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AED0217-D12B-DC48-B922-A35AC11AA2A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162770" y="2706062"/>
            <a:ext cx="771390" cy="774492"/>
          </a:xfrm>
          <a:noFill/>
        </p:spPr>
        <p:txBody>
          <a:bodyPr tIns="0" rIns="0" bIns="91440"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7F763601-4065-4342-A3B3-8CD7C5FD5E7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371820" y="4844828"/>
            <a:ext cx="771390" cy="774492"/>
          </a:xfrm>
          <a:noFill/>
        </p:spPr>
        <p:txBody>
          <a:bodyPr tIns="0" rIns="0" bIns="91440"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4A0C962D-FCC6-DC46-A9B1-95B9BBDFD2E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162770" y="4844828"/>
            <a:ext cx="771390" cy="774492"/>
          </a:xfrm>
          <a:noFill/>
        </p:spPr>
        <p:txBody>
          <a:bodyPr tIns="0" rIns="0" bIns="91440"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3DE8E14D-C1FB-B140-AB53-00B36638EB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6781" y="1411838"/>
            <a:ext cx="2003588" cy="874162"/>
          </a:xfrm>
        </p:spPr>
        <p:txBody>
          <a:bodyPr/>
          <a:lstStyle>
            <a:lvl1pPr marL="12700" indent="-12700">
              <a:buNone/>
              <a:tabLst/>
              <a:defRPr sz="1800" b="1">
                <a:solidFill>
                  <a:schemeClr val="bg1"/>
                </a:solidFill>
              </a:defRPr>
            </a:lvl1pPr>
            <a:lvl2pPr marL="12700" indent="0">
              <a:spcBef>
                <a:spcPts val="600"/>
              </a:spcBef>
              <a:buNone/>
              <a:tabLst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97C614D-BCEE-9A4A-B7AA-CA852A44BD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46781" y="3565952"/>
            <a:ext cx="2003588" cy="874163"/>
          </a:xfrm>
        </p:spPr>
        <p:txBody>
          <a:bodyPr/>
          <a:lstStyle>
            <a:lvl1pPr marL="12700" indent="-12700">
              <a:buNone/>
              <a:tabLst/>
              <a:defRPr sz="1800" b="1">
                <a:solidFill>
                  <a:schemeClr val="bg1"/>
                </a:solidFill>
              </a:defRPr>
            </a:lvl1pPr>
            <a:lvl2pPr marL="12700" indent="0">
              <a:spcBef>
                <a:spcPts val="600"/>
              </a:spcBef>
              <a:buNone/>
              <a:tabLst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08ADE499-03F8-434C-9FF0-AF6FE34BF1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46781" y="5720068"/>
            <a:ext cx="2003588" cy="874163"/>
          </a:xfrm>
        </p:spPr>
        <p:txBody>
          <a:bodyPr/>
          <a:lstStyle>
            <a:lvl1pPr marL="12700" indent="-12700">
              <a:buNone/>
              <a:tabLst/>
              <a:defRPr sz="1800" b="1">
                <a:solidFill>
                  <a:schemeClr val="bg1"/>
                </a:solidFill>
              </a:defRPr>
            </a:lvl1pPr>
            <a:lvl2pPr marL="12700" indent="0">
              <a:spcBef>
                <a:spcPts val="600"/>
              </a:spcBef>
              <a:buNone/>
              <a:tabLst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1446F247-B7E7-C347-9650-D11E49320B3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36265" y="1411838"/>
            <a:ext cx="2003588" cy="874162"/>
          </a:xfrm>
        </p:spPr>
        <p:txBody>
          <a:bodyPr/>
          <a:lstStyle>
            <a:lvl1pPr marL="12700" indent="-12700">
              <a:buNone/>
              <a:tabLst/>
              <a:defRPr sz="1800" b="1">
                <a:solidFill>
                  <a:schemeClr val="bg1"/>
                </a:solidFill>
              </a:defRPr>
            </a:lvl1pPr>
            <a:lvl2pPr marL="12700" indent="0">
              <a:spcBef>
                <a:spcPts val="600"/>
              </a:spcBef>
              <a:buNone/>
              <a:tabLst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83C19203-A636-724E-A139-B017B193CEE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36265" y="3574746"/>
            <a:ext cx="2003588" cy="874162"/>
          </a:xfrm>
        </p:spPr>
        <p:txBody>
          <a:bodyPr/>
          <a:lstStyle>
            <a:lvl1pPr marL="12700" indent="-12700">
              <a:buNone/>
              <a:tabLst/>
              <a:defRPr sz="1800" b="1">
                <a:solidFill>
                  <a:schemeClr val="bg1"/>
                </a:solidFill>
              </a:defRPr>
            </a:lvl1pPr>
            <a:lvl2pPr marL="12700" indent="0">
              <a:spcBef>
                <a:spcPts val="600"/>
              </a:spcBef>
              <a:buNone/>
              <a:tabLst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83781645-A0D9-394A-B69B-58C4425F340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36265" y="5728861"/>
            <a:ext cx="2003588" cy="874162"/>
          </a:xfrm>
        </p:spPr>
        <p:txBody>
          <a:bodyPr/>
          <a:lstStyle>
            <a:lvl1pPr marL="12700" indent="-12700">
              <a:buNone/>
              <a:tabLst/>
              <a:defRPr sz="1800" b="1">
                <a:solidFill>
                  <a:schemeClr val="bg1"/>
                </a:solidFill>
              </a:defRPr>
            </a:lvl1pPr>
            <a:lvl2pPr marL="12700" indent="0">
              <a:spcBef>
                <a:spcPts val="600"/>
              </a:spcBef>
              <a:buNone/>
              <a:tabLst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83596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-1col-5D-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440" y="390996"/>
            <a:ext cx="7332007" cy="733164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C387A1B-918E-AB41-876B-115FEE0A94E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3A4E7B37-3CC6-4141-BEE2-72932ACE87DB}"/>
              </a:ext>
            </a:extLst>
          </p:cNvPr>
          <p:cNvSpPr/>
          <p:nvPr userDrawn="1"/>
        </p:nvSpPr>
        <p:spPr>
          <a:xfrm rot="10800000">
            <a:off x="9813285" y="-1129"/>
            <a:ext cx="2388609" cy="137810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B1B3178F-351A-CD46-8718-D91FAC1DA04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430316" y="218868"/>
            <a:ext cx="511175" cy="511175"/>
          </a:xfrm>
        </p:spPr>
        <p:txBody>
          <a:bodyPr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636FE332-6BF6-C34A-8A1D-07A2CE733972}"/>
              </a:ext>
            </a:extLst>
          </p:cNvPr>
          <p:cNvSpPr/>
          <p:nvPr userDrawn="1"/>
        </p:nvSpPr>
        <p:spPr>
          <a:xfrm flipH="1">
            <a:off x="5025994" y="2717864"/>
            <a:ext cx="7175899" cy="4140135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442" y="5152163"/>
            <a:ext cx="4327472" cy="872120"/>
          </a:xfrm>
        </p:spPr>
        <p:txBody>
          <a:bodyPr/>
          <a:lstStyle>
            <a:lvl1pPr>
              <a:buNone/>
              <a:defRPr sz="2200">
                <a:solidFill>
                  <a:schemeClr val="accent1"/>
                </a:solidFill>
              </a:defRPr>
            </a:lvl1pPr>
            <a:lvl2pPr marL="12700" indent="-12700">
              <a:spcBef>
                <a:spcPts val="1200"/>
              </a:spcBef>
              <a:buNone/>
              <a:tabLst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tagline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3542E7B-D9A7-1446-AEAA-D8641457A0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261" y="1913085"/>
            <a:ext cx="3459253" cy="3635375"/>
          </a:xfrm>
        </p:spPr>
        <p:txBody>
          <a:bodyPr/>
          <a:lstStyle>
            <a:lvl1pPr>
              <a:buNone/>
              <a:defRPr sz="2800">
                <a:solidFill>
                  <a:schemeClr val="bg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8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Subhead 2</a:t>
            </a:r>
          </a:p>
          <a:p>
            <a:pPr lvl="2"/>
            <a:r>
              <a:rPr lang="en-US"/>
              <a:t>Bullet copy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DECFA0F-C00A-D743-8483-E45716601A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38074" y="2916454"/>
            <a:ext cx="3276373" cy="2632006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Bullet copy</a:t>
            </a:r>
          </a:p>
        </p:txBody>
      </p:sp>
    </p:spTree>
    <p:extLst>
      <p:ext uri="{BB962C8B-B14F-4D97-AF65-F5344CB8AC3E}">
        <p14:creationId xmlns:p14="http://schemas.microsoft.com/office/powerpoint/2010/main" val="263089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FD90E-4E7B-0E42-A550-FAFDBAF291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8063" y="2111375"/>
            <a:ext cx="2894704" cy="1285433"/>
          </a:xfrm>
        </p:spPr>
        <p:txBody>
          <a:bodyPr/>
          <a:lstStyle>
            <a:lvl1pPr marL="12700" indent="-12700">
              <a:buNone/>
              <a:tabLst/>
              <a:defRPr sz="1800" b="1"/>
            </a:lvl1pPr>
            <a:lvl2pPr marL="12700" indent="0">
              <a:spcBef>
                <a:spcPts val="24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EB6535C7-1134-2D4A-8AA4-D1CF265857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47987" y="2111375"/>
            <a:ext cx="2894704" cy="1285433"/>
          </a:xfrm>
        </p:spPr>
        <p:txBody>
          <a:bodyPr/>
          <a:lstStyle>
            <a:lvl1pPr marL="12700" indent="-12700">
              <a:buNone/>
              <a:tabLst/>
              <a:defRPr sz="1800" b="1"/>
            </a:lvl1pPr>
            <a:lvl2pPr marL="12700" indent="0">
              <a:spcBef>
                <a:spcPts val="24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C7E2220-7DE6-3C4C-A2F9-4DC7BE9C35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911" y="2111375"/>
            <a:ext cx="2894704" cy="1285433"/>
          </a:xfrm>
        </p:spPr>
        <p:txBody>
          <a:bodyPr/>
          <a:lstStyle>
            <a:lvl1pPr marL="12700" indent="-12700">
              <a:buNone/>
              <a:tabLst/>
              <a:defRPr sz="1800" b="1"/>
            </a:lvl1pPr>
            <a:lvl2pPr marL="12700" indent="0">
              <a:spcBef>
                <a:spcPts val="24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3AA0A2BD-CD84-9C4A-8212-14603ED019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063" y="4352540"/>
            <a:ext cx="2894704" cy="1495886"/>
          </a:xfrm>
        </p:spPr>
        <p:txBody>
          <a:bodyPr/>
          <a:lstStyle>
            <a:lvl1pPr marL="12700" indent="-12700">
              <a:buNone/>
              <a:tabLst/>
              <a:defRPr sz="1800" b="1"/>
            </a:lvl1pPr>
            <a:lvl2pPr marL="12700" indent="0">
              <a:spcBef>
                <a:spcPts val="24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2CCE6F24-1993-FF47-BFD6-40DBB472FF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47987" y="4352540"/>
            <a:ext cx="2894704" cy="1495886"/>
          </a:xfrm>
        </p:spPr>
        <p:txBody>
          <a:bodyPr/>
          <a:lstStyle>
            <a:lvl1pPr marL="12700" indent="-12700">
              <a:buNone/>
              <a:tabLst/>
              <a:defRPr sz="1800" b="1"/>
            </a:lvl1pPr>
            <a:lvl2pPr marL="12700" indent="0">
              <a:spcBef>
                <a:spcPts val="24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05F34AB5-3FE2-B24F-BAF0-6AC0FDE429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27911" y="4352540"/>
            <a:ext cx="2894704" cy="1495886"/>
          </a:xfrm>
        </p:spPr>
        <p:txBody>
          <a:bodyPr/>
          <a:lstStyle>
            <a:lvl1pPr marL="12700" indent="-12700">
              <a:buNone/>
              <a:tabLst/>
              <a:defRPr sz="1800" b="1"/>
            </a:lvl1pPr>
            <a:lvl2pPr marL="12700" indent="0">
              <a:spcBef>
                <a:spcPts val="24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387F7A4-BD2A-3246-AD12-4B1729E1745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68325" y="1384673"/>
            <a:ext cx="617538" cy="619125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3" name="Picture Placeholder 21">
            <a:extLst>
              <a:ext uri="{FF2B5EF4-FFF2-40B4-BE49-F238E27FC236}">
                <a16:creationId xmlns:a16="http://schemas.microsoft.com/office/drawing/2014/main" id="{B6BEABD9-E495-9448-9621-5466C3D856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747987" y="1384673"/>
            <a:ext cx="617538" cy="619125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4817E008-D798-584C-84D2-C8ACF0F980A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39713" y="1384673"/>
            <a:ext cx="617538" cy="619125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5" name="Picture Placeholder 21">
            <a:extLst>
              <a:ext uri="{FF2B5EF4-FFF2-40B4-BE49-F238E27FC236}">
                <a16:creationId xmlns:a16="http://schemas.microsoft.com/office/drawing/2014/main" id="{FB7F2DA9-8E7E-A540-A934-8B97E95491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68325" y="3643779"/>
            <a:ext cx="617538" cy="619125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6" name="Picture Placeholder 21">
            <a:extLst>
              <a:ext uri="{FF2B5EF4-FFF2-40B4-BE49-F238E27FC236}">
                <a16:creationId xmlns:a16="http://schemas.microsoft.com/office/drawing/2014/main" id="{170FE604-57C0-DA4B-8C11-0439A64159A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747987" y="3643779"/>
            <a:ext cx="617538" cy="619125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7" name="Picture Placeholder 21">
            <a:extLst>
              <a:ext uri="{FF2B5EF4-FFF2-40B4-BE49-F238E27FC236}">
                <a16:creationId xmlns:a16="http://schemas.microsoft.com/office/drawing/2014/main" id="{0FD53E96-C4CF-A84E-9FCB-9BA04FD463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39713" y="3643779"/>
            <a:ext cx="617538" cy="619125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8" name="AutoShape 2">
            <a:extLst>
              <a:ext uri="{FF2B5EF4-FFF2-40B4-BE49-F238E27FC236}">
                <a16:creationId xmlns:a16="http://schemas.microsoft.com/office/drawing/2014/main" id="{34A30A17-52B8-7B47-BCB3-EFBD831E0628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7EC5B7DC-892D-9B49-8EF0-C2A9425BAA9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206038" y="1384300"/>
            <a:ext cx="1600200" cy="4464050"/>
          </a:xfrm>
        </p:spPr>
        <p:txBody>
          <a:bodyPr tIns="182880"/>
          <a:lstStyle>
            <a:lvl1pPr marL="11113" indent="-11113" algn="ctr">
              <a:buNone/>
              <a:tabLst/>
              <a:defRPr sz="1400"/>
            </a:lvl1pPr>
          </a:lstStyle>
          <a:p>
            <a:r>
              <a:rPr lang="en-US"/>
              <a:t>product photo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730A1E81-6582-9840-BCE4-4B02D8817993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190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ontent-1col-5D-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440" y="390996"/>
            <a:ext cx="7332007" cy="733164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442" y="5152163"/>
            <a:ext cx="4327472" cy="872120"/>
          </a:xfrm>
        </p:spPr>
        <p:txBody>
          <a:bodyPr/>
          <a:lstStyle>
            <a:lvl1pPr>
              <a:buNone/>
              <a:defRPr sz="2200">
                <a:solidFill>
                  <a:schemeClr val="accent1"/>
                </a:solidFill>
              </a:defRPr>
            </a:lvl1pPr>
            <a:lvl2pPr marL="12700" indent="-12700">
              <a:spcBef>
                <a:spcPts val="1200"/>
              </a:spcBef>
              <a:buNone/>
              <a:tabLst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tagline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3542E7B-D9A7-1446-AEAA-D8641457A0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261" y="1913085"/>
            <a:ext cx="3459253" cy="3635375"/>
          </a:xfrm>
        </p:spPr>
        <p:txBody>
          <a:bodyPr/>
          <a:lstStyle>
            <a:lvl1pPr>
              <a:buNone/>
              <a:defRPr sz="2800">
                <a:solidFill>
                  <a:schemeClr val="bg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8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Subhead 2</a:t>
            </a:r>
          </a:p>
          <a:p>
            <a:pPr lvl="2"/>
            <a:r>
              <a:rPr lang="en-US"/>
              <a:t>Bullet copy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DECFA0F-C00A-D743-8483-E45716601A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38074" y="2916454"/>
            <a:ext cx="3276373" cy="2632006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Bullet copy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1550D4B-53A9-7F46-840F-848F2364682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880599" y="0"/>
            <a:ext cx="2308226" cy="4294767"/>
          </a:xfrm>
          <a:custGeom>
            <a:avLst/>
            <a:gdLst>
              <a:gd name="connsiteX0" fmla="*/ 2308226 w 2308226"/>
              <a:gd name="connsiteY0" fmla="*/ 0 h 4294767"/>
              <a:gd name="connsiteX1" fmla="*/ 2308226 w 2308226"/>
              <a:gd name="connsiteY1" fmla="*/ 1338978 h 4294767"/>
              <a:gd name="connsiteX2" fmla="*/ 2308226 w 2308226"/>
              <a:gd name="connsiteY2" fmla="*/ 4294767 h 4294767"/>
              <a:gd name="connsiteX3" fmla="*/ 0 w 2308226"/>
              <a:gd name="connsiteY3" fmla="*/ 4294767 h 4294767"/>
              <a:gd name="connsiteX4" fmla="*/ 0 w 2308226"/>
              <a:gd name="connsiteY4" fmla="*/ 1338978 h 4294767"/>
              <a:gd name="connsiteX5" fmla="*/ 0 w 2308226"/>
              <a:gd name="connsiteY5" fmla="*/ 1338978 h 429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226" h="4294767">
                <a:moveTo>
                  <a:pt x="2308226" y="0"/>
                </a:moveTo>
                <a:lnTo>
                  <a:pt x="2308226" y="1338978"/>
                </a:lnTo>
                <a:lnTo>
                  <a:pt x="2308226" y="4294767"/>
                </a:lnTo>
                <a:lnTo>
                  <a:pt x="0" y="4294767"/>
                </a:lnTo>
                <a:lnTo>
                  <a:pt x="0" y="1338978"/>
                </a:lnTo>
                <a:lnTo>
                  <a:pt x="0" y="13389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bIns="914400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78BBBA4-560D-8945-B562-F1FB66F33CD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230162" y="2812473"/>
            <a:ext cx="6973967" cy="4045527"/>
          </a:xfrm>
          <a:custGeom>
            <a:avLst/>
            <a:gdLst>
              <a:gd name="connsiteX0" fmla="*/ 6973967 w 6973967"/>
              <a:gd name="connsiteY0" fmla="*/ 0 h 4045527"/>
              <a:gd name="connsiteX1" fmla="*/ 6973967 w 6973967"/>
              <a:gd name="connsiteY1" fmla="*/ 4045527 h 4045527"/>
              <a:gd name="connsiteX2" fmla="*/ 0 w 6973967"/>
              <a:gd name="connsiteY2" fmla="*/ 4045527 h 4045527"/>
              <a:gd name="connsiteX3" fmla="*/ 0 w 6973967"/>
              <a:gd name="connsiteY3" fmla="*/ 4045526 h 404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73967" h="4045527">
                <a:moveTo>
                  <a:pt x="6973967" y="0"/>
                </a:moveTo>
                <a:lnTo>
                  <a:pt x="6973967" y="4045527"/>
                </a:lnTo>
                <a:lnTo>
                  <a:pt x="0" y="4045527"/>
                </a:lnTo>
                <a:lnTo>
                  <a:pt x="0" y="404552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365760" bIns="274320" anchor="b" anchorCtr="0">
            <a:noAutofit/>
          </a:bodyPr>
          <a:lstStyle>
            <a:lvl1pPr algn="r">
              <a:buNone/>
              <a:defRPr/>
            </a:lvl1pPr>
          </a:lstStyle>
          <a:p>
            <a:endParaRPr lang="en-US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D433B95C-A6A4-A84A-9A88-77BDA79CE831}"/>
              </a:ext>
            </a:extLst>
          </p:cNvPr>
          <p:cNvSpPr/>
          <p:nvPr userDrawn="1"/>
        </p:nvSpPr>
        <p:spPr>
          <a:xfrm flipV="1">
            <a:off x="9880599" y="-1131"/>
            <a:ext cx="2321296" cy="134098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4F06B66A-350C-5646-96E9-15BE6AD1FFA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079486" y="218868"/>
            <a:ext cx="511175" cy="511175"/>
          </a:xfrm>
        </p:spPr>
        <p:txBody>
          <a:bodyPr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45419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ontent-1col-5D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440" y="390996"/>
            <a:ext cx="7332007" cy="733164"/>
          </a:xfrm>
        </p:spPr>
        <p:txBody>
          <a:bodyPr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B708DAE5-088B-664F-BF26-21353024B3E0}"/>
              </a:ext>
            </a:extLst>
          </p:cNvPr>
          <p:cNvSpPr/>
          <p:nvPr userDrawn="1"/>
        </p:nvSpPr>
        <p:spPr>
          <a:xfrm rot="10800000">
            <a:off x="9813285" y="-1129"/>
            <a:ext cx="2388609" cy="137810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C46C322-501B-574C-B4D1-8B623E9504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430316" y="218868"/>
            <a:ext cx="511175" cy="511175"/>
          </a:xfrm>
        </p:spPr>
        <p:txBody>
          <a:bodyPr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3542E7B-D9A7-1446-AEAA-D8641457A0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262" y="1969150"/>
            <a:ext cx="1580032" cy="681286"/>
          </a:xfrm>
        </p:spPr>
        <p:txBody>
          <a:bodyPr/>
          <a:lstStyle>
            <a:lvl1pPr>
              <a:buNone/>
              <a:defRPr sz="2400" spc="0" baseline="0">
                <a:solidFill>
                  <a:schemeClr val="tx1"/>
                </a:solidFill>
              </a:defRPr>
            </a:lvl1pPr>
            <a:lvl2pPr marL="9525" indent="-9525">
              <a:spcBef>
                <a:spcPts val="400"/>
              </a:spcBef>
              <a:buNone/>
              <a:tabLst/>
              <a:defRPr sz="1600" b="1">
                <a:solidFill>
                  <a:schemeClr val="bg2"/>
                </a:solidFill>
              </a:defRPr>
            </a:lvl2pPr>
            <a:lvl3pPr marL="180975" indent="-180975">
              <a:spcBef>
                <a:spcPts val="1800"/>
              </a:spcBef>
              <a:buClr>
                <a:schemeClr val="accent1"/>
              </a:buClr>
              <a:tabLst/>
              <a:defRPr sz="12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Subhead 2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DECFA0F-C00A-D743-8483-E45716601A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29030" y="3264699"/>
            <a:ext cx="1692187" cy="346518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7D9C9DF8-3FB4-7949-B602-B94E88F3BF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29030" y="3980317"/>
            <a:ext cx="1692187" cy="346518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A44EBB18-6DCB-7F4A-B8C3-16238E5E64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29030" y="4676056"/>
            <a:ext cx="1692187" cy="346518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F64AE7F2-EDD0-6E41-82AA-6450497971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29030" y="5391673"/>
            <a:ext cx="1692187" cy="346518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C686FEE7-4052-F242-ACAC-E8E0DB5F25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5117" y="3264699"/>
            <a:ext cx="1692187" cy="346518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2A3ECEE8-B7EC-DC48-9C9D-AF7B902BF50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5117" y="3980317"/>
            <a:ext cx="1692187" cy="346518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475A4BD0-D4B3-4740-B674-56EDEBA98C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5117" y="4676056"/>
            <a:ext cx="1692187" cy="346518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C53D52F9-D238-CA4C-B05B-3CAABA0CC2F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5117" y="5391673"/>
            <a:ext cx="1692187" cy="346518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274296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7D7F2CD-D6BA-D841-9ADC-95F2D0C0D4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854" y="0"/>
            <a:ext cx="5904971" cy="331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3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AED1030-81DD-0A4F-9B28-57F08F2C59C0}"/>
              </a:ext>
            </a:extLst>
          </p:cNvPr>
          <p:cNvSpPr/>
          <p:nvPr userDrawn="1"/>
        </p:nvSpPr>
        <p:spPr>
          <a:xfrm>
            <a:off x="5774163" y="6131859"/>
            <a:ext cx="6414662" cy="726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FD90E-4E7B-0E42-A550-FAFDBAF291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19393" y="1955237"/>
            <a:ext cx="1727956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387F7A4-BD2A-3246-AD12-4B1729E1745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88950" y="1955237"/>
            <a:ext cx="506132" cy="507433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4F23DA97-A5E3-F648-9967-C4C974D682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10510" y="1955237"/>
            <a:ext cx="1727956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Picture Placeholder 21">
            <a:extLst>
              <a:ext uri="{FF2B5EF4-FFF2-40B4-BE49-F238E27FC236}">
                <a16:creationId xmlns:a16="http://schemas.microsoft.com/office/drawing/2014/main" id="{5B018F01-772D-2145-8E0D-A841195C6FD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80067" y="1955237"/>
            <a:ext cx="506132" cy="507433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A93FE822-40F8-8E44-B9D6-2E74B504741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88181" y="1955237"/>
            <a:ext cx="1727956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1" name="Picture Placeholder 21">
            <a:extLst>
              <a:ext uri="{FF2B5EF4-FFF2-40B4-BE49-F238E27FC236}">
                <a16:creationId xmlns:a16="http://schemas.microsoft.com/office/drawing/2014/main" id="{F553D3E2-3858-5843-B557-3EF16DCB0CB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57738" y="1955237"/>
            <a:ext cx="506132" cy="507433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2B9BFE1B-8850-2146-B5DE-AFA7F8F95D7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06193" y="1955237"/>
            <a:ext cx="1727956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3" name="Picture Placeholder 21">
            <a:extLst>
              <a:ext uri="{FF2B5EF4-FFF2-40B4-BE49-F238E27FC236}">
                <a16:creationId xmlns:a16="http://schemas.microsoft.com/office/drawing/2014/main" id="{F2AC5442-F88B-4A4C-9734-EF0C5CD5598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175750" y="1955237"/>
            <a:ext cx="506132" cy="507433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7A08D290-47B9-BC43-A689-5C040E83FB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19393" y="4120214"/>
            <a:ext cx="1727956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5" name="Picture Placeholder 21">
            <a:extLst>
              <a:ext uri="{FF2B5EF4-FFF2-40B4-BE49-F238E27FC236}">
                <a16:creationId xmlns:a16="http://schemas.microsoft.com/office/drawing/2014/main" id="{D017D840-C606-D347-B38A-DE5DC942CB1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88950" y="4120214"/>
            <a:ext cx="506132" cy="507433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46" name="Text Placeholder 14">
            <a:extLst>
              <a:ext uri="{FF2B5EF4-FFF2-40B4-BE49-F238E27FC236}">
                <a16:creationId xmlns:a16="http://schemas.microsoft.com/office/drawing/2014/main" id="{9B3DF35D-8F9E-404A-96C2-B5645535CC4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010510" y="4120214"/>
            <a:ext cx="1727956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7" name="Picture Placeholder 21">
            <a:extLst>
              <a:ext uri="{FF2B5EF4-FFF2-40B4-BE49-F238E27FC236}">
                <a16:creationId xmlns:a16="http://schemas.microsoft.com/office/drawing/2014/main" id="{1E991BE3-941B-A64C-A047-F3C1C35A2D9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380067" y="4120214"/>
            <a:ext cx="506132" cy="507433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48" name="Text Placeholder 14">
            <a:extLst>
              <a:ext uri="{FF2B5EF4-FFF2-40B4-BE49-F238E27FC236}">
                <a16:creationId xmlns:a16="http://schemas.microsoft.com/office/drawing/2014/main" id="{3005F061-7C44-434E-8B4F-AD216BE994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88181" y="4120214"/>
            <a:ext cx="1727956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9" name="Picture Placeholder 21">
            <a:extLst>
              <a:ext uri="{FF2B5EF4-FFF2-40B4-BE49-F238E27FC236}">
                <a16:creationId xmlns:a16="http://schemas.microsoft.com/office/drawing/2014/main" id="{19DD85D3-4E3B-864E-9FA9-282C8EA3373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257738" y="4120214"/>
            <a:ext cx="506132" cy="507433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50" name="Text Placeholder 14">
            <a:extLst>
              <a:ext uri="{FF2B5EF4-FFF2-40B4-BE49-F238E27FC236}">
                <a16:creationId xmlns:a16="http://schemas.microsoft.com/office/drawing/2014/main" id="{7978AD4F-8D28-E446-ABA1-2FBD0B2F733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6193" y="4120214"/>
            <a:ext cx="1727956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1" name="Picture Placeholder 21">
            <a:extLst>
              <a:ext uri="{FF2B5EF4-FFF2-40B4-BE49-F238E27FC236}">
                <a16:creationId xmlns:a16="http://schemas.microsoft.com/office/drawing/2014/main" id="{A60B2717-335C-7840-A100-275AA685B93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175750" y="4120214"/>
            <a:ext cx="506132" cy="507433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73D0EC18-8A12-4B4A-B4B2-C5F2A4C4C40A}"/>
              </a:ext>
            </a:extLst>
          </p:cNvPr>
          <p:cNvSpPr/>
          <p:nvPr userDrawn="1"/>
        </p:nvSpPr>
        <p:spPr>
          <a:xfrm>
            <a:off x="443910" y="5936567"/>
            <a:ext cx="11268047" cy="450166"/>
          </a:xfrm>
          <a:custGeom>
            <a:avLst/>
            <a:gdLst>
              <a:gd name="connsiteX0" fmla="*/ 346382 w 11268047"/>
              <a:gd name="connsiteY0" fmla="*/ 0 h 692765"/>
              <a:gd name="connsiteX1" fmla="*/ 2446657 w 11268047"/>
              <a:gd name="connsiteY1" fmla="*/ 0 h 692765"/>
              <a:gd name="connsiteX2" fmla="*/ 3101905 w 11268047"/>
              <a:gd name="connsiteY2" fmla="*/ 0 h 692765"/>
              <a:gd name="connsiteX3" fmla="*/ 5202179 w 11268047"/>
              <a:gd name="connsiteY3" fmla="*/ 0 h 692765"/>
              <a:gd name="connsiteX4" fmla="*/ 6065868 w 11268047"/>
              <a:gd name="connsiteY4" fmla="*/ 0 h 692765"/>
              <a:gd name="connsiteX5" fmla="*/ 8166142 w 11268047"/>
              <a:gd name="connsiteY5" fmla="*/ 0 h 692765"/>
              <a:gd name="connsiteX6" fmla="*/ 8821391 w 11268047"/>
              <a:gd name="connsiteY6" fmla="*/ 0 h 692765"/>
              <a:gd name="connsiteX7" fmla="*/ 10921665 w 11268047"/>
              <a:gd name="connsiteY7" fmla="*/ 0 h 692765"/>
              <a:gd name="connsiteX8" fmla="*/ 11268047 w 11268047"/>
              <a:gd name="connsiteY8" fmla="*/ 346383 h 692765"/>
              <a:gd name="connsiteX9" fmla="*/ 10921665 w 11268047"/>
              <a:gd name="connsiteY9" fmla="*/ 692765 h 692765"/>
              <a:gd name="connsiteX10" fmla="*/ 8821391 w 11268047"/>
              <a:gd name="connsiteY10" fmla="*/ 692765 h 692765"/>
              <a:gd name="connsiteX11" fmla="*/ 8166142 w 11268047"/>
              <a:gd name="connsiteY11" fmla="*/ 692765 h 692765"/>
              <a:gd name="connsiteX12" fmla="*/ 6065868 w 11268047"/>
              <a:gd name="connsiteY12" fmla="*/ 692765 h 692765"/>
              <a:gd name="connsiteX13" fmla="*/ 5202179 w 11268047"/>
              <a:gd name="connsiteY13" fmla="*/ 692765 h 692765"/>
              <a:gd name="connsiteX14" fmla="*/ 3101905 w 11268047"/>
              <a:gd name="connsiteY14" fmla="*/ 692765 h 692765"/>
              <a:gd name="connsiteX15" fmla="*/ 2446657 w 11268047"/>
              <a:gd name="connsiteY15" fmla="*/ 692765 h 692765"/>
              <a:gd name="connsiteX16" fmla="*/ 346382 w 11268047"/>
              <a:gd name="connsiteY16" fmla="*/ 692765 h 692765"/>
              <a:gd name="connsiteX17" fmla="*/ 0 w 11268047"/>
              <a:gd name="connsiteY17" fmla="*/ 346383 h 692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268047" h="692765">
                <a:moveTo>
                  <a:pt x="346382" y="0"/>
                </a:moveTo>
                <a:lnTo>
                  <a:pt x="2446657" y="0"/>
                </a:lnTo>
                <a:lnTo>
                  <a:pt x="3101905" y="0"/>
                </a:lnTo>
                <a:lnTo>
                  <a:pt x="5202179" y="0"/>
                </a:lnTo>
                <a:lnTo>
                  <a:pt x="6065868" y="0"/>
                </a:lnTo>
                <a:lnTo>
                  <a:pt x="8166142" y="0"/>
                </a:lnTo>
                <a:lnTo>
                  <a:pt x="8821391" y="0"/>
                </a:lnTo>
                <a:lnTo>
                  <a:pt x="10921665" y="0"/>
                </a:lnTo>
                <a:lnTo>
                  <a:pt x="11268047" y="346383"/>
                </a:lnTo>
                <a:lnTo>
                  <a:pt x="10921665" y="692765"/>
                </a:lnTo>
                <a:lnTo>
                  <a:pt x="8821391" y="692765"/>
                </a:lnTo>
                <a:lnTo>
                  <a:pt x="8166142" y="692765"/>
                </a:lnTo>
                <a:lnTo>
                  <a:pt x="6065868" y="692765"/>
                </a:lnTo>
                <a:lnTo>
                  <a:pt x="5202179" y="692765"/>
                </a:lnTo>
                <a:lnTo>
                  <a:pt x="3101905" y="692765"/>
                </a:lnTo>
                <a:lnTo>
                  <a:pt x="2446657" y="692765"/>
                </a:lnTo>
                <a:lnTo>
                  <a:pt x="346382" y="692765"/>
                </a:lnTo>
                <a:lnTo>
                  <a:pt x="0" y="3463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3AA0A2BD-CD84-9C4A-8212-14603ED019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6838" y="6021616"/>
            <a:ext cx="10135148" cy="280068"/>
          </a:xfrm>
        </p:spPr>
        <p:txBody>
          <a:bodyPr/>
          <a:lstStyle>
            <a:lvl1pPr marL="12700" indent="-12700" algn="ctr">
              <a:buNone/>
              <a:tabLst/>
              <a:defRPr sz="1800" b="1">
                <a:solidFill>
                  <a:schemeClr val="bg1"/>
                </a:solidFill>
              </a:defRPr>
            </a:lvl1pPr>
            <a:lvl2pPr marL="12700" indent="0">
              <a:spcBef>
                <a:spcPts val="24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83C97CED-5A3A-E942-8719-056A7047986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8884E-882B-F349-8E0C-EEE061EDC840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9689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122100E0-29FD-CA42-BFC5-A286B7D9581C}"/>
              </a:ext>
            </a:extLst>
          </p:cNvPr>
          <p:cNvSpPr/>
          <p:nvPr userDrawn="1"/>
        </p:nvSpPr>
        <p:spPr>
          <a:xfrm rot="16200000" flipH="1">
            <a:off x="10302348" y="-487179"/>
            <a:ext cx="1409075" cy="238343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163" y="392910"/>
            <a:ext cx="9211576" cy="644526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61" name="Picture Placeholder 4">
            <a:extLst>
              <a:ext uri="{FF2B5EF4-FFF2-40B4-BE49-F238E27FC236}">
                <a16:creationId xmlns:a16="http://schemas.microsoft.com/office/drawing/2014/main" id="{F68CF85D-6495-324D-BC38-D2FE5E6B5E63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4529618" y="376054"/>
            <a:ext cx="4633541" cy="6219618"/>
          </a:xfrm>
        </p:spPr>
        <p:txBody>
          <a:bodyPr lIns="0" tIns="182880" rIns="182880" bIns="731520" anchor="ctr" anchorCtr="0"/>
          <a:lstStyle>
            <a:lvl1pPr marL="12700" indent="-12700" algn="ctr">
              <a:buNone/>
              <a:tabLst/>
              <a:defRPr sz="1600"/>
            </a:lvl1pPr>
          </a:lstStyle>
          <a:p>
            <a:r>
              <a:rPr lang="en-US"/>
              <a:t>Product Image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EEA31F6-887C-B949-A8DC-3454B0525D4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427783" y="2145139"/>
            <a:ext cx="2694511" cy="897864"/>
          </a:xfrm>
        </p:spPr>
        <p:txBody>
          <a:bodyPr/>
          <a:lstStyle>
            <a:lvl1pPr marL="12700" indent="-12700">
              <a:buNone/>
              <a:tabLst/>
              <a:defRPr sz="1800" b="1"/>
            </a:lvl1pPr>
            <a:lvl2pPr marL="234950" indent="-220663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Bullet Copy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0A9378-EA03-9742-A5C9-FBC1496800EA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4" name="Picture Placeholder 21">
            <a:extLst>
              <a:ext uri="{FF2B5EF4-FFF2-40B4-BE49-F238E27FC236}">
                <a16:creationId xmlns:a16="http://schemas.microsoft.com/office/drawing/2014/main" id="{3C5F13A6-84D5-C74D-8BFB-198184EFE51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416952" y="151334"/>
            <a:ext cx="545199" cy="619125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A66351D-BFC6-3043-85DD-E1A10FF5485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427783" y="3689126"/>
            <a:ext cx="2694511" cy="897864"/>
          </a:xfrm>
        </p:spPr>
        <p:txBody>
          <a:bodyPr/>
          <a:lstStyle>
            <a:lvl1pPr marL="12700" indent="-12700">
              <a:buNone/>
              <a:tabLst/>
              <a:defRPr sz="1800" b="1"/>
            </a:lvl1pPr>
            <a:lvl2pPr marL="234950" indent="-220663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Bullet Copy </a:t>
            </a:r>
          </a:p>
        </p:txBody>
      </p:sp>
      <p:sp>
        <p:nvSpPr>
          <p:cNvPr id="16" name="Picture Placeholder 21">
            <a:extLst>
              <a:ext uri="{FF2B5EF4-FFF2-40B4-BE49-F238E27FC236}">
                <a16:creationId xmlns:a16="http://schemas.microsoft.com/office/drawing/2014/main" id="{04BE8B49-CE23-394F-83E5-3A4E9D884804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69005" y="1920173"/>
            <a:ext cx="545199" cy="619125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79048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667555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83C97CED-5A3A-E942-8719-056A7047986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1215" y="1099936"/>
            <a:ext cx="11225908" cy="365760"/>
          </a:xfrm>
        </p:spPr>
        <p:txBody>
          <a:bodyPr/>
          <a:lstStyle>
            <a:lvl1pPr marL="0" indent="0">
              <a:buNone/>
              <a:defRPr lang="en-US" sz="22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EEA31F6-887C-B949-A8DC-3454B0525D4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081" y="2167458"/>
            <a:ext cx="3612829" cy="220662"/>
          </a:xfrm>
        </p:spPr>
        <p:txBody>
          <a:bodyPr/>
          <a:lstStyle>
            <a:lvl1pPr marL="12700" indent="-12700">
              <a:buNone/>
              <a:tabLst/>
              <a:defRPr sz="1400" b="1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17B4902-91D7-F24E-A7D9-96B65357C8A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373018" y="3466942"/>
            <a:ext cx="851828" cy="354945"/>
          </a:xfrm>
        </p:spPr>
        <p:txBody>
          <a:bodyPr/>
          <a:lstStyle>
            <a:lvl1pPr marL="12700" indent="-12700" algn="ctr">
              <a:buNone/>
              <a:tabLst/>
              <a:defRPr sz="1200" b="0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85C039A-EF4E-904E-93B2-F9DFC6B702C5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272808" y="2642111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2EBF5704-B50B-F749-981F-311723ED137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102050" y="522066"/>
            <a:ext cx="11225908" cy="36576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70D7BCE1-65C1-E94F-9D38-6AEE86E8F5D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265614" y="3466942"/>
            <a:ext cx="851828" cy="354945"/>
          </a:xfrm>
        </p:spPr>
        <p:txBody>
          <a:bodyPr/>
          <a:lstStyle>
            <a:lvl1pPr marL="12700" indent="-12700" algn="ctr">
              <a:buNone/>
              <a:tabLst/>
              <a:defRPr sz="1200" b="0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E84BB701-A6A1-DC49-8EB4-7B564F298540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136944" y="3466942"/>
            <a:ext cx="851828" cy="354945"/>
          </a:xfrm>
        </p:spPr>
        <p:txBody>
          <a:bodyPr/>
          <a:lstStyle>
            <a:lvl1pPr marL="12700" indent="-12700" algn="ctr">
              <a:buNone/>
              <a:tabLst/>
              <a:defRPr sz="1200" b="0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DBB9BB20-DF22-FA45-8A92-FB49D31F7382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373018" y="5763575"/>
            <a:ext cx="851828" cy="354945"/>
          </a:xfrm>
        </p:spPr>
        <p:txBody>
          <a:bodyPr/>
          <a:lstStyle>
            <a:lvl1pPr marL="12700" indent="-12700" algn="ctr">
              <a:buNone/>
              <a:tabLst/>
              <a:defRPr sz="1200" b="0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570395EE-E74C-CB44-9685-DF603992FCA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265614" y="5763575"/>
            <a:ext cx="851828" cy="354945"/>
          </a:xfrm>
        </p:spPr>
        <p:txBody>
          <a:bodyPr/>
          <a:lstStyle>
            <a:lvl1pPr marL="12700" indent="-12700" algn="ctr">
              <a:buNone/>
              <a:tabLst/>
              <a:defRPr sz="1200" b="0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1E16745C-1737-AA41-AB27-65F08A8C7657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136944" y="5763575"/>
            <a:ext cx="851828" cy="354945"/>
          </a:xfrm>
        </p:spPr>
        <p:txBody>
          <a:bodyPr/>
          <a:lstStyle>
            <a:lvl1pPr marL="12700" indent="-12700" algn="ctr">
              <a:buNone/>
              <a:tabLst/>
              <a:defRPr sz="1200" b="0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60" name="Picture Placeholder 7">
            <a:extLst>
              <a:ext uri="{FF2B5EF4-FFF2-40B4-BE49-F238E27FC236}">
                <a16:creationId xmlns:a16="http://schemas.microsoft.com/office/drawing/2014/main" id="{0F199F8D-44F2-8F45-A6A5-3638DD5DFFC3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3154771" y="2642111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61" name="Picture Placeholder 7">
            <a:extLst>
              <a:ext uri="{FF2B5EF4-FFF2-40B4-BE49-F238E27FC236}">
                <a16:creationId xmlns:a16="http://schemas.microsoft.com/office/drawing/2014/main" id="{28EB3624-10F2-BC49-8243-3723DF2E2E61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5036734" y="2642111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62" name="Picture Placeholder 7">
            <a:extLst>
              <a:ext uri="{FF2B5EF4-FFF2-40B4-BE49-F238E27FC236}">
                <a16:creationId xmlns:a16="http://schemas.microsoft.com/office/drawing/2014/main" id="{D82682D8-E8AB-8C48-9057-2B6D925FDEF1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1272808" y="4949376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63" name="Picture Placeholder 7">
            <a:extLst>
              <a:ext uri="{FF2B5EF4-FFF2-40B4-BE49-F238E27FC236}">
                <a16:creationId xmlns:a16="http://schemas.microsoft.com/office/drawing/2014/main" id="{70D0C025-4D64-F148-9D45-A7E32F78D0BD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3154771" y="4949376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65" name="Picture Placeholder 7">
            <a:extLst>
              <a:ext uri="{FF2B5EF4-FFF2-40B4-BE49-F238E27FC236}">
                <a16:creationId xmlns:a16="http://schemas.microsoft.com/office/drawing/2014/main" id="{0B026A52-56C5-E941-817C-4045943007FE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5036734" y="4949376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66" name="Text Placeholder 6">
            <a:extLst>
              <a:ext uri="{FF2B5EF4-FFF2-40B4-BE49-F238E27FC236}">
                <a16:creationId xmlns:a16="http://schemas.microsoft.com/office/drawing/2014/main" id="{CB8F4285-3B49-6242-8829-88B1257B0950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7453304" y="2167458"/>
            <a:ext cx="3612829" cy="220662"/>
          </a:xfrm>
        </p:spPr>
        <p:txBody>
          <a:bodyPr/>
          <a:lstStyle>
            <a:lvl1pPr marL="12700" indent="-12700">
              <a:buNone/>
              <a:tabLst/>
              <a:defRPr sz="1400" b="1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7" name="Text Placeholder 6">
            <a:extLst>
              <a:ext uri="{FF2B5EF4-FFF2-40B4-BE49-F238E27FC236}">
                <a16:creationId xmlns:a16="http://schemas.microsoft.com/office/drawing/2014/main" id="{91FC447A-0275-7449-A476-8E8CFB1C25CF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57081" y="4474723"/>
            <a:ext cx="3612829" cy="220662"/>
          </a:xfrm>
        </p:spPr>
        <p:txBody>
          <a:bodyPr/>
          <a:lstStyle>
            <a:lvl1pPr marL="12700" indent="-12700">
              <a:buNone/>
              <a:tabLst/>
              <a:defRPr sz="1400" b="1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9" name="Text Placeholder 6">
            <a:extLst>
              <a:ext uri="{FF2B5EF4-FFF2-40B4-BE49-F238E27FC236}">
                <a16:creationId xmlns:a16="http://schemas.microsoft.com/office/drawing/2014/main" id="{5AF28E68-72D2-4348-B71D-62BC85C23C7D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8358608" y="3466942"/>
            <a:ext cx="851828" cy="354945"/>
          </a:xfrm>
        </p:spPr>
        <p:txBody>
          <a:bodyPr/>
          <a:lstStyle>
            <a:lvl1pPr marL="12700" indent="-12700" algn="ctr">
              <a:buNone/>
              <a:tabLst/>
              <a:defRPr sz="1200" b="0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70" name="Text Placeholder 6">
            <a:extLst>
              <a:ext uri="{FF2B5EF4-FFF2-40B4-BE49-F238E27FC236}">
                <a16:creationId xmlns:a16="http://schemas.microsoft.com/office/drawing/2014/main" id="{8903308F-6F77-B943-B34E-0D9A8F7AE7DB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0240572" y="3466942"/>
            <a:ext cx="851828" cy="354945"/>
          </a:xfrm>
        </p:spPr>
        <p:txBody>
          <a:bodyPr/>
          <a:lstStyle>
            <a:lvl1pPr marL="12700" indent="-12700" algn="ctr">
              <a:buNone/>
              <a:tabLst/>
              <a:defRPr sz="1200" b="0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71" name="Picture Placeholder 7">
            <a:extLst>
              <a:ext uri="{FF2B5EF4-FFF2-40B4-BE49-F238E27FC236}">
                <a16:creationId xmlns:a16="http://schemas.microsoft.com/office/drawing/2014/main" id="{1DF67CA9-1EC5-1946-9628-59A92E5A2B2E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8258400" y="2642111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72" name="Picture Placeholder 7">
            <a:extLst>
              <a:ext uri="{FF2B5EF4-FFF2-40B4-BE49-F238E27FC236}">
                <a16:creationId xmlns:a16="http://schemas.microsoft.com/office/drawing/2014/main" id="{5A8EFD83-BBB9-7A46-9AD2-1F843B061FF1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10140362" y="2642111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87520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-1col-5D-Blac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3D900B-A3BA-F041-8151-2762CBCF4DC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2100" y="791790"/>
            <a:ext cx="1327150" cy="2179637"/>
          </a:xfrm>
        </p:spPr>
        <p:txBody>
          <a:bodyPr tIns="274320"/>
          <a:lstStyle>
            <a:lvl1pPr marL="11113" indent="-11113" algn="ctr">
              <a:buNone/>
              <a:tabLst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6B58-4984-4C3A-A106-EA6C4686C9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8494" y="3429000"/>
            <a:ext cx="9391962" cy="1996888"/>
          </a:xfrm>
        </p:spPr>
        <p:txBody>
          <a:bodyPr/>
          <a:lstStyle>
            <a:lvl1pPr algn="ctr">
              <a:buClr>
                <a:schemeClr val="accent1"/>
              </a:buClr>
              <a:buNone/>
              <a:defRPr sz="44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400"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121AB366-F421-2548-911C-41E40613717A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8452985" y="4686300"/>
            <a:ext cx="3749287" cy="2171700"/>
          </a:xfrm>
          <a:prstGeom prst="rtTriangle">
            <a:avLst/>
          </a:prstGeom>
          <a:solidFill>
            <a:schemeClr val="tx1"/>
          </a:soli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76AC14B6-4D17-5D49-ACFE-A94BADFC0887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rot="10800000" flipH="1">
            <a:off x="0" y="0"/>
            <a:ext cx="3749287" cy="2171700"/>
          </a:xfrm>
          <a:prstGeom prst="rtTriangle">
            <a:avLst/>
          </a:prstGeom>
          <a:solidFill>
            <a:schemeClr val="tx1"/>
          </a:soli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20FCF80-5C8F-054D-83C7-9A9A45F8EC4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32399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C42477-0BE7-3741-8091-F8850CC556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88825" cy="7010400"/>
          </a:xfrm>
          <a:solidFill>
            <a:schemeClr val="bg1">
              <a:lumMod val="95000"/>
            </a:schemeClr>
          </a:solidFill>
        </p:spPr>
        <p:txBody>
          <a:bodyPr tIns="182880"/>
          <a:lstStyle>
            <a:lvl1pPr algn="ctr">
              <a:buNone/>
              <a:defRPr/>
            </a:lvl1pPr>
          </a:lstStyle>
          <a:p>
            <a:endParaRPr lang="en-US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3FDD907D-6A6A-4D43-94BA-581EB658903A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0" y="778197"/>
            <a:ext cx="10759381" cy="6232156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7580BF0-327F-034F-B704-247FC3617C75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323653" y="3613069"/>
            <a:ext cx="5865172" cy="3397284"/>
          </a:xfrm>
          <a:prstGeom prst="rtTriangle">
            <a:avLst/>
          </a:prstGeom>
          <a:gradFill>
            <a:gsLst>
              <a:gs pos="0">
                <a:srgbClr val="00FFFF"/>
              </a:gs>
              <a:gs pos="100000">
                <a:schemeClr val="accent1"/>
              </a:gs>
            </a:gsLst>
            <a:lin ang="0" scaled="0"/>
          </a:gra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6CA8BF6-1A85-7F4C-B9E4-8E16BB656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66350" y="3140946"/>
            <a:ext cx="537804" cy="85982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000304-C2FA-C24C-9730-DF56FBCDB0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6725" y="4932025"/>
            <a:ext cx="5627687" cy="1619250"/>
          </a:xfrm>
        </p:spPr>
        <p:txBody>
          <a:bodyPr/>
          <a:lstStyle>
            <a:lvl1pPr>
              <a:buNone/>
              <a:defRPr sz="2800"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381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FDB871D-F3CB-214D-82EA-F6D2CC183089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875964" y="0"/>
            <a:ext cx="8312861" cy="6858000"/>
          </a:xfrm>
          <a:solidFill>
            <a:schemeClr val="bg1">
              <a:lumMod val="95000"/>
            </a:schemeClr>
          </a:solidFill>
        </p:spPr>
        <p:txBody>
          <a:bodyPr lIns="182880" tIns="182880" rIns="457200" anchor="ctr" anchorCtr="0"/>
          <a:lstStyle>
            <a:lvl1pPr algn="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product image 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5286FC1A-2EFB-D544-95CA-33CDDB098CC5}"/>
              </a:ext>
            </a:extLst>
          </p:cNvPr>
          <p:cNvSpPr/>
          <p:nvPr userDrawn="1"/>
        </p:nvSpPr>
        <p:spPr>
          <a:xfrm rot="5400000">
            <a:off x="2217762" y="-2241567"/>
            <a:ext cx="6881805" cy="11317329"/>
          </a:xfrm>
          <a:custGeom>
            <a:avLst/>
            <a:gdLst>
              <a:gd name="connsiteX0" fmla="*/ 0 w 6881805"/>
              <a:gd name="connsiteY0" fmla="*/ 11317329 h 11317329"/>
              <a:gd name="connsiteX1" fmla="*/ 0 w 6881805"/>
              <a:gd name="connsiteY1" fmla="*/ 6881805 h 11317329"/>
              <a:gd name="connsiteX2" fmla="*/ 0 w 6881805"/>
              <a:gd name="connsiteY2" fmla="*/ 0 h 11317329"/>
              <a:gd name="connsiteX3" fmla="*/ 6881805 w 6881805"/>
              <a:gd name="connsiteY3" fmla="*/ 6881805 h 11317329"/>
              <a:gd name="connsiteX4" fmla="*/ 6881805 w 6881805"/>
              <a:gd name="connsiteY4" fmla="*/ 11317329 h 11317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1805" h="11317329">
                <a:moveTo>
                  <a:pt x="0" y="11317329"/>
                </a:moveTo>
                <a:lnTo>
                  <a:pt x="0" y="6881805"/>
                </a:lnTo>
                <a:lnTo>
                  <a:pt x="0" y="0"/>
                </a:lnTo>
                <a:lnTo>
                  <a:pt x="6881805" y="6881805"/>
                </a:lnTo>
                <a:lnTo>
                  <a:pt x="6881805" y="113173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FD90E-4E7B-0E42-A550-FAFDBAF291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9093" y="2006594"/>
            <a:ext cx="2691980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r>
              <a:rPr lang="en-US"/>
              <a:t>Body copy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4EA32503-5631-3E43-AA9A-77AD9C8036D4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409093" y="5237844"/>
            <a:ext cx="2691980" cy="69830"/>
          </a:xfrm>
          <a:custGeom>
            <a:avLst/>
            <a:gdLst>
              <a:gd name="connsiteX0" fmla="*/ 78092 w 2691980"/>
              <a:gd name="connsiteY0" fmla="*/ 69830 h 69830"/>
              <a:gd name="connsiteX1" fmla="*/ 941720 w 2691980"/>
              <a:gd name="connsiteY1" fmla="*/ 69830 h 69830"/>
              <a:gd name="connsiteX2" fmla="*/ 970757 w 2691980"/>
              <a:gd name="connsiteY2" fmla="*/ 69830 h 69830"/>
              <a:gd name="connsiteX3" fmla="*/ 1060338 w 2691980"/>
              <a:gd name="connsiteY3" fmla="*/ 69830 h 69830"/>
              <a:gd name="connsiteX4" fmla="*/ 1109545 w 2691980"/>
              <a:gd name="connsiteY4" fmla="*/ 69830 h 69830"/>
              <a:gd name="connsiteX5" fmla="*/ 1149539 w 2691980"/>
              <a:gd name="connsiteY5" fmla="*/ 69830 h 69830"/>
              <a:gd name="connsiteX6" fmla="*/ 1178576 w 2691980"/>
              <a:gd name="connsiteY6" fmla="*/ 69830 h 69830"/>
              <a:gd name="connsiteX7" fmla="*/ 1268157 w 2691980"/>
              <a:gd name="connsiteY7" fmla="*/ 69830 h 69830"/>
              <a:gd name="connsiteX8" fmla="*/ 1317364 w 2691980"/>
              <a:gd name="connsiteY8" fmla="*/ 69830 h 69830"/>
              <a:gd name="connsiteX9" fmla="*/ 1452708 w 2691980"/>
              <a:gd name="connsiteY9" fmla="*/ 69830 h 69830"/>
              <a:gd name="connsiteX10" fmla="*/ 1660527 w 2691980"/>
              <a:gd name="connsiteY10" fmla="*/ 69830 h 69830"/>
              <a:gd name="connsiteX11" fmla="*/ 2180992 w 2691980"/>
              <a:gd name="connsiteY11" fmla="*/ 69830 h 69830"/>
              <a:gd name="connsiteX12" fmla="*/ 2257126 w 2691980"/>
              <a:gd name="connsiteY12" fmla="*/ 69830 h 69830"/>
              <a:gd name="connsiteX13" fmla="*/ 2299610 w 2691980"/>
              <a:gd name="connsiteY13" fmla="*/ 69830 h 69830"/>
              <a:gd name="connsiteX14" fmla="*/ 2388811 w 2691980"/>
              <a:gd name="connsiteY14" fmla="*/ 69830 h 69830"/>
              <a:gd name="connsiteX15" fmla="*/ 2464945 w 2691980"/>
              <a:gd name="connsiteY15" fmla="*/ 69830 h 69830"/>
              <a:gd name="connsiteX16" fmla="*/ 2507429 w 2691980"/>
              <a:gd name="connsiteY16" fmla="*/ 69830 h 69830"/>
              <a:gd name="connsiteX17" fmla="*/ 2691980 w 2691980"/>
              <a:gd name="connsiteY17" fmla="*/ 69830 h 69830"/>
              <a:gd name="connsiteX18" fmla="*/ 2691980 w 2691980"/>
              <a:gd name="connsiteY18" fmla="*/ 50156 h 69830"/>
              <a:gd name="connsiteX19" fmla="*/ 2605390 w 2691980"/>
              <a:gd name="connsiteY19" fmla="*/ 0 h 69830"/>
              <a:gd name="connsiteX20" fmla="*/ 2420839 w 2691980"/>
              <a:gd name="connsiteY20" fmla="*/ 0 h 69830"/>
              <a:gd name="connsiteX21" fmla="*/ 2386853 w 2691980"/>
              <a:gd name="connsiteY21" fmla="*/ 0 h 69830"/>
              <a:gd name="connsiteX22" fmla="*/ 2302221 w 2691980"/>
              <a:gd name="connsiteY22" fmla="*/ 0 h 69830"/>
              <a:gd name="connsiteX23" fmla="*/ 2213020 w 2691980"/>
              <a:gd name="connsiteY23" fmla="*/ 0 h 69830"/>
              <a:gd name="connsiteX24" fmla="*/ 2179034 w 2691980"/>
              <a:gd name="connsiteY24" fmla="*/ 0 h 69830"/>
              <a:gd name="connsiteX25" fmla="*/ 2094402 w 2691980"/>
              <a:gd name="connsiteY25" fmla="*/ 0 h 69830"/>
              <a:gd name="connsiteX26" fmla="*/ 1582435 w 2691980"/>
              <a:gd name="connsiteY26" fmla="*/ 0 h 69830"/>
              <a:gd name="connsiteX27" fmla="*/ 1374616 w 2691980"/>
              <a:gd name="connsiteY27" fmla="*/ 0 h 69830"/>
              <a:gd name="connsiteX28" fmla="*/ 1230774 w 2691980"/>
              <a:gd name="connsiteY28" fmla="*/ 0 h 69830"/>
              <a:gd name="connsiteX29" fmla="*/ 1190065 w 2691980"/>
              <a:gd name="connsiteY29" fmla="*/ 0 h 69830"/>
              <a:gd name="connsiteX30" fmla="*/ 1091986 w 2691980"/>
              <a:gd name="connsiteY30" fmla="*/ 0 h 69830"/>
              <a:gd name="connsiteX31" fmla="*/ 1071447 w 2691980"/>
              <a:gd name="connsiteY31" fmla="*/ 0 h 69830"/>
              <a:gd name="connsiteX32" fmla="*/ 1022955 w 2691980"/>
              <a:gd name="connsiteY32" fmla="*/ 0 h 69830"/>
              <a:gd name="connsiteX33" fmla="*/ 982246 w 2691980"/>
              <a:gd name="connsiteY33" fmla="*/ 0 h 69830"/>
              <a:gd name="connsiteX34" fmla="*/ 884167 w 2691980"/>
              <a:gd name="connsiteY34" fmla="*/ 0 h 69830"/>
              <a:gd name="connsiteX35" fmla="*/ 863628 w 2691980"/>
              <a:gd name="connsiteY35" fmla="*/ 0 h 69830"/>
              <a:gd name="connsiteX36" fmla="*/ 0 w 2691980"/>
              <a:gd name="connsiteY36" fmla="*/ 0 h 69830"/>
              <a:gd name="connsiteX37" fmla="*/ 0 w 2691980"/>
              <a:gd name="connsiteY3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691980" h="69830">
                <a:moveTo>
                  <a:pt x="78092" y="69830"/>
                </a:move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52708" y="69830"/>
                </a:lnTo>
                <a:lnTo>
                  <a:pt x="1660527" y="69830"/>
                </a:lnTo>
                <a:lnTo>
                  <a:pt x="2180992" y="69830"/>
                </a:lnTo>
                <a:lnTo>
                  <a:pt x="2257126" y="69830"/>
                </a:lnTo>
                <a:lnTo>
                  <a:pt x="2299610" y="69830"/>
                </a:lnTo>
                <a:lnTo>
                  <a:pt x="2388811" y="69830"/>
                </a:lnTo>
                <a:lnTo>
                  <a:pt x="2464945" y="69830"/>
                </a:lnTo>
                <a:lnTo>
                  <a:pt x="2507429" y="69830"/>
                </a:lnTo>
                <a:lnTo>
                  <a:pt x="2691980" y="69830"/>
                </a:lnTo>
                <a:lnTo>
                  <a:pt x="2691980" y="50156"/>
                </a:lnTo>
                <a:lnTo>
                  <a:pt x="2605390" y="0"/>
                </a:lnTo>
                <a:lnTo>
                  <a:pt x="2420839" y="0"/>
                </a:lnTo>
                <a:lnTo>
                  <a:pt x="2386853" y="0"/>
                </a:lnTo>
                <a:lnTo>
                  <a:pt x="2302221" y="0"/>
                </a:lnTo>
                <a:lnTo>
                  <a:pt x="2213020" y="0"/>
                </a:lnTo>
                <a:lnTo>
                  <a:pt x="2179034" y="0"/>
                </a:lnTo>
                <a:lnTo>
                  <a:pt x="2094402" y="0"/>
                </a:lnTo>
                <a:lnTo>
                  <a:pt x="1582435" y="0"/>
                </a:lnTo>
                <a:lnTo>
                  <a:pt x="1374616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25675801-CFFA-5B4F-854F-E4EE9311CE9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409093" y="3494807"/>
            <a:ext cx="2691980" cy="69830"/>
          </a:xfrm>
          <a:custGeom>
            <a:avLst/>
            <a:gdLst>
              <a:gd name="connsiteX0" fmla="*/ 78092 w 2691980"/>
              <a:gd name="connsiteY0" fmla="*/ 69830 h 69830"/>
              <a:gd name="connsiteX1" fmla="*/ 941720 w 2691980"/>
              <a:gd name="connsiteY1" fmla="*/ 69830 h 69830"/>
              <a:gd name="connsiteX2" fmla="*/ 970757 w 2691980"/>
              <a:gd name="connsiteY2" fmla="*/ 69830 h 69830"/>
              <a:gd name="connsiteX3" fmla="*/ 1060338 w 2691980"/>
              <a:gd name="connsiteY3" fmla="*/ 69830 h 69830"/>
              <a:gd name="connsiteX4" fmla="*/ 1109545 w 2691980"/>
              <a:gd name="connsiteY4" fmla="*/ 69830 h 69830"/>
              <a:gd name="connsiteX5" fmla="*/ 1149539 w 2691980"/>
              <a:gd name="connsiteY5" fmla="*/ 69830 h 69830"/>
              <a:gd name="connsiteX6" fmla="*/ 1178576 w 2691980"/>
              <a:gd name="connsiteY6" fmla="*/ 69830 h 69830"/>
              <a:gd name="connsiteX7" fmla="*/ 1268157 w 2691980"/>
              <a:gd name="connsiteY7" fmla="*/ 69830 h 69830"/>
              <a:gd name="connsiteX8" fmla="*/ 1317364 w 2691980"/>
              <a:gd name="connsiteY8" fmla="*/ 69830 h 69830"/>
              <a:gd name="connsiteX9" fmla="*/ 1452708 w 2691980"/>
              <a:gd name="connsiteY9" fmla="*/ 69830 h 69830"/>
              <a:gd name="connsiteX10" fmla="*/ 1660527 w 2691980"/>
              <a:gd name="connsiteY10" fmla="*/ 69830 h 69830"/>
              <a:gd name="connsiteX11" fmla="*/ 2180992 w 2691980"/>
              <a:gd name="connsiteY11" fmla="*/ 69830 h 69830"/>
              <a:gd name="connsiteX12" fmla="*/ 2257126 w 2691980"/>
              <a:gd name="connsiteY12" fmla="*/ 69830 h 69830"/>
              <a:gd name="connsiteX13" fmla="*/ 2299610 w 2691980"/>
              <a:gd name="connsiteY13" fmla="*/ 69830 h 69830"/>
              <a:gd name="connsiteX14" fmla="*/ 2388811 w 2691980"/>
              <a:gd name="connsiteY14" fmla="*/ 69830 h 69830"/>
              <a:gd name="connsiteX15" fmla="*/ 2464945 w 2691980"/>
              <a:gd name="connsiteY15" fmla="*/ 69830 h 69830"/>
              <a:gd name="connsiteX16" fmla="*/ 2507429 w 2691980"/>
              <a:gd name="connsiteY16" fmla="*/ 69830 h 69830"/>
              <a:gd name="connsiteX17" fmla="*/ 2691980 w 2691980"/>
              <a:gd name="connsiteY17" fmla="*/ 69830 h 69830"/>
              <a:gd name="connsiteX18" fmla="*/ 2691980 w 2691980"/>
              <a:gd name="connsiteY18" fmla="*/ 50156 h 69830"/>
              <a:gd name="connsiteX19" fmla="*/ 2605390 w 2691980"/>
              <a:gd name="connsiteY19" fmla="*/ 0 h 69830"/>
              <a:gd name="connsiteX20" fmla="*/ 2420839 w 2691980"/>
              <a:gd name="connsiteY20" fmla="*/ 0 h 69830"/>
              <a:gd name="connsiteX21" fmla="*/ 2386853 w 2691980"/>
              <a:gd name="connsiteY21" fmla="*/ 0 h 69830"/>
              <a:gd name="connsiteX22" fmla="*/ 2302221 w 2691980"/>
              <a:gd name="connsiteY22" fmla="*/ 0 h 69830"/>
              <a:gd name="connsiteX23" fmla="*/ 2213020 w 2691980"/>
              <a:gd name="connsiteY23" fmla="*/ 0 h 69830"/>
              <a:gd name="connsiteX24" fmla="*/ 2179034 w 2691980"/>
              <a:gd name="connsiteY24" fmla="*/ 0 h 69830"/>
              <a:gd name="connsiteX25" fmla="*/ 2094402 w 2691980"/>
              <a:gd name="connsiteY25" fmla="*/ 0 h 69830"/>
              <a:gd name="connsiteX26" fmla="*/ 1582435 w 2691980"/>
              <a:gd name="connsiteY26" fmla="*/ 0 h 69830"/>
              <a:gd name="connsiteX27" fmla="*/ 1374616 w 2691980"/>
              <a:gd name="connsiteY27" fmla="*/ 0 h 69830"/>
              <a:gd name="connsiteX28" fmla="*/ 1230774 w 2691980"/>
              <a:gd name="connsiteY28" fmla="*/ 0 h 69830"/>
              <a:gd name="connsiteX29" fmla="*/ 1190065 w 2691980"/>
              <a:gd name="connsiteY29" fmla="*/ 0 h 69830"/>
              <a:gd name="connsiteX30" fmla="*/ 1091986 w 2691980"/>
              <a:gd name="connsiteY30" fmla="*/ 0 h 69830"/>
              <a:gd name="connsiteX31" fmla="*/ 1071447 w 2691980"/>
              <a:gd name="connsiteY31" fmla="*/ 0 h 69830"/>
              <a:gd name="connsiteX32" fmla="*/ 1022955 w 2691980"/>
              <a:gd name="connsiteY32" fmla="*/ 0 h 69830"/>
              <a:gd name="connsiteX33" fmla="*/ 982246 w 2691980"/>
              <a:gd name="connsiteY33" fmla="*/ 0 h 69830"/>
              <a:gd name="connsiteX34" fmla="*/ 884167 w 2691980"/>
              <a:gd name="connsiteY34" fmla="*/ 0 h 69830"/>
              <a:gd name="connsiteX35" fmla="*/ 863628 w 2691980"/>
              <a:gd name="connsiteY35" fmla="*/ 0 h 69830"/>
              <a:gd name="connsiteX36" fmla="*/ 0 w 2691980"/>
              <a:gd name="connsiteY36" fmla="*/ 0 h 69830"/>
              <a:gd name="connsiteX37" fmla="*/ 0 w 2691980"/>
              <a:gd name="connsiteY3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691980" h="69830">
                <a:moveTo>
                  <a:pt x="78092" y="69830"/>
                </a:move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52708" y="69830"/>
                </a:lnTo>
                <a:lnTo>
                  <a:pt x="1660527" y="69830"/>
                </a:lnTo>
                <a:lnTo>
                  <a:pt x="2180992" y="69830"/>
                </a:lnTo>
                <a:lnTo>
                  <a:pt x="2257126" y="69830"/>
                </a:lnTo>
                <a:lnTo>
                  <a:pt x="2299610" y="69830"/>
                </a:lnTo>
                <a:lnTo>
                  <a:pt x="2388811" y="69830"/>
                </a:lnTo>
                <a:lnTo>
                  <a:pt x="2464945" y="69830"/>
                </a:lnTo>
                <a:lnTo>
                  <a:pt x="2507429" y="69830"/>
                </a:lnTo>
                <a:lnTo>
                  <a:pt x="2691980" y="69830"/>
                </a:lnTo>
                <a:lnTo>
                  <a:pt x="2691980" y="50156"/>
                </a:lnTo>
                <a:lnTo>
                  <a:pt x="2605390" y="0"/>
                </a:lnTo>
                <a:lnTo>
                  <a:pt x="2420839" y="0"/>
                </a:lnTo>
                <a:lnTo>
                  <a:pt x="2386853" y="0"/>
                </a:lnTo>
                <a:lnTo>
                  <a:pt x="2302221" y="0"/>
                </a:lnTo>
                <a:lnTo>
                  <a:pt x="2213020" y="0"/>
                </a:lnTo>
                <a:lnTo>
                  <a:pt x="2179034" y="0"/>
                </a:lnTo>
                <a:lnTo>
                  <a:pt x="2094402" y="0"/>
                </a:lnTo>
                <a:lnTo>
                  <a:pt x="1582435" y="0"/>
                </a:lnTo>
                <a:lnTo>
                  <a:pt x="1374616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EF3A7B1B-BB80-6545-9909-0F9B385A0D92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3460626" y="3496845"/>
            <a:ext cx="2691980" cy="69830"/>
          </a:xfrm>
          <a:custGeom>
            <a:avLst/>
            <a:gdLst>
              <a:gd name="connsiteX0" fmla="*/ 78092 w 2691980"/>
              <a:gd name="connsiteY0" fmla="*/ 69830 h 69830"/>
              <a:gd name="connsiteX1" fmla="*/ 941720 w 2691980"/>
              <a:gd name="connsiteY1" fmla="*/ 69830 h 69830"/>
              <a:gd name="connsiteX2" fmla="*/ 970757 w 2691980"/>
              <a:gd name="connsiteY2" fmla="*/ 69830 h 69830"/>
              <a:gd name="connsiteX3" fmla="*/ 1060338 w 2691980"/>
              <a:gd name="connsiteY3" fmla="*/ 69830 h 69830"/>
              <a:gd name="connsiteX4" fmla="*/ 1109545 w 2691980"/>
              <a:gd name="connsiteY4" fmla="*/ 69830 h 69830"/>
              <a:gd name="connsiteX5" fmla="*/ 1149539 w 2691980"/>
              <a:gd name="connsiteY5" fmla="*/ 69830 h 69830"/>
              <a:gd name="connsiteX6" fmla="*/ 1178576 w 2691980"/>
              <a:gd name="connsiteY6" fmla="*/ 69830 h 69830"/>
              <a:gd name="connsiteX7" fmla="*/ 1268157 w 2691980"/>
              <a:gd name="connsiteY7" fmla="*/ 69830 h 69830"/>
              <a:gd name="connsiteX8" fmla="*/ 1317364 w 2691980"/>
              <a:gd name="connsiteY8" fmla="*/ 69830 h 69830"/>
              <a:gd name="connsiteX9" fmla="*/ 1452708 w 2691980"/>
              <a:gd name="connsiteY9" fmla="*/ 69830 h 69830"/>
              <a:gd name="connsiteX10" fmla="*/ 1660527 w 2691980"/>
              <a:gd name="connsiteY10" fmla="*/ 69830 h 69830"/>
              <a:gd name="connsiteX11" fmla="*/ 2180992 w 2691980"/>
              <a:gd name="connsiteY11" fmla="*/ 69830 h 69830"/>
              <a:gd name="connsiteX12" fmla="*/ 2257126 w 2691980"/>
              <a:gd name="connsiteY12" fmla="*/ 69830 h 69830"/>
              <a:gd name="connsiteX13" fmla="*/ 2299610 w 2691980"/>
              <a:gd name="connsiteY13" fmla="*/ 69830 h 69830"/>
              <a:gd name="connsiteX14" fmla="*/ 2388811 w 2691980"/>
              <a:gd name="connsiteY14" fmla="*/ 69830 h 69830"/>
              <a:gd name="connsiteX15" fmla="*/ 2464945 w 2691980"/>
              <a:gd name="connsiteY15" fmla="*/ 69830 h 69830"/>
              <a:gd name="connsiteX16" fmla="*/ 2507429 w 2691980"/>
              <a:gd name="connsiteY16" fmla="*/ 69830 h 69830"/>
              <a:gd name="connsiteX17" fmla="*/ 2691980 w 2691980"/>
              <a:gd name="connsiteY17" fmla="*/ 69830 h 69830"/>
              <a:gd name="connsiteX18" fmla="*/ 2691980 w 2691980"/>
              <a:gd name="connsiteY18" fmla="*/ 50156 h 69830"/>
              <a:gd name="connsiteX19" fmla="*/ 2605390 w 2691980"/>
              <a:gd name="connsiteY19" fmla="*/ 0 h 69830"/>
              <a:gd name="connsiteX20" fmla="*/ 2420839 w 2691980"/>
              <a:gd name="connsiteY20" fmla="*/ 0 h 69830"/>
              <a:gd name="connsiteX21" fmla="*/ 2386853 w 2691980"/>
              <a:gd name="connsiteY21" fmla="*/ 0 h 69830"/>
              <a:gd name="connsiteX22" fmla="*/ 2302221 w 2691980"/>
              <a:gd name="connsiteY22" fmla="*/ 0 h 69830"/>
              <a:gd name="connsiteX23" fmla="*/ 2213020 w 2691980"/>
              <a:gd name="connsiteY23" fmla="*/ 0 h 69830"/>
              <a:gd name="connsiteX24" fmla="*/ 2179034 w 2691980"/>
              <a:gd name="connsiteY24" fmla="*/ 0 h 69830"/>
              <a:gd name="connsiteX25" fmla="*/ 2094402 w 2691980"/>
              <a:gd name="connsiteY25" fmla="*/ 0 h 69830"/>
              <a:gd name="connsiteX26" fmla="*/ 1582435 w 2691980"/>
              <a:gd name="connsiteY26" fmla="*/ 0 h 69830"/>
              <a:gd name="connsiteX27" fmla="*/ 1374616 w 2691980"/>
              <a:gd name="connsiteY27" fmla="*/ 0 h 69830"/>
              <a:gd name="connsiteX28" fmla="*/ 1230774 w 2691980"/>
              <a:gd name="connsiteY28" fmla="*/ 0 h 69830"/>
              <a:gd name="connsiteX29" fmla="*/ 1190065 w 2691980"/>
              <a:gd name="connsiteY29" fmla="*/ 0 h 69830"/>
              <a:gd name="connsiteX30" fmla="*/ 1091986 w 2691980"/>
              <a:gd name="connsiteY30" fmla="*/ 0 h 69830"/>
              <a:gd name="connsiteX31" fmla="*/ 1071447 w 2691980"/>
              <a:gd name="connsiteY31" fmla="*/ 0 h 69830"/>
              <a:gd name="connsiteX32" fmla="*/ 1022955 w 2691980"/>
              <a:gd name="connsiteY32" fmla="*/ 0 h 69830"/>
              <a:gd name="connsiteX33" fmla="*/ 982246 w 2691980"/>
              <a:gd name="connsiteY33" fmla="*/ 0 h 69830"/>
              <a:gd name="connsiteX34" fmla="*/ 884167 w 2691980"/>
              <a:gd name="connsiteY34" fmla="*/ 0 h 69830"/>
              <a:gd name="connsiteX35" fmla="*/ 863628 w 2691980"/>
              <a:gd name="connsiteY35" fmla="*/ 0 h 69830"/>
              <a:gd name="connsiteX36" fmla="*/ 0 w 2691980"/>
              <a:gd name="connsiteY36" fmla="*/ 0 h 69830"/>
              <a:gd name="connsiteX37" fmla="*/ 0 w 2691980"/>
              <a:gd name="connsiteY3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691980" h="69830">
                <a:moveTo>
                  <a:pt x="78092" y="69830"/>
                </a:move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52708" y="69830"/>
                </a:lnTo>
                <a:lnTo>
                  <a:pt x="1660527" y="69830"/>
                </a:lnTo>
                <a:lnTo>
                  <a:pt x="2180992" y="69830"/>
                </a:lnTo>
                <a:lnTo>
                  <a:pt x="2257126" y="69830"/>
                </a:lnTo>
                <a:lnTo>
                  <a:pt x="2299610" y="69830"/>
                </a:lnTo>
                <a:lnTo>
                  <a:pt x="2388811" y="69830"/>
                </a:lnTo>
                <a:lnTo>
                  <a:pt x="2464945" y="69830"/>
                </a:lnTo>
                <a:lnTo>
                  <a:pt x="2507429" y="69830"/>
                </a:lnTo>
                <a:lnTo>
                  <a:pt x="2691980" y="69830"/>
                </a:lnTo>
                <a:lnTo>
                  <a:pt x="2691980" y="50156"/>
                </a:lnTo>
                <a:lnTo>
                  <a:pt x="2605390" y="0"/>
                </a:lnTo>
                <a:lnTo>
                  <a:pt x="2420839" y="0"/>
                </a:lnTo>
                <a:lnTo>
                  <a:pt x="2386853" y="0"/>
                </a:lnTo>
                <a:lnTo>
                  <a:pt x="2302221" y="0"/>
                </a:lnTo>
                <a:lnTo>
                  <a:pt x="2213020" y="0"/>
                </a:lnTo>
                <a:lnTo>
                  <a:pt x="2179034" y="0"/>
                </a:lnTo>
                <a:lnTo>
                  <a:pt x="2094402" y="0"/>
                </a:lnTo>
                <a:lnTo>
                  <a:pt x="1582435" y="0"/>
                </a:lnTo>
                <a:lnTo>
                  <a:pt x="1374616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3BE8C6AD-0051-554D-A2A9-B49261F948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60626" y="2006594"/>
            <a:ext cx="2691980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r>
              <a:rPr lang="en-US"/>
              <a:t>Body copy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E4769507-01F3-AC4A-9858-0F436C719AC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09093" y="3684908"/>
            <a:ext cx="2691980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r>
              <a:rPr lang="en-US"/>
              <a:t>Body copy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B22C2085-34CC-C84C-8975-65D4951FFA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60626" y="3684908"/>
            <a:ext cx="2691980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r>
              <a:rPr lang="en-US"/>
              <a:t>Body copy</a:t>
            </a: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AB9C6849-9334-BB48-BBA7-FAF5E1F1C75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9093" y="5421879"/>
            <a:ext cx="2691980" cy="88519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r>
              <a:rPr lang="en-US"/>
              <a:t>Body copy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9552AD-4DA8-D546-884C-4E1D58E24C3D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>
          <a:xfrm>
            <a:off x="10924234" y="7115913"/>
            <a:ext cx="1264591" cy="457200"/>
          </a:xfrm>
        </p:spPr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9BE759A-97BD-4B48-AEC1-C7728E2BD468}"/>
              </a:ext>
            </a:extLst>
          </p:cNvPr>
          <p:cNvGrpSpPr/>
          <p:nvPr userDrawn="1"/>
        </p:nvGrpSpPr>
        <p:grpSpPr>
          <a:xfrm rot="10800000">
            <a:off x="3469776" y="396822"/>
            <a:ext cx="8743282" cy="553016"/>
            <a:chOff x="-5142833" y="396874"/>
            <a:chExt cx="8743282" cy="553016"/>
          </a:xfrm>
          <a:solidFill>
            <a:schemeClr val="tx1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51B9527-4959-D249-8BC2-BE10B3095DFB}"/>
                </a:ext>
              </a:extLst>
            </p:cNvPr>
            <p:cNvSpPr/>
            <p:nvPr userDrawn="1"/>
          </p:nvSpPr>
          <p:spPr>
            <a:xfrm>
              <a:off x="-5142833" y="397440"/>
              <a:ext cx="8317836" cy="5524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CEE77BAA-BB2B-B742-94DE-DB289F815E9F}"/>
                </a:ext>
              </a:extLst>
            </p:cNvPr>
            <p:cNvSpPr/>
            <p:nvPr userDrawn="1"/>
          </p:nvSpPr>
          <p:spPr>
            <a:xfrm rot="5400000">
              <a:off x="3111498" y="460374"/>
              <a:ext cx="552451" cy="42545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2E4C06-E741-9C40-9279-2E0E6E524E1A}"/>
              </a:ext>
            </a:extLst>
          </p:cNvPr>
          <p:cNvGrpSpPr/>
          <p:nvPr userDrawn="1"/>
        </p:nvGrpSpPr>
        <p:grpSpPr>
          <a:xfrm>
            <a:off x="1" y="396822"/>
            <a:ext cx="3774541" cy="553016"/>
            <a:chOff x="-938498" y="396822"/>
            <a:chExt cx="3774541" cy="55301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ED2FF91-E99B-4E47-BEA6-686AA234FDB6}"/>
                </a:ext>
              </a:extLst>
            </p:cNvPr>
            <p:cNvGrpSpPr/>
            <p:nvPr userDrawn="1"/>
          </p:nvGrpSpPr>
          <p:grpSpPr>
            <a:xfrm>
              <a:off x="477019" y="396822"/>
              <a:ext cx="2359024" cy="553016"/>
              <a:chOff x="0" y="396874"/>
              <a:chExt cx="2359024" cy="553016"/>
            </a:xfrm>
            <a:solidFill>
              <a:schemeClr val="accent1"/>
            </a:solidFill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DF81147-5CFA-AD41-A768-D1D7D186C851}"/>
                  </a:ext>
                </a:extLst>
              </p:cNvPr>
              <p:cNvSpPr/>
              <p:nvPr userDrawn="1"/>
            </p:nvSpPr>
            <p:spPr>
              <a:xfrm>
                <a:off x="0" y="397440"/>
                <a:ext cx="1933575" cy="5524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ight Triangle 30">
                <a:extLst>
                  <a:ext uri="{FF2B5EF4-FFF2-40B4-BE49-F238E27FC236}">
                    <a16:creationId xmlns:a16="http://schemas.microsoft.com/office/drawing/2014/main" id="{6A1E0A8A-3766-FD42-8A14-2009FF0F0934}"/>
                  </a:ext>
                </a:extLst>
              </p:cNvPr>
              <p:cNvSpPr/>
              <p:nvPr userDrawn="1"/>
            </p:nvSpPr>
            <p:spPr>
              <a:xfrm rot="5400000">
                <a:off x="1870073" y="460374"/>
                <a:ext cx="552451" cy="42545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C010348-4F2D-BA4B-ACE3-111B62A8E118}"/>
                </a:ext>
              </a:extLst>
            </p:cNvPr>
            <p:cNvGrpSpPr/>
            <p:nvPr userDrawn="1"/>
          </p:nvGrpSpPr>
          <p:grpSpPr>
            <a:xfrm>
              <a:off x="-938498" y="396822"/>
              <a:ext cx="3297522" cy="553016"/>
              <a:chOff x="-938498" y="396874"/>
              <a:chExt cx="3297522" cy="553016"/>
            </a:xfrm>
            <a:solidFill>
              <a:schemeClr val="accent1"/>
            </a:solidFill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1484860-F170-2145-A0EA-AD56198A8E79}"/>
                  </a:ext>
                </a:extLst>
              </p:cNvPr>
              <p:cNvSpPr/>
              <p:nvPr userDrawn="1"/>
            </p:nvSpPr>
            <p:spPr>
              <a:xfrm>
                <a:off x="-938498" y="397440"/>
                <a:ext cx="2872074" cy="5524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ight Triangle 28">
                <a:extLst>
                  <a:ext uri="{FF2B5EF4-FFF2-40B4-BE49-F238E27FC236}">
                    <a16:creationId xmlns:a16="http://schemas.microsoft.com/office/drawing/2014/main" id="{D9BDE941-D065-2043-84A0-7C92239FB538}"/>
                  </a:ext>
                </a:extLst>
              </p:cNvPr>
              <p:cNvSpPr/>
              <p:nvPr userDrawn="1"/>
            </p:nvSpPr>
            <p:spPr>
              <a:xfrm rot="5400000">
                <a:off x="1870073" y="460374"/>
                <a:ext cx="552451" cy="42545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63790"/>
            <a:ext cx="2141199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75CC7CF0-AC75-F947-95F9-93A5B988AC9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96650" y="490167"/>
            <a:ext cx="6470830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98012622-EDBE-994E-81D8-D1DA2E6B63F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409093" y="1830146"/>
            <a:ext cx="2691980" cy="69830"/>
          </a:xfrm>
          <a:custGeom>
            <a:avLst/>
            <a:gdLst>
              <a:gd name="connsiteX0" fmla="*/ 78092 w 2691980"/>
              <a:gd name="connsiteY0" fmla="*/ 69830 h 69830"/>
              <a:gd name="connsiteX1" fmla="*/ 941720 w 2691980"/>
              <a:gd name="connsiteY1" fmla="*/ 69830 h 69830"/>
              <a:gd name="connsiteX2" fmla="*/ 970757 w 2691980"/>
              <a:gd name="connsiteY2" fmla="*/ 69830 h 69830"/>
              <a:gd name="connsiteX3" fmla="*/ 1060338 w 2691980"/>
              <a:gd name="connsiteY3" fmla="*/ 69830 h 69830"/>
              <a:gd name="connsiteX4" fmla="*/ 1109545 w 2691980"/>
              <a:gd name="connsiteY4" fmla="*/ 69830 h 69830"/>
              <a:gd name="connsiteX5" fmla="*/ 1149539 w 2691980"/>
              <a:gd name="connsiteY5" fmla="*/ 69830 h 69830"/>
              <a:gd name="connsiteX6" fmla="*/ 1178576 w 2691980"/>
              <a:gd name="connsiteY6" fmla="*/ 69830 h 69830"/>
              <a:gd name="connsiteX7" fmla="*/ 1268157 w 2691980"/>
              <a:gd name="connsiteY7" fmla="*/ 69830 h 69830"/>
              <a:gd name="connsiteX8" fmla="*/ 1317364 w 2691980"/>
              <a:gd name="connsiteY8" fmla="*/ 69830 h 69830"/>
              <a:gd name="connsiteX9" fmla="*/ 1452708 w 2691980"/>
              <a:gd name="connsiteY9" fmla="*/ 69830 h 69830"/>
              <a:gd name="connsiteX10" fmla="*/ 1660527 w 2691980"/>
              <a:gd name="connsiteY10" fmla="*/ 69830 h 69830"/>
              <a:gd name="connsiteX11" fmla="*/ 2180992 w 2691980"/>
              <a:gd name="connsiteY11" fmla="*/ 69830 h 69830"/>
              <a:gd name="connsiteX12" fmla="*/ 2257126 w 2691980"/>
              <a:gd name="connsiteY12" fmla="*/ 69830 h 69830"/>
              <a:gd name="connsiteX13" fmla="*/ 2299610 w 2691980"/>
              <a:gd name="connsiteY13" fmla="*/ 69830 h 69830"/>
              <a:gd name="connsiteX14" fmla="*/ 2388811 w 2691980"/>
              <a:gd name="connsiteY14" fmla="*/ 69830 h 69830"/>
              <a:gd name="connsiteX15" fmla="*/ 2464945 w 2691980"/>
              <a:gd name="connsiteY15" fmla="*/ 69830 h 69830"/>
              <a:gd name="connsiteX16" fmla="*/ 2507429 w 2691980"/>
              <a:gd name="connsiteY16" fmla="*/ 69830 h 69830"/>
              <a:gd name="connsiteX17" fmla="*/ 2691980 w 2691980"/>
              <a:gd name="connsiteY17" fmla="*/ 69830 h 69830"/>
              <a:gd name="connsiteX18" fmla="*/ 2691980 w 2691980"/>
              <a:gd name="connsiteY18" fmla="*/ 50156 h 69830"/>
              <a:gd name="connsiteX19" fmla="*/ 2605390 w 2691980"/>
              <a:gd name="connsiteY19" fmla="*/ 0 h 69830"/>
              <a:gd name="connsiteX20" fmla="*/ 2420839 w 2691980"/>
              <a:gd name="connsiteY20" fmla="*/ 0 h 69830"/>
              <a:gd name="connsiteX21" fmla="*/ 2386853 w 2691980"/>
              <a:gd name="connsiteY21" fmla="*/ 0 h 69830"/>
              <a:gd name="connsiteX22" fmla="*/ 2302221 w 2691980"/>
              <a:gd name="connsiteY22" fmla="*/ 0 h 69830"/>
              <a:gd name="connsiteX23" fmla="*/ 2213020 w 2691980"/>
              <a:gd name="connsiteY23" fmla="*/ 0 h 69830"/>
              <a:gd name="connsiteX24" fmla="*/ 2179034 w 2691980"/>
              <a:gd name="connsiteY24" fmla="*/ 0 h 69830"/>
              <a:gd name="connsiteX25" fmla="*/ 2094402 w 2691980"/>
              <a:gd name="connsiteY25" fmla="*/ 0 h 69830"/>
              <a:gd name="connsiteX26" fmla="*/ 1582435 w 2691980"/>
              <a:gd name="connsiteY26" fmla="*/ 0 h 69830"/>
              <a:gd name="connsiteX27" fmla="*/ 1374616 w 2691980"/>
              <a:gd name="connsiteY27" fmla="*/ 0 h 69830"/>
              <a:gd name="connsiteX28" fmla="*/ 1230774 w 2691980"/>
              <a:gd name="connsiteY28" fmla="*/ 0 h 69830"/>
              <a:gd name="connsiteX29" fmla="*/ 1190065 w 2691980"/>
              <a:gd name="connsiteY29" fmla="*/ 0 h 69830"/>
              <a:gd name="connsiteX30" fmla="*/ 1091986 w 2691980"/>
              <a:gd name="connsiteY30" fmla="*/ 0 h 69830"/>
              <a:gd name="connsiteX31" fmla="*/ 1071447 w 2691980"/>
              <a:gd name="connsiteY31" fmla="*/ 0 h 69830"/>
              <a:gd name="connsiteX32" fmla="*/ 1022955 w 2691980"/>
              <a:gd name="connsiteY32" fmla="*/ 0 h 69830"/>
              <a:gd name="connsiteX33" fmla="*/ 982246 w 2691980"/>
              <a:gd name="connsiteY33" fmla="*/ 0 h 69830"/>
              <a:gd name="connsiteX34" fmla="*/ 884167 w 2691980"/>
              <a:gd name="connsiteY34" fmla="*/ 0 h 69830"/>
              <a:gd name="connsiteX35" fmla="*/ 863628 w 2691980"/>
              <a:gd name="connsiteY35" fmla="*/ 0 h 69830"/>
              <a:gd name="connsiteX36" fmla="*/ 0 w 2691980"/>
              <a:gd name="connsiteY36" fmla="*/ 0 h 69830"/>
              <a:gd name="connsiteX37" fmla="*/ 0 w 2691980"/>
              <a:gd name="connsiteY3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691980" h="69830">
                <a:moveTo>
                  <a:pt x="78092" y="69830"/>
                </a:move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52708" y="69830"/>
                </a:lnTo>
                <a:lnTo>
                  <a:pt x="1660527" y="69830"/>
                </a:lnTo>
                <a:lnTo>
                  <a:pt x="2180992" y="69830"/>
                </a:lnTo>
                <a:lnTo>
                  <a:pt x="2257126" y="69830"/>
                </a:lnTo>
                <a:lnTo>
                  <a:pt x="2299610" y="69830"/>
                </a:lnTo>
                <a:lnTo>
                  <a:pt x="2388811" y="69830"/>
                </a:lnTo>
                <a:lnTo>
                  <a:pt x="2464945" y="69830"/>
                </a:lnTo>
                <a:lnTo>
                  <a:pt x="2507429" y="69830"/>
                </a:lnTo>
                <a:lnTo>
                  <a:pt x="2691980" y="69830"/>
                </a:lnTo>
                <a:lnTo>
                  <a:pt x="2691980" y="50156"/>
                </a:lnTo>
                <a:lnTo>
                  <a:pt x="2605390" y="0"/>
                </a:lnTo>
                <a:lnTo>
                  <a:pt x="2420839" y="0"/>
                </a:lnTo>
                <a:lnTo>
                  <a:pt x="2386853" y="0"/>
                </a:lnTo>
                <a:lnTo>
                  <a:pt x="2302221" y="0"/>
                </a:lnTo>
                <a:lnTo>
                  <a:pt x="2213020" y="0"/>
                </a:lnTo>
                <a:lnTo>
                  <a:pt x="2179034" y="0"/>
                </a:lnTo>
                <a:lnTo>
                  <a:pt x="2094402" y="0"/>
                </a:lnTo>
                <a:lnTo>
                  <a:pt x="1582435" y="0"/>
                </a:lnTo>
                <a:lnTo>
                  <a:pt x="1374616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EE4D0179-1FE8-7547-9742-F299B3CF6157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3460626" y="1830146"/>
            <a:ext cx="2691980" cy="69830"/>
          </a:xfrm>
          <a:custGeom>
            <a:avLst/>
            <a:gdLst>
              <a:gd name="connsiteX0" fmla="*/ 78092 w 2691980"/>
              <a:gd name="connsiteY0" fmla="*/ 69830 h 69830"/>
              <a:gd name="connsiteX1" fmla="*/ 941720 w 2691980"/>
              <a:gd name="connsiteY1" fmla="*/ 69830 h 69830"/>
              <a:gd name="connsiteX2" fmla="*/ 970757 w 2691980"/>
              <a:gd name="connsiteY2" fmla="*/ 69830 h 69830"/>
              <a:gd name="connsiteX3" fmla="*/ 1060338 w 2691980"/>
              <a:gd name="connsiteY3" fmla="*/ 69830 h 69830"/>
              <a:gd name="connsiteX4" fmla="*/ 1109545 w 2691980"/>
              <a:gd name="connsiteY4" fmla="*/ 69830 h 69830"/>
              <a:gd name="connsiteX5" fmla="*/ 1149539 w 2691980"/>
              <a:gd name="connsiteY5" fmla="*/ 69830 h 69830"/>
              <a:gd name="connsiteX6" fmla="*/ 1178576 w 2691980"/>
              <a:gd name="connsiteY6" fmla="*/ 69830 h 69830"/>
              <a:gd name="connsiteX7" fmla="*/ 1268157 w 2691980"/>
              <a:gd name="connsiteY7" fmla="*/ 69830 h 69830"/>
              <a:gd name="connsiteX8" fmla="*/ 1317364 w 2691980"/>
              <a:gd name="connsiteY8" fmla="*/ 69830 h 69830"/>
              <a:gd name="connsiteX9" fmla="*/ 1452708 w 2691980"/>
              <a:gd name="connsiteY9" fmla="*/ 69830 h 69830"/>
              <a:gd name="connsiteX10" fmla="*/ 1660527 w 2691980"/>
              <a:gd name="connsiteY10" fmla="*/ 69830 h 69830"/>
              <a:gd name="connsiteX11" fmla="*/ 2180992 w 2691980"/>
              <a:gd name="connsiteY11" fmla="*/ 69830 h 69830"/>
              <a:gd name="connsiteX12" fmla="*/ 2257126 w 2691980"/>
              <a:gd name="connsiteY12" fmla="*/ 69830 h 69830"/>
              <a:gd name="connsiteX13" fmla="*/ 2299610 w 2691980"/>
              <a:gd name="connsiteY13" fmla="*/ 69830 h 69830"/>
              <a:gd name="connsiteX14" fmla="*/ 2388811 w 2691980"/>
              <a:gd name="connsiteY14" fmla="*/ 69830 h 69830"/>
              <a:gd name="connsiteX15" fmla="*/ 2464945 w 2691980"/>
              <a:gd name="connsiteY15" fmla="*/ 69830 h 69830"/>
              <a:gd name="connsiteX16" fmla="*/ 2507429 w 2691980"/>
              <a:gd name="connsiteY16" fmla="*/ 69830 h 69830"/>
              <a:gd name="connsiteX17" fmla="*/ 2691980 w 2691980"/>
              <a:gd name="connsiteY17" fmla="*/ 69830 h 69830"/>
              <a:gd name="connsiteX18" fmla="*/ 2691980 w 2691980"/>
              <a:gd name="connsiteY18" fmla="*/ 50156 h 69830"/>
              <a:gd name="connsiteX19" fmla="*/ 2605390 w 2691980"/>
              <a:gd name="connsiteY19" fmla="*/ 0 h 69830"/>
              <a:gd name="connsiteX20" fmla="*/ 2420839 w 2691980"/>
              <a:gd name="connsiteY20" fmla="*/ 0 h 69830"/>
              <a:gd name="connsiteX21" fmla="*/ 2386853 w 2691980"/>
              <a:gd name="connsiteY21" fmla="*/ 0 h 69830"/>
              <a:gd name="connsiteX22" fmla="*/ 2302221 w 2691980"/>
              <a:gd name="connsiteY22" fmla="*/ 0 h 69830"/>
              <a:gd name="connsiteX23" fmla="*/ 2213020 w 2691980"/>
              <a:gd name="connsiteY23" fmla="*/ 0 h 69830"/>
              <a:gd name="connsiteX24" fmla="*/ 2179034 w 2691980"/>
              <a:gd name="connsiteY24" fmla="*/ 0 h 69830"/>
              <a:gd name="connsiteX25" fmla="*/ 2094402 w 2691980"/>
              <a:gd name="connsiteY25" fmla="*/ 0 h 69830"/>
              <a:gd name="connsiteX26" fmla="*/ 1582435 w 2691980"/>
              <a:gd name="connsiteY26" fmla="*/ 0 h 69830"/>
              <a:gd name="connsiteX27" fmla="*/ 1374616 w 2691980"/>
              <a:gd name="connsiteY27" fmla="*/ 0 h 69830"/>
              <a:gd name="connsiteX28" fmla="*/ 1230774 w 2691980"/>
              <a:gd name="connsiteY28" fmla="*/ 0 h 69830"/>
              <a:gd name="connsiteX29" fmla="*/ 1190065 w 2691980"/>
              <a:gd name="connsiteY29" fmla="*/ 0 h 69830"/>
              <a:gd name="connsiteX30" fmla="*/ 1091986 w 2691980"/>
              <a:gd name="connsiteY30" fmla="*/ 0 h 69830"/>
              <a:gd name="connsiteX31" fmla="*/ 1071447 w 2691980"/>
              <a:gd name="connsiteY31" fmla="*/ 0 h 69830"/>
              <a:gd name="connsiteX32" fmla="*/ 1022955 w 2691980"/>
              <a:gd name="connsiteY32" fmla="*/ 0 h 69830"/>
              <a:gd name="connsiteX33" fmla="*/ 982246 w 2691980"/>
              <a:gd name="connsiteY33" fmla="*/ 0 h 69830"/>
              <a:gd name="connsiteX34" fmla="*/ 884167 w 2691980"/>
              <a:gd name="connsiteY34" fmla="*/ 0 h 69830"/>
              <a:gd name="connsiteX35" fmla="*/ 863628 w 2691980"/>
              <a:gd name="connsiteY35" fmla="*/ 0 h 69830"/>
              <a:gd name="connsiteX36" fmla="*/ 0 w 2691980"/>
              <a:gd name="connsiteY36" fmla="*/ 0 h 69830"/>
              <a:gd name="connsiteX37" fmla="*/ 0 w 2691980"/>
              <a:gd name="connsiteY3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691980" h="69830">
                <a:moveTo>
                  <a:pt x="78092" y="69830"/>
                </a:move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52708" y="69830"/>
                </a:lnTo>
                <a:lnTo>
                  <a:pt x="1660527" y="69830"/>
                </a:lnTo>
                <a:lnTo>
                  <a:pt x="2180992" y="69830"/>
                </a:lnTo>
                <a:lnTo>
                  <a:pt x="2257126" y="69830"/>
                </a:lnTo>
                <a:lnTo>
                  <a:pt x="2299610" y="69830"/>
                </a:lnTo>
                <a:lnTo>
                  <a:pt x="2388811" y="69830"/>
                </a:lnTo>
                <a:lnTo>
                  <a:pt x="2464945" y="69830"/>
                </a:lnTo>
                <a:lnTo>
                  <a:pt x="2507429" y="69830"/>
                </a:lnTo>
                <a:lnTo>
                  <a:pt x="2691980" y="69830"/>
                </a:lnTo>
                <a:lnTo>
                  <a:pt x="2691980" y="50156"/>
                </a:lnTo>
                <a:lnTo>
                  <a:pt x="2605390" y="0"/>
                </a:lnTo>
                <a:lnTo>
                  <a:pt x="2420839" y="0"/>
                </a:lnTo>
                <a:lnTo>
                  <a:pt x="2386853" y="0"/>
                </a:lnTo>
                <a:lnTo>
                  <a:pt x="2302221" y="0"/>
                </a:lnTo>
                <a:lnTo>
                  <a:pt x="2213020" y="0"/>
                </a:lnTo>
                <a:lnTo>
                  <a:pt x="2179034" y="0"/>
                </a:lnTo>
                <a:lnTo>
                  <a:pt x="2094402" y="0"/>
                </a:lnTo>
                <a:lnTo>
                  <a:pt x="1582435" y="0"/>
                </a:lnTo>
                <a:lnTo>
                  <a:pt x="1374616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1A4370BB-C44F-C342-B1FE-2C98FABD17F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57081" y="1134107"/>
            <a:ext cx="6470830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86523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3BB7BF3-6657-124A-9E5B-562E7F9DF2D7}"/>
              </a:ext>
            </a:extLst>
          </p:cNvPr>
          <p:cNvSpPr/>
          <p:nvPr userDrawn="1"/>
        </p:nvSpPr>
        <p:spPr>
          <a:xfrm>
            <a:off x="19348" y="0"/>
            <a:ext cx="1216947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7C3C83A-FD1F-9548-BEFD-A24C6A2A0189}"/>
              </a:ext>
            </a:extLst>
          </p:cNvPr>
          <p:cNvGrpSpPr/>
          <p:nvPr userDrawn="1"/>
        </p:nvGrpSpPr>
        <p:grpSpPr>
          <a:xfrm>
            <a:off x="11161" y="396822"/>
            <a:ext cx="3044711" cy="553016"/>
            <a:chOff x="-208668" y="396822"/>
            <a:chExt cx="3044711" cy="55301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88AEBA7-BFB0-E44E-A1D6-78BB52D041E9}"/>
                </a:ext>
              </a:extLst>
            </p:cNvPr>
            <p:cNvGrpSpPr/>
            <p:nvPr userDrawn="1"/>
          </p:nvGrpSpPr>
          <p:grpSpPr>
            <a:xfrm>
              <a:off x="477019" y="396822"/>
              <a:ext cx="2359024" cy="553016"/>
              <a:chOff x="0" y="396874"/>
              <a:chExt cx="2359024" cy="553016"/>
            </a:xfrm>
            <a:solidFill>
              <a:schemeClr val="accent1"/>
            </a:solidFill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B2275B1-832A-F445-907E-3A9DB73D637A}"/>
                  </a:ext>
                </a:extLst>
              </p:cNvPr>
              <p:cNvSpPr/>
              <p:nvPr userDrawn="1"/>
            </p:nvSpPr>
            <p:spPr>
              <a:xfrm>
                <a:off x="0" y="397440"/>
                <a:ext cx="1933575" cy="5524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ight Triangle 30">
                <a:extLst>
                  <a:ext uri="{FF2B5EF4-FFF2-40B4-BE49-F238E27FC236}">
                    <a16:creationId xmlns:a16="http://schemas.microsoft.com/office/drawing/2014/main" id="{C3C056F3-2FDE-254F-8449-434A4312BB39}"/>
                  </a:ext>
                </a:extLst>
              </p:cNvPr>
              <p:cNvSpPr/>
              <p:nvPr userDrawn="1"/>
            </p:nvSpPr>
            <p:spPr>
              <a:xfrm rot="5400000">
                <a:off x="1870073" y="460374"/>
                <a:ext cx="552451" cy="42545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04B1835-540B-2046-998D-3EA2CA07D1C5}"/>
                </a:ext>
              </a:extLst>
            </p:cNvPr>
            <p:cNvGrpSpPr/>
            <p:nvPr userDrawn="1"/>
          </p:nvGrpSpPr>
          <p:grpSpPr>
            <a:xfrm>
              <a:off x="-208668" y="396822"/>
              <a:ext cx="2567692" cy="553016"/>
              <a:chOff x="-208668" y="396874"/>
              <a:chExt cx="2567692" cy="553016"/>
            </a:xfrm>
            <a:solidFill>
              <a:schemeClr val="accent1"/>
            </a:solidFill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5579A5E-2BD3-924B-8B1D-8809810A0D22}"/>
                  </a:ext>
                </a:extLst>
              </p:cNvPr>
              <p:cNvSpPr/>
              <p:nvPr userDrawn="1"/>
            </p:nvSpPr>
            <p:spPr>
              <a:xfrm>
                <a:off x="-208668" y="397440"/>
                <a:ext cx="2142243" cy="5524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ight Triangle 28">
                <a:extLst>
                  <a:ext uri="{FF2B5EF4-FFF2-40B4-BE49-F238E27FC236}">
                    <a16:creationId xmlns:a16="http://schemas.microsoft.com/office/drawing/2014/main" id="{6CA96E7A-5626-DB4D-9E16-B8407E0210B7}"/>
                  </a:ext>
                </a:extLst>
              </p:cNvPr>
              <p:cNvSpPr/>
              <p:nvPr userDrawn="1"/>
            </p:nvSpPr>
            <p:spPr>
              <a:xfrm rot="5400000">
                <a:off x="1870073" y="460374"/>
                <a:ext cx="552451" cy="42545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CBEF8CA-9FA3-B24D-98FE-249EF7651E0C}"/>
              </a:ext>
            </a:extLst>
          </p:cNvPr>
          <p:cNvGrpSpPr/>
          <p:nvPr userDrawn="1"/>
        </p:nvGrpSpPr>
        <p:grpSpPr>
          <a:xfrm>
            <a:off x="2704257" y="396822"/>
            <a:ext cx="9525174" cy="553016"/>
            <a:chOff x="2704257" y="432540"/>
            <a:chExt cx="9525174" cy="553016"/>
          </a:xfrm>
          <a:solidFill>
            <a:schemeClr val="bg1"/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898556C-0373-3E40-BF1C-65FB83E38817}"/>
                </a:ext>
              </a:extLst>
            </p:cNvPr>
            <p:cNvSpPr/>
            <p:nvPr userDrawn="1"/>
          </p:nvSpPr>
          <p:spPr>
            <a:xfrm>
              <a:off x="3129706" y="432540"/>
              <a:ext cx="9099725" cy="5524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ight Triangle 39">
              <a:extLst>
                <a:ext uri="{FF2B5EF4-FFF2-40B4-BE49-F238E27FC236}">
                  <a16:creationId xmlns:a16="http://schemas.microsoft.com/office/drawing/2014/main" id="{10562A82-48EC-6943-84BD-146A4666DC89}"/>
                </a:ext>
              </a:extLst>
            </p:cNvPr>
            <p:cNvSpPr/>
            <p:nvPr userDrawn="1"/>
          </p:nvSpPr>
          <p:spPr>
            <a:xfrm rot="16200000">
              <a:off x="2640757" y="496605"/>
              <a:ext cx="552451" cy="42545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FDB871D-F3CB-214D-82EA-F6D2CC183089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671094" y="1264024"/>
            <a:ext cx="4846637" cy="5593976"/>
          </a:xfrm>
          <a:noFill/>
        </p:spPr>
        <p:txBody>
          <a:bodyPr tIns="182880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product photo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AEFBF4-9847-0145-AA64-F68118B3829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70369" y="2890792"/>
            <a:ext cx="2219325" cy="1695450"/>
          </a:xfrm>
        </p:spPr>
        <p:txBody>
          <a:bodyPr/>
          <a:lstStyle>
            <a:lvl1pPr marL="12700" indent="-12700" algn="l">
              <a:spcBef>
                <a:spcPts val="0"/>
              </a:spcBef>
              <a:buNone/>
              <a:tabLst/>
              <a:defRPr sz="6600" b="1">
                <a:solidFill>
                  <a:schemeClr val="accent1"/>
                </a:solidFill>
              </a:defRPr>
            </a:lvl1pPr>
            <a:lvl2pPr marL="117475" indent="-117475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00" b="0">
                <a:solidFill>
                  <a:schemeClr val="bg1"/>
                </a:solidFill>
              </a:defRPr>
            </a:lvl2pPr>
            <a:lvl3pPr marL="12700" indent="0">
              <a:spcBef>
                <a:spcPts val="1800"/>
              </a:spcBef>
              <a:buNone/>
              <a:tabLst/>
              <a:defRPr sz="1800">
                <a:solidFill>
                  <a:schemeClr val="bg1"/>
                </a:solidFill>
              </a:defRPr>
            </a:lvl3pPr>
            <a:lvl4pPr marL="12700" indent="0">
              <a:spcBef>
                <a:spcPts val="1800"/>
              </a:spcBef>
              <a:buNone/>
              <a:tabLst/>
              <a:defRPr sz="18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Stat</a:t>
            </a:r>
          </a:p>
          <a:p>
            <a:pPr lvl="1"/>
            <a:r>
              <a:rPr lang="en-US"/>
              <a:t>Bullets </a:t>
            </a:r>
          </a:p>
          <a:p>
            <a:pPr lvl="2"/>
            <a:r>
              <a:rPr lang="en-US"/>
              <a:t>Callout 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39BE70E4-41EE-6443-B4C7-5EB93FC4D85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955464" y="2890792"/>
            <a:ext cx="2219325" cy="1695450"/>
          </a:xfrm>
        </p:spPr>
        <p:txBody>
          <a:bodyPr/>
          <a:lstStyle>
            <a:lvl1pPr marL="12700" indent="-12700" algn="l">
              <a:spcBef>
                <a:spcPts val="0"/>
              </a:spcBef>
              <a:buNone/>
              <a:tabLst/>
              <a:defRPr sz="6600" b="1">
                <a:solidFill>
                  <a:schemeClr val="accent1"/>
                </a:solidFill>
              </a:defRPr>
            </a:lvl1pPr>
            <a:lvl2pPr marL="12700" indent="0">
              <a:lnSpc>
                <a:spcPct val="90000"/>
              </a:lnSpc>
              <a:spcBef>
                <a:spcPts val="0"/>
              </a:spcBef>
              <a:buNone/>
              <a:tabLst/>
              <a:defRPr lang="en-US" sz="12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700" indent="0">
              <a:spcBef>
                <a:spcPts val="0"/>
              </a:spcBef>
              <a:buNone/>
              <a:tabLst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700" indent="0">
              <a:spcBef>
                <a:spcPts val="1800"/>
              </a:spcBef>
              <a:buNone/>
              <a:tabLst/>
              <a:defRPr sz="18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Stat</a:t>
            </a:r>
          </a:p>
          <a:p>
            <a:pPr marL="117475" lvl="1" indent="-117475" algn="l" defTabSz="914126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/>
              <a:t>Bullets</a:t>
            </a:r>
          </a:p>
          <a:p>
            <a:pPr marL="12700" lvl="2" indent="0" algn="l" defTabSz="914126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/>
            </a:pPr>
            <a:r>
              <a:rPr lang="en-US"/>
              <a:t>Callout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05D84EB-D30D-3845-994A-0E19BEAAA164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Arial" panose="020B0604020202020204"/>
              <a:ea typeface="+mn-ea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97FFBAA-D114-8046-938D-5E4235543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63790"/>
            <a:ext cx="2141199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738EB45-6F71-714C-8E28-CDEC78F22E2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03542" y="490167"/>
            <a:ext cx="6470830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C9757D24-8C04-8548-86C2-02ED6F94D36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70369" y="1863194"/>
            <a:ext cx="2219325" cy="676867"/>
          </a:xfrm>
        </p:spPr>
        <p:txBody>
          <a:bodyPr/>
          <a:lstStyle>
            <a:lvl1pPr marL="12700" indent="-12700" algn="l">
              <a:spcBef>
                <a:spcPts val="0"/>
              </a:spcBef>
              <a:buNone/>
              <a:tabLst/>
              <a:defRPr sz="2200" b="1">
                <a:solidFill>
                  <a:schemeClr val="bg1"/>
                </a:solidFill>
              </a:defRPr>
            </a:lvl1pPr>
            <a:lvl2pPr marL="12700" indent="0">
              <a:lnSpc>
                <a:spcPct val="90000"/>
              </a:lnSpc>
              <a:spcBef>
                <a:spcPts val="0"/>
              </a:spcBef>
              <a:buNone/>
              <a:tabLst/>
              <a:defRPr sz="6600" b="1">
                <a:solidFill>
                  <a:schemeClr val="bg1"/>
                </a:solidFill>
              </a:defRPr>
            </a:lvl2pPr>
            <a:lvl3pPr marL="12700" indent="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3pPr>
            <a:lvl4pPr marL="12700" indent="0">
              <a:spcBef>
                <a:spcPts val="1800"/>
              </a:spcBef>
              <a:buNone/>
              <a:tabLst/>
              <a:defRPr sz="18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AE3849DA-5768-BF4B-9DAE-690E36956C8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955464" y="1863194"/>
            <a:ext cx="2219325" cy="676867"/>
          </a:xfrm>
        </p:spPr>
        <p:txBody>
          <a:bodyPr/>
          <a:lstStyle>
            <a:lvl1pPr marL="12700" indent="-12700" algn="l">
              <a:spcBef>
                <a:spcPts val="0"/>
              </a:spcBef>
              <a:buNone/>
              <a:tabLst/>
              <a:defRPr sz="2200" b="1">
                <a:solidFill>
                  <a:schemeClr val="bg1"/>
                </a:solidFill>
              </a:defRPr>
            </a:lvl1pPr>
            <a:lvl2pPr marL="12700" indent="0">
              <a:lnSpc>
                <a:spcPct val="90000"/>
              </a:lnSpc>
              <a:spcBef>
                <a:spcPts val="0"/>
              </a:spcBef>
              <a:buNone/>
              <a:tabLst/>
              <a:defRPr sz="6600" b="1">
                <a:solidFill>
                  <a:schemeClr val="bg1"/>
                </a:solidFill>
              </a:defRPr>
            </a:lvl2pPr>
            <a:lvl3pPr marL="12700" indent="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3pPr>
            <a:lvl4pPr marL="12700" indent="0">
              <a:spcBef>
                <a:spcPts val="1800"/>
              </a:spcBef>
              <a:buNone/>
              <a:tabLst/>
              <a:defRPr sz="18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01403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1col-5D-Blac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5128" y="932689"/>
            <a:ext cx="8746623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85128" y="1408177"/>
            <a:ext cx="8746623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CBA71D9-675A-4F40-94DA-6A30D93681D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6B58-4984-4C3A-A106-EA6C4686C9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3125539"/>
            <a:ext cx="2390150" cy="572402"/>
          </a:xfrm>
        </p:spPr>
        <p:txBody>
          <a:bodyPr/>
          <a:lstStyle>
            <a:lvl1pPr marL="12700" indent="-12700">
              <a:buClr>
                <a:schemeClr val="accent1"/>
              </a:buClr>
              <a:buNone/>
              <a:tabLst/>
              <a:defRPr sz="18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2D4083F-0AD3-994D-AD03-81FAD9F04CF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074" y="362584"/>
            <a:ext cx="2206751" cy="2215515"/>
          </a:xfrm>
        </p:spPr>
        <p:txBody>
          <a:bodyPr tIns="457200"/>
          <a:lstStyle>
            <a:lvl1pPr algn="ctr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8A8B2EA-95D5-2043-A304-C41840376D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665" y="3125539"/>
            <a:ext cx="2390150" cy="572402"/>
          </a:xfrm>
        </p:spPr>
        <p:txBody>
          <a:bodyPr/>
          <a:lstStyle>
            <a:lvl1pPr marL="12700" indent="-12700">
              <a:buClr>
                <a:schemeClr val="accent1"/>
              </a:buClr>
              <a:buNone/>
              <a:tabLst/>
              <a:defRPr sz="18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0E58839-63A1-454D-9349-31894AC058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9342" y="3125539"/>
            <a:ext cx="2390150" cy="572402"/>
          </a:xfrm>
        </p:spPr>
        <p:txBody>
          <a:bodyPr/>
          <a:lstStyle>
            <a:lvl1pPr marL="12700" indent="-12700">
              <a:buClr>
                <a:schemeClr val="accent1"/>
              </a:buClr>
              <a:buNone/>
              <a:tabLst/>
              <a:defRPr sz="18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FA05ACA-352E-BB4D-9021-1B447B2839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00807" y="3125539"/>
            <a:ext cx="2390150" cy="572402"/>
          </a:xfrm>
        </p:spPr>
        <p:txBody>
          <a:bodyPr/>
          <a:lstStyle>
            <a:lvl1pPr marL="12700" indent="-12700">
              <a:buClr>
                <a:schemeClr val="accent1"/>
              </a:buClr>
              <a:buNone/>
              <a:tabLst/>
              <a:defRPr sz="18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DE2E156-C5A3-8742-AE79-E479402A3F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013045"/>
            <a:ext cx="1021976" cy="457200"/>
          </a:xfrm>
        </p:spPr>
        <p:txBody>
          <a:bodyPr/>
          <a:lstStyle>
            <a:lvl1pPr marL="12700" indent="-12700">
              <a:buClr>
                <a:schemeClr val="accent1"/>
              </a:buClr>
              <a:buNone/>
              <a:tabLst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E8EA6BF-49F3-E948-87E0-AD4CDD654F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10220" y="4013045"/>
            <a:ext cx="1290918" cy="370696"/>
          </a:xfrm>
        </p:spPr>
        <p:txBody>
          <a:bodyPr anchor="b" anchorCtr="0"/>
          <a:lstStyle>
            <a:lvl1pPr marL="12700" indent="-12700">
              <a:buClr>
                <a:schemeClr val="accent1"/>
              </a:buClr>
              <a:buNone/>
              <a:tabLst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3942303-F940-2341-87BA-3E0D3F03C4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710498"/>
            <a:ext cx="1021976" cy="457200"/>
          </a:xfrm>
        </p:spPr>
        <p:txBody>
          <a:bodyPr/>
          <a:lstStyle>
            <a:lvl1pPr marL="12700" indent="-12700">
              <a:buClr>
                <a:schemeClr val="accent1"/>
              </a:buClr>
              <a:buNone/>
              <a:tabLst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DD87509F-D487-4F49-AAC0-17B6503CF8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10220" y="4710498"/>
            <a:ext cx="1290918" cy="370696"/>
          </a:xfrm>
        </p:spPr>
        <p:txBody>
          <a:bodyPr anchor="b" anchorCtr="0"/>
          <a:lstStyle>
            <a:lvl1pPr marL="12700" indent="-12700">
              <a:buClr>
                <a:schemeClr val="accent1"/>
              </a:buClr>
              <a:buNone/>
              <a:tabLst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508C08A-7FC7-D548-99E2-BD1DF06F6F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5407951"/>
            <a:ext cx="1021976" cy="457200"/>
          </a:xfrm>
        </p:spPr>
        <p:txBody>
          <a:bodyPr/>
          <a:lstStyle>
            <a:lvl1pPr marL="12700" indent="-12700">
              <a:buClr>
                <a:schemeClr val="accent1"/>
              </a:buClr>
              <a:buNone/>
              <a:tabLst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D354A28-A8E3-5E46-B772-5381C8B7C57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10220" y="5407951"/>
            <a:ext cx="1290918" cy="370696"/>
          </a:xfrm>
        </p:spPr>
        <p:txBody>
          <a:bodyPr anchor="b" anchorCtr="0"/>
          <a:lstStyle>
            <a:lvl1pPr marL="12700" indent="-12700">
              <a:buClr>
                <a:schemeClr val="accent1"/>
              </a:buClr>
              <a:buNone/>
              <a:tabLst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45B0DF96-07BB-414E-AE81-9226AA9CF85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665" y="4013045"/>
            <a:ext cx="1021976" cy="457200"/>
          </a:xfrm>
        </p:spPr>
        <p:txBody>
          <a:bodyPr/>
          <a:lstStyle>
            <a:lvl1pPr marL="12700" indent="-12700">
              <a:buClr>
                <a:schemeClr val="accent1"/>
              </a:buClr>
              <a:buNone/>
              <a:tabLst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E88AF688-C3E3-6C4B-8EC9-CCC60B29734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11685" y="4013045"/>
            <a:ext cx="1290918" cy="370696"/>
          </a:xfrm>
        </p:spPr>
        <p:txBody>
          <a:bodyPr anchor="b" anchorCtr="0"/>
          <a:lstStyle>
            <a:lvl1pPr marL="12700" indent="-12700">
              <a:buClr>
                <a:schemeClr val="accent1"/>
              </a:buClr>
              <a:buNone/>
              <a:tabLst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DCF419B-A1DC-4741-AF82-4AB7B82BEDF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665" y="4710498"/>
            <a:ext cx="1021976" cy="457200"/>
          </a:xfrm>
        </p:spPr>
        <p:txBody>
          <a:bodyPr/>
          <a:lstStyle>
            <a:lvl1pPr marL="12700" indent="-12700">
              <a:buClr>
                <a:schemeClr val="accent1"/>
              </a:buClr>
              <a:buNone/>
              <a:tabLst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3335C70A-3AA6-CE41-A449-F05FEC9726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11685" y="4710498"/>
            <a:ext cx="1290918" cy="370696"/>
          </a:xfrm>
        </p:spPr>
        <p:txBody>
          <a:bodyPr anchor="b" anchorCtr="0"/>
          <a:lstStyle>
            <a:lvl1pPr marL="12700" indent="-12700">
              <a:buClr>
                <a:schemeClr val="accent1"/>
              </a:buClr>
              <a:buNone/>
              <a:tabLst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A46F0AFD-6AC5-644E-BEF8-07E20F3BDD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58665" y="5407951"/>
            <a:ext cx="1021976" cy="457200"/>
          </a:xfrm>
        </p:spPr>
        <p:txBody>
          <a:bodyPr/>
          <a:lstStyle>
            <a:lvl1pPr marL="12700" indent="-12700">
              <a:buClr>
                <a:schemeClr val="accent1"/>
              </a:buClr>
              <a:buNone/>
              <a:tabLst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0EE3A8EC-AB42-C84E-8F64-375406509C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11685" y="5407951"/>
            <a:ext cx="1290918" cy="370696"/>
          </a:xfrm>
        </p:spPr>
        <p:txBody>
          <a:bodyPr anchor="b" anchorCtr="0"/>
          <a:lstStyle>
            <a:lvl1pPr marL="12700" indent="-12700">
              <a:buClr>
                <a:schemeClr val="accent1"/>
              </a:buClr>
              <a:buNone/>
              <a:tabLst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AFD03803-4E5E-FD4E-80E7-C74F3FF578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13590" y="4070899"/>
            <a:ext cx="2390149" cy="1854411"/>
          </a:xfrm>
        </p:spPr>
        <p:txBody>
          <a:bodyPr anchor="t" anchorCtr="0"/>
          <a:lstStyle>
            <a:lvl1pPr marL="12700" indent="-12700">
              <a:buClr>
                <a:schemeClr val="accent1"/>
              </a:buClr>
              <a:buNone/>
              <a:tabLst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842D3AA-CB14-2C46-B635-AEA243CA6C3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14726" y="4070899"/>
            <a:ext cx="2390149" cy="1854411"/>
          </a:xfrm>
        </p:spPr>
        <p:txBody>
          <a:bodyPr anchor="t" anchorCtr="0"/>
          <a:lstStyle>
            <a:lvl1pPr marL="12700" indent="-12700">
              <a:buClr>
                <a:schemeClr val="accent1"/>
              </a:buClr>
              <a:buNone/>
              <a:tabLst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5C2F058C-6838-514E-819E-8A87181C979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27216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-1col-5D-Blac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CBA71D9-675A-4F40-94DA-6A30D93681D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6B58-4984-4C3A-A106-EA6C4686C9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3811" y="1691640"/>
            <a:ext cx="8127939" cy="715384"/>
          </a:xfrm>
        </p:spPr>
        <p:txBody>
          <a:bodyPr/>
          <a:lstStyle>
            <a:lvl1pPr>
              <a:buClr>
                <a:schemeClr val="accent1"/>
              </a:buClr>
              <a:buNone/>
              <a:defRPr sz="4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F872F80-C623-4046-8579-3D2E7F7183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811" y="2592592"/>
            <a:ext cx="8127939" cy="2275243"/>
          </a:xfrm>
        </p:spPr>
        <p:txBody>
          <a:bodyPr numCol="2" spcCol="457200"/>
          <a:lstStyle>
            <a:lvl1pPr marL="173038" indent="-173038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937E601-8A15-D244-95CF-F5CCAE134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3811" y="5047489"/>
            <a:ext cx="8127939" cy="662590"/>
          </a:xfrm>
        </p:spPr>
        <p:txBody>
          <a:bodyPr/>
          <a:lstStyle>
            <a:lvl1pPr marL="173038" indent="-173038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2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266722A-9224-4449-950F-FE225346A56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075" y="1691640"/>
            <a:ext cx="2797113" cy="3027363"/>
          </a:xfrm>
        </p:spPr>
        <p:txBody>
          <a:bodyPr tIns="274320"/>
          <a:lstStyle>
            <a:lvl1pPr algn="ctr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4B6A574-FB63-4344-B769-0A3A20BB955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64960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1FA4AEA-37D8-E148-A23F-92602BD40B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1789043"/>
            <a:ext cx="2802834" cy="5068957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n-US"/>
              <a:t>product photo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9C96F5-2670-D24B-884E-10914CCE2C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9763" y="1789043"/>
            <a:ext cx="8503226" cy="4613345"/>
          </a:xfrm>
        </p:spPr>
        <p:txBody>
          <a:bodyPr numCol="3" spcCol="228600"/>
          <a:lstStyle>
            <a:lvl1pPr marL="19050" indent="-19050">
              <a:spcBef>
                <a:spcPts val="1200"/>
              </a:spcBef>
              <a:buNone/>
              <a:tabLst/>
              <a:defRPr sz="1200" b="1">
                <a:solidFill>
                  <a:schemeClr val="bg2"/>
                </a:solidFill>
              </a:defRPr>
            </a:lvl1pPr>
            <a:lvl2pPr marL="19050" indent="-19050">
              <a:spcBef>
                <a:spcPts val="300"/>
              </a:spcBef>
              <a:buNone/>
              <a:tabLst/>
              <a:defRPr sz="800" b="0"/>
            </a:lvl2pPr>
            <a:lvl3pPr marL="296863" indent="-158750">
              <a:spcBef>
                <a:spcPts val="300"/>
              </a:spcBef>
              <a:buNone/>
              <a:tabLst/>
              <a:defRPr sz="800" b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E906536-85D6-5744-8242-74DAEF3920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68748" y="3591731"/>
            <a:ext cx="1371600" cy="1728947"/>
          </a:xfrm>
        </p:spPr>
        <p:txBody>
          <a:bodyPr/>
          <a:lstStyle>
            <a:lvl1pPr marL="11113" indent="-11113" algn="ctr">
              <a:buNone/>
              <a:tabLst/>
              <a:defRPr/>
            </a:lvl1pPr>
          </a:lstStyle>
          <a:p>
            <a:r>
              <a:rPr lang="en-US"/>
              <a:t>product photo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A61EDE3-82F3-4E42-B93C-BC0054F30D0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2410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9C96F5-2670-D24B-884E-10914CCE2C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081" y="1552751"/>
            <a:ext cx="11225908" cy="472981"/>
          </a:xfrm>
        </p:spPr>
        <p:txBody>
          <a:bodyPr numCol="1" spcCol="0"/>
          <a:lstStyle>
            <a:lvl1pPr marL="19050" indent="-19050">
              <a:spcBef>
                <a:spcPts val="1200"/>
              </a:spcBef>
              <a:buNone/>
              <a:tabLst/>
              <a:defRPr sz="2000" b="1">
                <a:solidFill>
                  <a:schemeClr val="bg2"/>
                </a:solidFill>
              </a:defRPr>
            </a:lvl1pPr>
            <a:lvl2pPr marL="19050" indent="-19050">
              <a:spcBef>
                <a:spcPts val="300"/>
              </a:spcBef>
              <a:buNone/>
              <a:tabLst/>
              <a:defRPr sz="1200" b="0"/>
            </a:lvl2pPr>
            <a:lvl3pPr marL="296863" indent="-158750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D20842D-D259-B24A-BFFF-20D942A109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081" y="2489469"/>
            <a:ext cx="2565519" cy="472982"/>
          </a:xfrm>
        </p:spPr>
        <p:txBody>
          <a:bodyPr numCol="1" spcCol="0"/>
          <a:lstStyle>
            <a:lvl1pPr marL="19050" indent="-19050">
              <a:spcBef>
                <a:spcPts val="3600"/>
              </a:spcBef>
              <a:buNone/>
              <a:tabLst/>
              <a:defRPr sz="1400" b="0">
                <a:solidFill>
                  <a:schemeClr val="tx1"/>
                </a:solidFill>
              </a:defRPr>
            </a:lvl1pPr>
            <a:lvl2pPr marL="19050" indent="-19050">
              <a:spcBef>
                <a:spcPts val="300"/>
              </a:spcBef>
              <a:buNone/>
              <a:tabLst/>
              <a:defRPr sz="1200" b="0"/>
            </a:lvl2pPr>
            <a:lvl3pPr marL="296863" indent="-158750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55A4F47-5A2B-3341-8EC1-0320B8DECD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38141" y="2489469"/>
            <a:ext cx="2565519" cy="472982"/>
          </a:xfrm>
        </p:spPr>
        <p:txBody>
          <a:bodyPr numCol="1" spcCol="0"/>
          <a:lstStyle>
            <a:lvl1pPr marL="19050" indent="-19050">
              <a:spcBef>
                <a:spcPts val="3600"/>
              </a:spcBef>
              <a:buNone/>
              <a:tabLst/>
              <a:defRPr sz="1400" b="0">
                <a:solidFill>
                  <a:schemeClr val="tx1"/>
                </a:solidFill>
              </a:defRPr>
            </a:lvl1pPr>
            <a:lvl2pPr marL="19050" indent="-19050">
              <a:spcBef>
                <a:spcPts val="300"/>
              </a:spcBef>
              <a:buNone/>
              <a:tabLst/>
              <a:defRPr sz="1200" b="0"/>
            </a:lvl2pPr>
            <a:lvl3pPr marL="296863" indent="-158750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AutoShape 2">
            <a:extLst>
              <a:ext uri="{FF2B5EF4-FFF2-40B4-BE49-F238E27FC236}">
                <a16:creationId xmlns:a16="http://schemas.microsoft.com/office/drawing/2014/main" id="{13B0EAB2-A107-F443-BD7A-7DDFEDB52E4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5BB17B-6F4B-A045-B4F9-11FB2DC4627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657BC44-FB2D-664A-B74D-3A9BF03AA6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081" y="3438948"/>
            <a:ext cx="2565519" cy="472982"/>
          </a:xfrm>
        </p:spPr>
        <p:txBody>
          <a:bodyPr numCol="1" spcCol="0"/>
          <a:lstStyle>
            <a:lvl1pPr marL="19050" indent="-19050">
              <a:spcBef>
                <a:spcPts val="3600"/>
              </a:spcBef>
              <a:buNone/>
              <a:tabLst/>
              <a:defRPr sz="1400" b="0">
                <a:solidFill>
                  <a:schemeClr val="tx1"/>
                </a:solidFill>
              </a:defRPr>
            </a:lvl1pPr>
            <a:lvl2pPr marL="19050" indent="-19050">
              <a:spcBef>
                <a:spcPts val="300"/>
              </a:spcBef>
              <a:buNone/>
              <a:tabLst/>
              <a:defRPr sz="1200" b="0"/>
            </a:lvl2pPr>
            <a:lvl3pPr marL="296863" indent="-158750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226F867E-DDDC-0E41-8FDA-776AC85351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38141" y="3438948"/>
            <a:ext cx="2565519" cy="472982"/>
          </a:xfrm>
        </p:spPr>
        <p:txBody>
          <a:bodyPr numCol="1" spcCol="0"/>
          <a:lstStyle>
            <a:lvl1pPr marL="19050" indent="-19050">
              <a:spcBef>
                <a:spcPts val="3600"/>
              </a:spcBef>
              <a:buNone/>
              <a:tabLst/>
              <a:defRPr sz="1400" b="0">
                <a:solidFill>
                  <a:schemeClr val="tx1"/>
                </a:solidFill>
              </a:defRPr>
            </a:lvl1pPr>
            <a:lvl2pPr marL="19050" indent="-19050">
              <a:spcBef>
                <a:spcPts val="300"/>
              </a:spcBef>
              <a:buNone/>
              <a:tabLst/>
              <a:defRPr sz="1200" b="0"/>
            </a:lvl2pPr>
            <a:lvl3pPr marL="296863" indent="-158750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39B555A0-79DF-D84F-81CD-5DFE1D2E65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081" y="4388427"/>
            <a:ext cx="2565519" cy="472982"/>
          </a:xfrm>
        </p:spPr>
        <p:txBody>
          <a:bodyPr numCol="1" spcCol="0"/>
          <a:lstStyle>
            <a:lvl1pPr marL="19050" indent="-19050">
              <a:spcBef>
                <a:spcPts val="3600"/>
              </a:spcBef>
              <a:buNone/>
              <a:tabLst/>
              <a:defRPr sz="1400" b="0">
                <a:solidFill>
                  <a:schemeClr val="tx1"/>
                </a:solidFill>
              </a:defRPr>
            </a:lvl1pPr>
            <a:lvl2pPr marL="19050" indent="-19050">
              <a:spcBef>
                <a:spcPts val="300"/>
              </a:spcBef>
              <a:buNone/>
              <a:tabLst/>
              <a:defRPr sz="1200" b="0"/>
            </a:lvl2pPr>
            <a:lvl3pPr marL="296863" indent="-158750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A00201CD-2A54-8A4E-8E52-93E6DDF133D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38141" y="4388427"/>
            <a:ext cx="2565519" cy="472982"/>
          </a:xfrm>
        </p:spPr>
        <p:txBody>
          <a:bodyPr numCol="1" spcCol="0"/>
          <a:lstStyle>
            <a:lvl1pPr marL="19050" indent="-19050">
              <a:spcBef>
                <a:spcPts val="3600"/>
              </a:spcBef>
              <a:buNone/>
              <a:tabLst/>
              <a:defRPr sz="1400" b="0">
                <a:solidFill>
                  <a:schemeClr val="tx1"/>
                </a:solidFill>
              </a:defRPr>
            </a:lvl1pPr>
            <a:lvl2pPr marL="19050" indent="-19050">
              <a:spcBef>
                <a:spcPts val="300"/>
              </a:spcBef>
              <a:buNone/>
              <a:tabLst/>
              <a:defRPr sz="1200" b="0"/>
            </a:lvl2pPr>
            <a:lvl3pPr marL="296863" indent="-158750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29F37874-A721-8643-BAE1-448423AE7FA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57081" y="5337907"/>
            <a:ext cx="2565519" cy="472982"/>
          </a:xfrm>
        </p:spPr>
        <p:txBody>
          <a:bodyPr numCol="1" spcCol="0"/>
          <a:lstStyle>
            <a:lvl1pPr marL="19050" indent="-19050">
              <a:spcBef>
                <a:spcPts val="3600"/>
              </a:spcBef>
              <a:buNone/>
              <a:tabLst/>
              <a:defRPr sz="1400" b="0">
                <a:solidFill>
                  <a:schemeClr val="tx1"/>
                </a:solidFill>
              </a:defRPr>
            </a:lvl1pPr>
            <a:lvl2pPr marL="19050" indent="-19050">
              <a:spcBef>
                <a:spcPts val="300"/>
              </a:spcBef>
              <a:buNone/>
              <a:tabLst/>
              <a:defRPr sz="1200" b="0"/>
            </a:lvl2pPr>
            <a:lvl3pPr marL="296863" indent="-158750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DB90D97D-2FF3-5040-A035-73DF754F3EE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238141" y="5337907"/>
            <a:ext cx="2565519" cy="472982"/>
          </a:xfrm>
        </p:spPr>
        <p:txBody>
          <a:bodyPr numCol="1" spcCol="0"/>
          <a:lstStyle>
            <a:lvl1pPr marL="19050" indent="-19050">
              <a:spcBef>
                <a:spcPts val="3600"/>
              </a:spcBef>
              <a:buNone/>
              <a:tabLst/>
              <a:defRPr sz="1400" b="0">
                <a:solidFill>
                  <a:schemeClr val="tx1"/>
                </a:solidFill>
              </a:defRPr>
            </a:lvl1pPr>
            <a:lvl2pPr marL="19050" indent="-19050">
              <a:spcBef>
                <a:spcPts val="300"/>
              </a:spcBef>
              <a:buNone/>
              <a:tabLst/>
              <a:defRPr sz="1200" b="0"/>
            </a:lvl2pPr>
            <a:lvl3pPr marL="296863" indent="-158750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146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-1col-5D-Blac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34EA0B-92BD-3449-8C95-20E889A5DFA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93993" y="-1"/>
            <a:ext cx="7708900" cy="6868779"/>
          </a:xfrm>
          <a:solidFill>
            <a:schemeClr val="tx1">
              <a:lumMod val="95000"/>
            </a:schemeClr>
          </a:solidFill>
        </p:spPr>
        <p:txBody>
          <a:bodyPr tIns="182880" rIns="182880" bIns="0"/>
          <a:lstStyle>
            <a:lvl1pPr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Lifestyle Image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73F9AC7-4DA3-044F-ACC6-1438587CF16E}"/>
              </a:ext>
            </a:extLst>
          </p:cNvPr>
          <p:cNvSpPr/>
          <p:nvPr userDrawn="1"/>
        </p:nvSpPr>
        <p:spPr>
          <a:xfrm>
            <a:off x="-1" y="-10779"/>
            <a:ext cx="11334364" cy="6868779"/>
          </a:xfrm>
          <a:custGeom>
            <a:avLst/>
            <a:gdLst>
              <a:gd name="connsiteX0" fmla="*/ 0 w 11334364"/>
              <a:gd name="connsiteY0" fmla="*/ 0 h 6857999"/>
              <a:gd name="connsiteX1" fmla="*/ 444499 w 11334364"/>
              <a:gd name="connsiteY1" fmla="*/ 0 h 6857999"/>
              <a:gd name="connsiteX2" fmla="*/ 576074 w 11334364"/>
              <a:gd name="connsiteY2" fmla="*/ 0 h 6857999"/>
              <a:gd name="connsiteX3" fmla="*/ 671512 w 11334364"/>
              <a:gd name="connsiteY3" fmla="*/ 0 h 6857999"/>
              <a:gd name="connsiteX4" fmla="*/ 742950 w 11334364"/>
              <a:gd name="connsiteY4" fmla="*/ 0 h 6857999"/>
              <a:gd name="connsiteX5" fmla="*/ 1020573 w 11334364"/>
              <a:gd name="connsiteY5" fmla="*/ 0 h 6857999"/>
              <a:gd name="connsiteX6" fmla="*/ 1116011 w 11334364"/>
              <a:gd name="connsiteY6" fmla="*/ 0 h 6857999"/>
              <a:gd name="connsiteX7" fmla="*/ 1187449 w 11334364"/>
              <a:gd name="connsiteY7" fmla="*/ 0 h 6857999"/>
              <a:gd name="connsiteX8" fmla="*/ 1247586 w 11334364"/>
              <a:gd name="connsiteY8" fmla="*/ 0 h 6857999"/>
              <a:gd name="connsiteX9" fmla="*/ 1319024 w 11334364"/>
              <a:gd name="connsiteY9" fmla="*/ 0 h 6857999"/>
              <a:gd name="connsiteX10" fmla="*/ 1414462 w 11334364"/>
              <a:gd name="connsiteY10" fmla="*/ 0 h 6857999"/>
              <a:gd name="connsiteX11" fmla="*/ 1692085 w 11334364"/>
              <a:gd name="connsiteY11" fmla="*/ 0 h 6857999"/>
              <a:gd name="connsiteX12" fmla="*/ 1763523 w 11334364"/>
              <a:gd name="connsiteY12" fmla="*/ 0 h 6857999"/>
              <a:gd name="connsiteX13" fmla="*/ 1858961 w 11334364"/>
              <a:gd name="connsiteY13" fmla="*/ 0 h 6857999"/>
              <a:gd name="connsiteX14" fmla="*/ 1990536 w 11334364"/>
              <a:gd name="connsiteY14" fmla="*/ 0 h 6857999"/>
              <a:gd name="connsiteX15" fmla="*/ 2037302 w 11334364"/>
              <a:gd name="connsiteY15" fmla="*/ 0 h 6857999"/>
              <a:gd name="connsiteX16" fmla="*/ 2042563 w 11334364"/>
              <a:gd name="connsiteY16" fmla="*/ 0 h 6857999"/>
              <a:gd name="connsiteX17" fmla="*/ 2048774 w 11334364"/>
              <a:gd name="connsiteY17" fmla="*/ 0 h 6857999"/>
              <a:gd name="connsiteX18" fmla="*/ 2435035 w 11334364"/>
              <a:gd name="connsiteY18" fmla="*/ 0 h 6857999"/>
              <a:gd name="connsiteX19" fmla="*/ 2481801 w 11334364"/>
              <a:gd name="connsiteY19" fmla="*/ 0 h 6857999"/>
              <a:gd name="connsiteX20" fmla="*/ 2487062 w 11334364"/>
              <a:gd name="connsiteY20" fmla="*/ 0 h 6857999"/>
              <a:gd name="connsiteX21" fmla="*/ 2493273 w 11334364"/>
              <a:gd name="connsiteY21" fmla="*/ 0 h 6857999"/>
              <a:gd name="connsiteX22" fmla="*/ 2613376 w 11334364"/>
              <a:gd name="connsiteY22" fmla="*/ 0 h 6857999"/>
              <a:gd name="connsiteX23" fmla="*/ 2618637 w 11334364"/>
              <a:gd name="connsiteY23" fmla="*/ 0 h 6857999"/>
              <a:gd name="connsiteX24" fmla="*/ 2624848 w 11334364"/>
              <a:gd name="connsiteY24" fmla="*/ 0 h 6857999"/>
              <a:gd name="connsiteX25" fmla="*/ 2708814 w 11334364"/>
              <a:gd name="connsiteY25" fmla="*/ 0 h 6857999"/>
              <a:gd name="connsiteX26" fmla="*/ 2714075 w 11334364"/>
              <a:gd name="connsiteY26" fmla="*/ 0 h 6857999"/>
              <a:gd name="connsiteX27" fmla="*/ 2720286 w 11334364"/>
              <a:gd name="connsiteY27" fmla="*/ 0 h 6857999"/>
              <a:gd name="connsiteX28" fmla="*/ 2780252 w 11334364"/>
              <a:gd name="connsiteY28" fmla="*/ 0 h 6857999"/>
              <a:gd name="connsiteX29" fmla="*/ 2785513 w 11334364"/>
              <a:gd name="connsiteY29" fmla="*/ 0 h 6857999"/>
              <a:gd name="connsiteX30" fmla="*/ 2791724 w 11334364"/>
              <a:gd name="connsiteY30" fmla="*/ 0 h 6857999"/>
              <a:gd name="connsiteX31" fmla="*/ 3057875 w 11334364"/>
              <a:gd name="connsiteY31" fmla="*/ 0 h 6857999"/>
              <a:gd name="connsiteX32" fmla="*/ 3063136 w 11334364"/>
              <a:gd name="connsiteY32" fmla="*/ 0 h 6857999"/>
              <a:gd name="connsiteX33" fmla="*/ 3069347 w 11334364"/>
              <a:gd name="connsiteY33" fmla="*/ 0 h 6857999"/>
              <a:gd name="connsiteX34" fmla="*/ 3153313 w 11334364"/>
              <a:gd name="connsiteY34" fmla="*/ 0 h 6857999"/>
              <a:gd name="connsiteX35" fmla="*/ 3158574 w 11334364"/>
              <a:gd name="connsiteY35" fmla="*/ 0 h 6857999"/>
              <a:gd name="connsiteX36" fmla="*/ 3164785 w 11334364"/>
              <a:gd name="connsiteY36" fmla="*/ 0 h 6857999"/>
              <a:gd name="connsiteX37" fmla="*/ 3224751 w 11334364"/>
              <a:gd name="connsiteY37" fmla="*/ 0 h 6857999"/>
              <a:gd name="connsiteX38" fmla="*/ 3230012 w 11334364"/>
              <a:gd name="connsiteY38" fmla="*/ 0 h 6857999"/>
              <a:gd name="connsiteX39" fmla="*/ 3236223 w 11334364"/>
              <a:gd name="connsiteY39" fmla="*/ 0 h 6857999"/>
              <a:gd name="connsiteX40" fmla="*/ 3284888 w 11334364"/>
              <a:gd name="connsiteY40" fmla="*/ 0 h 6857999"/>
              <a:gd name="connsiteX41" fmla="*/ 3290149 w 11334364"/>
              <a:gd name="connsiteY41" fmla="*/ 0 h 6857999"/>
              <a:gd name="connsiteX42" fmla="*/ 3296360 w 11334364"/>
              <a:gd name="connsiteY42" fmla="*/ 0 h 6857999"/>
              <a:gd name="connsiteX43" fmla="*/ 3356326 w 11334364"/>
              <a:gd name="connsiteY43" fmla="*/ 0 h 6857999"/>
              <a:gd name="connsiteX44" fmla="*/ 3361587 w 11334364"/>
              <a:gd name="connsiteY44" fmla="*/ 0 h 6857999"/>
              <a:gd name="connsiteX45" fmla="*/ 3367798 w 11334364"/>
              <a:gd name="connsiteY45" fmla="*/ 0 h 6857999"/>
              <a:gd name="connsiteX46" fmla="*/ 3451764 w 11334364"/>
              <a:gd name="connsiteY46" fmla="*/ 0 h 6857999"/>
              <a:gd name="connsiteX47" fmla="*/ 3457025 w 11334364"/>
              <a:gd name="connsiteY47" fmla="*/ 0 h 6857999"/>
              <a:gd name="connsiteX48" fmla="*/ 3463236 w 11334364"/>
              <a:gd name="connsiteY48" fmla="*/ 0 h 6857999"/>
              <a:gd name="connsiteX49" fmla="*/ 3729387 w 11334364"/>
              <a:gd name="connsiteY49" fmla="*/ 0 h 6857999"/>
              <a:gd name="connsiteX50" fmla="*/ 3734648 w 11334364"/>
              <a:gd name="connsiteY50" fmla="*/ 0 h 6857999"/>
              <a:gd name="connsiteX51" fmla="*/ 3740859 w 11334364"/>
              <a:gd name="connsiteY51" fmla="*/ 0 h 6857999"/>
              <a:gd name="connsiteX52" fmla="*/ 3800825 w 11334364"/>
              <a:gd name="connsiteY52" fmla="*/ 0 h 6857999"/>
              <a:gd name="connsiteX53" fmla="*/ 3806086 w 11334364"/>
              <a:gd name="connsiteY53" fmla="*/ 0 h 6857999"/>
              <a:gd name="connsiteX54" fmla="*/ 3812297 w 11334364"/>
              <a:gd name="connsiteY54" fmla="*/ 0 h 6857999"/>
              <a:gd name="connsiteX55" fmla="*/ 3896263 w 11334364"/>
              <a:gd name="connsiteY55" fmla="*/ 0 h 6857999"/>
              <a:gd name="connsiteX56" fmla="*/ 3901524 w 11334364"/>
              <a:gd name="connsiteY56" fmla="*/ 0 h 6857999"/>
              <a:gd name="connsiteX57" fmla="*/ 3907735 w 11334364"/>
              <a:gd name="connsiteY57" fmla="*/ 0 h 6857999"/>
              <a:gd name="connsiteX58" fmla="*/ 4027838 w 11334364"/>
              <a:gd name="connsiteY58" fmla="*/ 0 h 6857999"/>
              <a:gd name="connsiteX59" fmla="*/ 4033099 w 11334364"/>
              <a:gd name="connsiteY59" fmla="*/ 0 h 6857999"/>
              <a:gd name="connsiteX60" fmla="*/ 4039310 w 11334364"/>
              <a:gd name="connsiteY60" fmla="*/ 0 h 6857999"/>
              <a:gd name="connsiteX61" fmla="*/ 4472337 w 11334364"/>
              <a:gd name="connsiteY61" fmla="*/ 0 h 6857999"/>
              <a:gd name="connsiteX62" fmla="*/ 4477598 w 11334364"/>
              <a:gd name="connsiteY62" fmla="*/ 0 h 6857999"/>
              <a:gd name="connsiteX63" fmla="*/ 4483809 w 11334364"/>
              <a:gd name="connsiteY63" fmla="*/ 0 h 6857999"/>
              <a:gd name="connsiteX64" fmla="*/ 4483809 w 11334364"/>
              <a:gd name="connsiteY64" fmla="*/ 6212 h 6857999"/>
              <a:gd name="connsiteX65" fmla="*/ 11334364 w 11334364"/>
              <a:gd name="connsiteY65" fmla="*/ 6857999 h 6857999"/>
              <a:gd name="connsiteX66" fmla="*/ 10889865 w 11334364"/>
              <a:gd name="connsiteY66" fmla="*/ 6857999 h 6857999"/>
              <a:gd name="connsiteX67" fmla="*/ 10758290 w 11334364"/>
              <a:gd name="connsiteY67" fmla="*/ 6857999 h 6857999"/>
              <a:gd name="connsiteX68" fmla="*/ 10662852 w 11334364"/>
              <a:gd name="connsiteY68" fmla="*/ 6857999 h 6857999"/>
              <a:gd name="connsiteX69" fmla="*/ 10591414 w 11334364"/>
              <a:gd name="connsiteY69" fmla="*/ 6857999 h 6857999"/>
              <a:gd name="connsiteX70" fmla="*/ 10313791 w 11334364"/>
              <a:gd name="connsiteY70" fmla="*/ 6857999 h 6857999"/>
              <a:gd name="connsiteX71" fmla="*/ 10218353 w 11334364"/>
              <a:gd name="connsiteY71" fmla="*/ 6857999 h 6857999"/>
              <a:gd name="connsiteX72" fmla="*/ 10146915 w 11334364"/>
              <a:gd name="connsiteY72" fmla="*/ 6857999 h 6857999"/>
              <a:gd name="connsiteX73" fmla="*/ 10086778 w 11334364"/>
              <a:gd name="connsiteY73" fmla="*/ 6857999 h 6857999"/>
              <a:gd name="connsiteX74" fmla="*/ 10015340 w 11334364"/>
              <a:gd name="connsiteY74" fmla="*/ 6857999 h 6857999"/>
              <a:gd name="connsiteX75" fmla="*/ 9919902 w 11334364"/>
              <a:gd name="connsiteY75" fmla="*/ 6857999 h 6857999"/>
              <a:gd name="connsiteX76" fmla="*/ 9642279 w 11334364"/>
              <a:gd name="connsiteY76" fmla="*/ 6857999 h 6857999"/>
              <a:gd name="connsiteX77" fmla="*/ 9570841 w 11334364"/>
              <a:gd name="connsiteY77" fmla="*/ 6857999 h 6857999"/>
              <a:gd name="connsiteX78" fmla="*/ 9475403 w 11334364"/>
              <a:gd name="connsiteY78" fmla="*/ 6857999 h 6857999"/>
              <a:gd name="connsiteX79" fmla="*/ 9343828 w 11334364"/>
              <a:gd name="connsiteY79" fmla="*/ 6857999 h 6857999"/>
              <a:gd name="connsiteX80" fmla="*/ 8899329 w 11334364"/>
              <a:gd name="connsiteY80" fmla="*/ 6857999 h 6857999"/>
              <a:gd name="connsiteX81" fmla="*/ 5108267 w 11334364"/>
              <a:gd name="connsiteY81" fmla="*/ 6857999 h 6857999"/>
              <a:gd name="connsiteX82" fmla="*/ 5096795 w 11334364"/>
              <a:gd name="connsiteY82" fmla="*/ 6857999 h 6857999"/>
              <a:gd name="connsiteX83" fmla="*/ 4663768 w 11334364"/>
              <a:gd name="connsiteY83" fmla="*/ 6857999 h 6857999"/>
              <a:gd name="connsiteX84" fmla="*/ 4652296 w 11334364"/>
              <a:gd name="connsiteY84" fmla="*/ 6857999 h 6857999"/>
              <a:gd name="connsiteX85" fmla="*/ 4532193 w 11334364"/>
              <a:gd name="connsiteY85" fmla="*/ 6857999 h 6857999"/>
              <a:gd name="connsiteX86" fmla="*/ 4520721 w 11334364"/>
              <a:gd name="connsiteY86" fmla="*/ 6857999 h 6857999"/>
              <a:gd name="connsiteX87" fmla="*/ 4483809 w 11334364"/>
              <a:gd name="connsiteY87" fmla="*/ 6857999 h 6857999"/>
              <a:gd name="connsiteX88" fmla="*/ 4472337 w 11334364"/>
              <a:gd name="connsiteY88" fmla="*/ 6857999 h 6857999"/>
              <a:gd name="connsiteX89" fmla="*/ 4436755 w 11334364"/>
              <a:gd name="connsiteY89" fmla="*/ 6857999 h 6857999"/>
              <a:gd name="connsiteX90" fmla="*/ 4425283 w 11334364"/>
              <a:gd name="connsiteY90" fmla="*/ 6857999 h 6857999"/>
              <a:gd name="connsiteX91" fmla="*/ 4365317 w 11334364"/>
              <a:gd name="connsiteY91" fmla="*/ 6857999 h 6857999"/>
              <a:gd name="connsiteX92" fmla="*/ 4353845 w 11334364"/>
              <a:gd name="connsiteY92" fmla="*/ 6857999 h 6857999"/>
              <a:gd name="connsiteX93" fmla="*/ 4087694 w 11334364"/>
              <a:gd name="connsiteY93" fmla="*/ 6857999 h 6857999"/>
              <a:gd name="connsiteX94" fmla="*/ 4076222 w 11334364"/>
              <a:gd name="connsiteY94" fmla="*/ 6857999 h 6857999"/>
              <a:gd name="connsiteX95" fmla="*/ 4039310 w 11334364"/>
              <a:gd name="connsiteY95" fmla="*/ 6857999 h 6857999"/>
              <a:gd name="connsiteX96" fmla="*/ 4027838 w 11334364"/>
              <a:gd name="connsiteY96" fmla="*/ 6857999 h 6857999"/>
              <a:gd name="connsiteX97" fmla="*/ 3992256 w 11334364"/>
              <a:gd name="connsiteY97" fmla="*/ 6857999 h 6857999"/>
              <a:gd name="connsiteX98" fmla="*/ 3980784 w 11334364"/>
              <a:gd name="connsiteY98" fmla="*/ 6857999 h 6857999"/>
              <a:gd name="connsiteX99" fmla="*/ 3920818 w 11334364"/>
              <a:gd name="connsiteY99" fmla="*/ 6857999 h 6857999"/>
              <a:gd name="connsiteX100" fmla="*/ 3909346 w 11334364"/>
              <a:gd name="connsiteY100" fmla="*/ 6857999 h 6857999"/>
              <a:gd name="connsiteX101" fmla="*/ 3907735 w 11334364"/>
              <a:gd name="connsiteY101" fmla="*/ 6857999 h 6857999"/>
              <a:gd name="connsiteX102" fmla="*/ 3896263 w 11334364"/>
              <a:gd name="connsiteY102" fmla="*/ 6857999 h 6857999"/>
              <a:gd name="connsiteX103" fmla="*/ 3860681 w 11334364"/>
              <a:gd name="connsiteY103" fmla="*/ 6857999 h 6857999"/>
              <a:gd name="connsiteX104" fmla="*/ 3849209 w 11334364"/>
              <a:gd name="connsiteY104" fmla="*/ 6857999 h 6857999"/>
              <a:gd name="connsiteX105" fmla="*/ 3812297 w 11334364"/>
              <a:gd name="connsiteY105" fmla="*/ 6857999 h 6857999"/>
              <a:gd name="connsiteX106" fmla="*/ 3800825 w 11334364"/>
              <a:gd name="connsiteY106" fmla="*/ 6857999 h 6857999"/>
              <a:gd name="connsiteX107" fmla="*/ 3789243 w 11334364"/>
              <a:gd name="connsiteY107" fmla="*/ 6857999 h 6857999"/>
              <a:gd name="connsiteX108" fmla="*/ 3777771 w 11334364"/>
              <a:gd name="connsiteY108" fmla="*/ 6857999 h 6857999"/>
              <a:gd name="connsiteX109" fmla="*/ 3740859 w 11334364"/>
              <a:gd name="connsiteY109" fmla="*/ 6857999 h 6857999"/>
              <a:gd name="connsiteX110" fmla="*/ 3729387 w 11334364"/>
              <a:gd name="connsiteY110" fmla="*/ 6857999 h 6857999"/>
              <a:gd name="connsiteX111" fmla="*/ 3693805 w 11334364"/>
              <a:gd name="connsiteY111" fmla="*/ 6857999 h 6857999"/>
              <a:gd name="connsiteX112" fmla="*/ 3682333 w 11334364"/>
              <a:gd name="connsiteY112" fmla="*/ 6857999 h 6857999"/>
              <a:gd name="connsiteX113" fmla="*/ 3463236 w 11334364"/>
              <a:gd name="connsiteY113" fmla="*/ 6857999 h 6857999"/>
              <a:gd name="connsiteX114" fmla="*/ 3451764 w 11334364"/>
              <a:gd name="connsiteY114" fmla="*/ 6857999 h 6857999"/>
              <a:gd name="connsiteX115" fmla="*/ 3416182 w 11334364"/>
              <a:gd name="connsiteY115" fmla="*/ 6857999 h 6857999"/>
              <a:gd name="connsiteX116" fmla="*/ 3404710 w 11334364"/>
              <a:gd name="connsiteY116" fmla="*/ 6857999 h 6857999"/>
              <a:gd name="connsiteX117" fmla="*/ 3367798 w 11334364"/>
              <a:gd name="connsiteY117" fmla="*/ 6857999 h 6857999"/>
              <a:gd name="connsiteX118" fmla="*/ 3356326 w 11334364"/>
              <a:gd name="connsiteY118" fmla="*/ 6857999 h 6857999"/>
              <a:gd name="connsiteX119" fmla="*/ 3344744 w 11334364"/>
              <a:gd name="connsiteY119" fmla="*/ 6857999 h 6857999"/>
              <a:gd name="connsiteX120" fmla="*/ 3333272 w 11334364"/>
              <a:gd name="connsiteY120" fmla="*/ 6857999 h 6857999"/>
              <a:gd name="connsiteX121" fmla="*/ 3296360 w 11334364"/>
              <a:gd name="connsiteY121" fmla="*/ 6857999 h 6857999"/>
              <a:gd name="connsiteX122" fmla="*/ 3284888 w 11334364"/>
              <a:gd name="connsiteY122" fmla="*/ 6857999 h 6857999"/>
              <a:gd name="connsiteX123" fmla="*/ 3249306 w 11334364"/>
              <a:gd name="connsiteY123" fmla="*/ 6857999 h 6857999"/>
              <a:gd name="connsiteX124" fmla="*/ 3237834 w 11334364"/>
              <a:gd name="connsiteY124" fmla="*/ 6857999 h 6857999"/>
              <a:gd name="connsiteX125" fmla="*/ 3236223 w 11334364"/>
              <a:gd name="connsiteY125" fmla="*/ 6857999 h 6857999"/>
              <a:gd name="connsiteX126" fmla="*/ 3224751 w 11334364"/>
              <a:gd name="connsiteY126" fmla="*/ 6857999 h 6857999"/>
              <a:gd name="connsiteX127" fmla="*/ 3164785 w 11334364"/>
              <a:gd name="connsiteY127" fmla="*/ 6857999 h 6857999"/>
              <a:gd name="connsiteX128" fmla="*/ 3153313 w 11334364"/>
              <a:gd name="connsiteY128" fmla="*/ 6857999 h 6857999"/>
              <a:gd name="connsiteX129" fmla="*/ 3117731 w 11334364"/>
              <a:gd name="connsiteY129" fmla="*/ 6857999 h 6857999"/>
              <a:gd name="connsiteX130" fmla="*/ 3106259 w 11334364"/>
              <a:gd name="connsiteY130" fmla="*/ 6857999 h 6857999"/>
              <a:gd name="connsiteX131" fmla="*/ 3069347 w 11334364"/>
              <a:gd name="connsiteY131" fmla="*/ 6857999 h 6857999"/>
              <a:gd name="connsiteX132" fmla="*/ 3057875 w 11334364"/>
              <a:gd name="connsiteY132" fmla="*/ 6857999 h 6857999"/>
              <a:gd name="connsiteX133" fmla="*/ 2791724 w 11334364"/>
              <a:gd name="connsiteY133" fmla="*/ 6857999 h 6857999"/>
              <a:gd name="connsiteX134" fmla="*/ 2780252 w 11334364"/>
              <a:gd name="connsiteY134" fmla="*/ 6857999 h 6857999"/>
              <a:gd name="connsiteX135" fmla="*/ 2720286 w 11334364"/>
              <a:gd name="connsiteY135" fmla="*/ 6857999 h 6857999"/>
              <a:gd name="connsiteX136" fmla="*/ 2708814 w 11334364"/>
              <a:gd name="connsiteY136" fmla="*/ 6857999 h 6857999"/>
              <a:gd name="connsiteX137" fmla="*/ 2673232 w 11334364"/>
              <a:gd name="connsiteY137" fmla="*/ 6857999 h 6857999"/>
              <a:gd name="connsiteX138" fmla="*/ 2661760 w 11334364"/>
              <a:gd name="connsiteY138" fmla="*/ 6857999 h 6857999"/>
              <a:gd name="connsiteX139" fmla="*/ 2624848 w 11334364"/>
              <a:gd name="connsiteY139" fmla="*/ 6857999 h 6857999"/>
              <a:gd name="connsiteX140" fmla="*/ 2613376 w 11334364"/>
              <a:gd name="connsiteY140" fmla="*/ 6857999 h 6857999"/>
              <a:gd name="connsiteX141" fmla="*/ 2493273 w 11334364"/>
              <a:gd name="connsiteY141" fmla="*/ 6857999 h 6857999"/>
              <a:gd name="connsiteX142" fmla="*/ 2481801 w 11334364"/>
              <a:gd name="connsiteY142" fmla="*/ 6857999 h 6857999"/>
              <a:gd name="connsiteX143" fmla="*/ 2435035 w 11334364"/>
              <a:gd name="connsiteY143" fmla="*/ 6857999 h 6857999"/>
              <a:gd name="connsiteX144" fmla="*/ 2048774 w 11334364"/>
              <a:gd name="connsiteY144" fmla="*/ 6857999 h 6857999"/>
              <a:gd name="connsiteX145" fmla="*/ 2037302 w 11334364"/>
              <a:gd name="connsiteY145" fmla="*/ 6857999 h 6857999"/>
              <a:gd name="connsiteX146" fmla="*/ 1990536 w 11334364"/>
              <a:gd name="connsiteY146" fmla="*/ 6857999 h 6857999"/>
              <a:gd name="connsiteX147" fmla="*/ 1858961 w 11334364"/>
              <a:gd name="connsiteY147" fmla="*/ 6857999 h 6857999"/>
              <a:gd name="connsiteX148" fmla="*/ 1763523 w 11334364"/>
              <a:gd name="connsiteY148" fmla="*/ 6857999 h 6857999"/>
              <a:gd name="connsiteX149" fmla="*/ 1692085 w 11334364"/>
              <a:gd name="connsiteY149" fmla="*/ 6857999 h 6857999"/>
              <a:gd name="connsiteX150" fmla="*/ 1414462 w 11334364"/>
              <a:gd name="connsiteY150" fmla="*/ 6857999 h 6857999"/>
              <a:gd name="connsiteX151" fmla="*/ 1319024 w 11334364"/>
              <a:gd name="connsiteY151" fmla="*/ 6857999 h 6857999"/>
              <a:gd name="connsiteX152" fmla="*/ 1247586 w 11334364"/>
              <a:gd name="connsiteY152" fmla="*/ 6857999 h 6857999"/>
              <a:gd name="connsiteX153" fmla="*/ 1187449 w 11334364"/>
              <a:gd name="connsiteY153" fmla="*/ 6857999 h 6857999"/>
              <a:gd name="connsiteX154" fmla="*/ 1116011 w 11334364"/>
              <a:gd name="connsiteY154" fmla="*/ 6857999 h 6857999"/>
              <a:gd name="connsiteX155" fmla="*/ 1020573 w 11334364"/>
              <a:gd name="connsiteY155" fmla="*/ 6857999 h 6857999"/>
              <a:gd name="connsiteX156" fmla="*/ 742950 w 11334364"/>
              <a:gd name="connsiteY156" fmla="*/ 6857999 h 6857999"/>
              <a:gd name="connsiteX157" fmla="*/ 671512 w 11334364"/>
              <a:gd name="connsiteY157" fmla="*/ 6857999 h 6857999"/>
              <a:gd name="connsiteX158" fmla="*/ 576074 w 11334364"/>
              <a:gd name="connsiteY158" fmla="*/ 6857999 h 6857999"/>
              <a:gd name="connsiteX159" fmla="*/ 444499 w 11334364"/>
              <a:gd name="connsiteY159" fmla="*/ 6857999 h 6857999"/>
              <a:gd name="connsiteX160" fmla="*/ 0 w 11334364"/>
              <a:gd name="connsiteY160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1334364" h="6857999">
                <a:moveTo>
                  <a:pt x="0" y="0"/>
                </a:moveTo>
                <a:lnTo>
                  <a:pt x="444499" y="0"/>
                </a:lnTo>
                <a:lnTo>
                  <a:pt x="576074" y="0"/>
                </a:lnTo>
                <a:lnTo>
                  <a:pt x="671512" y="0"/>
                </a:lnTo>
                <a:lnTo>
                  <a:pt x="742950" y="0"/>
                </a:lnTo>
                <a:lnTo>
                  <a:pt x="1020573" y="0"/>
                </a:lnTo>
                <a:lnTo>
                  <a:pt x="1116011" y="0"/>
                </a:lnTo>
                <a:lnTo>
                  <a:pt x="1187449" y="0"/>
                </a:lnTo>
                <a:lnTo>
                  <a:pt x="1247586" y="0"/>
                </a:lnTo>
                <a:lnTo>
                  <a:pt x="1319024" y="0"/>
                </a:lnTo>
                <a:lnTo>
                  <a:pt x="1414462" y="0"/>
                </a:lnTo>
                <a:lnTo>
                  <a:pt x="1692085" y="0"/>
                </a:lnTo>
                <a:lnTo>
                  <a:pt x="1763523" y="0"/>
                </a:lnTo>
                <a:lnTo>
                  <a:pt x="1858961" y="0"/>
                </a:lnTo>
                <a:lnTo>
                  <a:pt x="1990536" y="0"/>
                </a:lnTo>
                <a:lnTo>
                  <a:pt x="2037302" y="0"/>
                </a:lnTo>
                <a:lnTo>
                  <a:pt x="2042563" y="0"/>
                </a:lnTo>
                <a:lnTo>
                  <a:pt x="2048774" y="0"/>
                </a:lnTo>
                <a:lnTo>
                  <a:pt x="2435035" y="0"/>
                </a:lnTo>
                <a:lnTo>
                  <a:pt x="2481801" y="0"/>
                </a:lnTo>
                <a:lnTo>
                  <a:pt x="2487062" y="0"/>
                </a:lnTo>
                <a:lnTo>
                  <a:pt x="2493273" y="0"/>
                </a:lnTo>
                <a:lnTo>
                  <a:pt x="2613376" y="0"/>
                </a:lnTo>
                <a:lnTo>
                  <a:pt x="2618637" y="0"/>
                </a:lnTo>
                <a:lnTo>
                  <a:pt x="2624848" y="0"/>
                </a:lnTo>
                <a:lnTo>
                  <a:pt x="2708814" y="0"/>
                </a:lnTo>
                <a:lnTo>
                  <a:pt x="2714075" y="0"/>
                </a:lnTo>
                <a:lnTo>
                  <a:pt x="2720286" y="0"/>
                </a:lnTo>
                <a:lnTo>
                  <a:pt x="2780252" y="0"/>
                </a:lnTo>
                <a:lnTo>
                  <a:pt x="2785513" y="0"/>
                </a:lnTo>
                <a:lnTo>
                  <a:pt x="2791724" y="0"/>
                </a:lnTo>
                <a:lnTo>
                  <a:pt x="3057875" y="0"/>
                </a:lnTo>
                <a:lnTo>
                  <a:pt x="3063136" y="0"/>
                </a:lnTo>
                <a:lnTo>
                  <a:pt x="3069347" y="0"/>
                </a:lnTo>
                <a:lnTo>
                  <a:pt x="3153313" y="0"/>
                </a:lnTo>
                <a:lnTo>
                  <a:pt x="3158574" y="0"/>
                </a:lnTo>
                <a:lnTo>
                  <a:pt x="3164785" y="0"/>
                </a:lnTo>
                <a:lnTo>
                  <a:pt x="3224751" y="0"/>
                </a:lnTo>
                <a:lnTo>
                  <a:pt x="3230012" y="0"/>
                </a:lnTo>
                <a:lnTo>
                  <a:pt x="3236223" y="0"/>
                </a:lnTo>
                <a:lnTo>
                  <a:pt x="3284888" y="0"/>
                </a:lnTo>
                <a:lnTo>
                  <a:pt x="3290149" y="0"/>
                </a:lnTo>
                <a:lnTo>
                  <a:pt x="3296360" y="0"/>
                </a:lnTo>
                <a:lnTo>
                  <a:pt x="3356326" y="0"/>
                </a:lnTo>
                <a:lnTo>
                  <a:pt x="3361587" y="0"/>
                </a:lnTo>
                <a:lnTo>
                  <a:pt x="3367798" y="0"/>
                </a:lnTo>
                <a:lnTo>
                  <a:pt x="3451764" y="0"/>
                </a:lnTo>
                <a:lnTo>
                  <a:pt x="3457025" y="0"/>
                </a:lnTo>
                <a:lnTo>
                  <a:pt x="3463236" y="0"/>
                </a:lnTo>
                <a:lnTo>
                  <a:pt x="3729387" y="0"/>
                </a:lnTo>
                <a:lnTo>
                  <a:pt x="3734648" y="0"/>
                </a:lnTo>
                <a:lnTo>
                  <a:pt x="3740859" y="0"/>
                </a:lnTo>
                <a:lnTo>
                  <a:pt x="3800825" y="0"/>
                </a:lnTo>
                <a:lnTo>
                  <a:pt x="3806086" y="0"/>
                </a:lnTo>
                <a:lnTo>
                  <a:pt x="3812297" y="0"/>
                </a:lnTo>
                <a:lnTo>
                  <a:pt x="3896263" y="0"/>
                </a:lnTo>
                <a:lnTo>
                  <a:pt x="3901524" y="0"/>
                </a:lnTo>
                <a:lnTo>
                  <a:pt x="3907735" y="0"/>
                </a:lnTo>
                <a:lnTo>
                  <a:pt x="4027838" y="0"/>
                </a:lnTo>
                <a:lnTo>
                  <a:pt x="4033099" y="0"/>
                </a:lnTo>
                <a:lnTo>
                  <a:pt x="4039310" y="0"/>
                </a:lnTo>
                <a:lnTo>
                  <a:pt x="4472337" y="0"/>
                </a:lnTo>
                <a:lnTo>
                  <a:pt x="4477598" y="0"/>
                </a:lnTo>
                <a:lnTo>
                  <a:pt x="4483809" y="0"/>
                </a:lnTo>
                <a:lnTo>
                  <a:pt x="4483809" y="6212"/>
                </a:lnTo>
                <a:lnTo>
                  <a:pt x="11334364" y="6857999"/>
                </a:lnTo>
                <a:lnTo>
                  <a:pt x="10889865" y="6857999"/>
                </a:lnTo>
                <a:lnTo>
                  <a:pt x="10758290" y="6857999"/>
                </a:lnTo>
                <a:lnTo>
                  <a:pt x="10662852" y="6857999"/>
                </a:lnTo>
                <a:lnTo>
                  <a:pt x="10591414" y="6857999"/>
                </a:lnTo>
                <a:lnTo>
                  <a:pt x="10313791" y="6857999"/>
                </a:lnTo>
                <a:lnTo>
                  <a:pt x="10218353" y="6857999"/>
                </a:lnTo>
                <a:lnTo>
                  <a:pt x="10146915" y="6857999"/>
                </a:lnTo>
                <a:lnTo>
                  <a:pt x="10086778" y="6857999"/>
                </a:lnTo>
                <a:lnTo>
                  <a:pt x="10015340" y="6857999"/>
                </a:lnTo>
                <a:lnTo>
                  <a:pt x="9919902" y="6857999"/>
                </a:lnTo>
                <a:lnTo>
                  <a:pt x="9642279" y="6857999"/>
                </a:lnTo>
                <a:lnTo>
                  <a:pt x="9570841" y="6857999"/>
                </a:lnTo>
                <a:lnTo>
                  <a:pt x="9475403" y="6857999"/>
                </a:lnTo>
                <a:lnTo>
                  <a:pt x="9343828" y="6857999"/>
                </a:lnTo>
                <a:lnTo>
                  <a:pt x="8899329" y="6857999"/>
                </a:lnTo>
                <a:lnTo>
                  <a:pt x="5108267" y="6857999"/>
                </a:lnTo>
                <a:lnTo>
                  <a:pt x="5096795" y="6857999"/>
                </a:lnTo>
                <a:lnTo>
                  <a:pt x="4663768" y="6857999"/>
                </a:lnTo>
                <a:lnTo>
                  <a:pt x="4652296" y="6857999"/>
                </a:lnTo>
                <a:lnTo>
                  <a:pt x="4532193" y="6857999"/>
                </a:lnTo>
                <a:lnTo>
                  <a:pt x="4520721" y="6857999"/>
                </a:lnTo>
                <a:lnTo>
                  <a:pt x="4483809" y="6857999"/>
                </a:lnTo>
                <a:lnTo>
                  <a:pt x="4472337" y="6857999"/>
                </a:lnTo>
                <a:lnTo>
                  <a:pt x="4436755" y="6857999"/>
                </a:lnTo>
                <a:lnTo>
                  <a:pt x="4425283" y="6857999"/>
                </a:lnTo>
                <a:lnTo>
                  <a:pt x="4365317" y="6857999"/>
                </a:lnTo>
                <a:lnTo>
                  <a:pt x="4353845" y="6857999"/>
                </a:lnTo>
                <a:lnTo>
                  <a:pt x="4087694" y="6857999"/>
                </a:lnTo>
                <a:lnTo>
                  <a:pt x="4076222" y="6857999"/>
                </a:lnTo>
                <a:lnTo>
                  <a:pt x="4039310" y="6857999"/>
                </a:lnTo>
                <a:lnTo>
                  <a:pt x="4027838" y="6857999"/>
                </a:lnTo>
                <a:lnTo>
                  <a:pt x="3992256" y="6857999"/>
                </a:lnTo>
                <a:lnTo>
                  <a:pt x="3980784" y="6857999"/>
                </a:lnTo>
                <a:lnTo>
                  <a:pt x="3920818" y="6857999"/>
                </a:lnTo>
                <a:lnTo>
                  <a:pt x="3909346" y="6857999"/>
                </a:lnTo>
                <a:lnTo>
                  <a:pt x="3907735" y="6857999"/>
                </a:lnTo>
                <a:lnTo>
                  <a:pt x="3896263" y="6857999"/>
                </a:lnTo>
                <a:lnTo>
                  <a:pt x="3860681" y="6857999"/>
                </a:lnTo>
                <a:lnTo>
                  <a:pt x="3849209" y="6857999"/>
                </a:lnTo>
                <a:lnTo>
                  <a:pt x="3812297" y="6857999"/>
                </a:lnTo>
                <a:lnTo>
                  <a:pt x="3800825" y="6857999"/>
                </a:lnTo>
                <a:lnTo>
                  <a:pt x="3789243" y="6857999"/>
                </a:lnTo>
                <a:lnTo>
                  <a:pt x="3777771" y="6857999"/>
                </a:lnTo>
                <a:lnTo>
                  <a:pt x="3740859" y="6857999"/>
                </a:lnTo>
                <a:lnTo>
                  <a:pt x="3729387" y="6857999"/>
                </a:lnTo>
                <a:lnTo>
                  <a:pt x="3693805" y="6857999"/>
                </a:lnTo>
                <a:lnTo>
                  <a:pt x="3682333" y="6857999"/>
                </a:lnTo>
                <a:lnTo>
                  <a:pt x="3463236" y="6857999"/>
                </a:lnTo>
                <a:lnTo>
                  <a:pt x="3451764" y="6857999"/>
                </a:lnTo>
                <a:lnTo>
                  <a:pt x="3416182" y="6857999"/>
                </a:lnTo>
                <a:lnTo>
                  <a:pt x="3404710" y="6857999"/>
                </a:lnTo>
                <a:lnTo>
                  <a:pt x="3367798" y="6857999"/>
                </a:lnTo>
                <a:lnTo>
                  <a:pt x="3356326" y="6857999"/>
                </a:lnTo>
                <a:lnTo>
                  <a:pt x="3344744" y="6857999"/>
                </a:lnTo>
                <a:lnTo>
                  <a:pt x="3333272" y="6857999"/>
                </a:lnTo>
                <a:lnTo>
                  <a:pt x="3296360" y="6857999"/>
                </a:lnTo>
                <a:lnTo>
                  <a:pt x="3284888" y="6857999"/>
                </a:lnTo>
                <a:lnTo>
                  <a:pt x="3249306" y="6857999"/>
                </a:lnTo>
                <a:lnTo>
                  <a:pt x="3237834" y="6857999"/>
                </a:lnTo>
                <a:lnTo>
                  <a:pt x="3236223" y="6857999"/>
                </a:lnTo>
                <a:lnTo>
                  <a:pt x="3224751" y="6857999"/>
                </a:lnTo>
                <a:lnTo>
                  <a:pt x="3164785" y="6857999"/>
                </a:lnTo>
                <a:lnTo>
                  <a:pt x="3153313" y="6857999"/>
                </a:lnTo>
                <a:lnTo>
                  <a:pt x="3117731" y="6857999"/>
                </a:lnTo>
                <a:lnTo>
                  <a:pt x="3106259" y="6857999"/>
                </a:lnTo>
                <a:lnTo>
                  <a:pt x="3069347" y="6857999"/>
                </a:lnTo>
                <a:lnTo>
                  <a:pt x="3057875" y="6857999"/>
                </a:lnTo>
                <a:lnTo>
                  <a:pt x="2791724" y="6857999"/>
                </a:lnTo>
                <a:lnTo>
                  <a:pt x="2780252" y="6857999"/>
                </a:lnTo>
                <a:lnTo>
                  <a:pt x="2720286" y="6857999"/>
                </a:lnTo>
                <a:lnTo>
                  <a:pt x="2708814" y="6857999"/>
                </a:lnTo>
                <a:lnTo>
                  <a:pt x="2673232" y="6857999"/>
                </a:lnTo>
                <a:lnTo>
                  <a:pt x="2661760" y="6857999"/>
                </a:lnTo>
                <a:lnTo>
                  <a:pt x="2624848" y="6857999"/>
                </a:lnTo>
                <a:lnTo>
                  <a:pt x="2613376" y="6857999"/>
                </a:lnTo>
                <a:lnTo>
                  <a:pt x="2493273" y="6857999"/>
                </a:lnTo>
                <a:lnTo>
                  <a:pt x="2481801" y="6857999"/>
                </a:lnTo>
                <a:lnTo>
                  <a:pt x="2435035" y="6857999"/>
                </a:lnTo>
                <a:lnTo>
                  <a:pt x="2048774" y="6857999"/>
                </a:lnTo>
                <a:lnTo>
                  <a:pt x="2037302" y="6857999"/>
                </a:lnTo>
                <a:lnTo>
                  <a:pt x="1990536" y="6857999"/>
                </a:lnTo>
                <a:lnTo>
                  <a:pt x="1858961" y="6857999"/>
                </a:lnTo>
                <a:lnTo>
                  <a:pt x="1763523" y="6857999"/>
                </a:lnTo>
                <a:lnTo>
                  <a:pt x="1692085" y="6857999"/>
                </a:lnTo>
                <a:lnTo>
                  <a:pt x="1414462" y="6857999"/>
                </a:lnTo>
                <a:lnTo>
                  <a:pt x="1319024" y="6857999"/>
                </a:lnTo>
                <a:lnTo>
                  <a:pt x="1247586" y="6857999"/>
                </a:lnTo>
                <a:lnTo>
                  <a:pt x="1187449" y="6857999"/>
                </a:lnTo>
                <a:lnTo>
                  <a:pt x="1116011" y="6857999"/>
                </a:lnTo>
                <a:lnTo>
                  <a:pt x="1020573" y="6857999"/>
                </a:lnTo>
                <a:lnTo>
                  <a:pt x="742950" y="6857999"/>
                </a:lnTo>
                <a:lnTo>
                  <a:pt x="671512" y="6857999"/>
                </a:lnTo>
                <a:lnTo>
                  <a:pt x="576074" y="6857999"/>
                </a:lnTo>
                <a:lnTo>
                  <a:pt x="4444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874D454-294A-394B-AEA9-F1B8D74BFC9C}"/>
              </a:ext>
            </a:extLst>
          </p:cNvPr>
          <p:cNvSpPr/>
          <p:nvPr userDrawn="1"/>
        </p:nvSpPr>
        <p:spPr>
          <a:xfrm rot="10800000" flipH="1">
            <a:off x="4479137" y="-10780"/>
            <a:ext cx="3032124" cy="1519441"/>
          </a:xfrm>
          <a:custGeom>
            <a:avLst/>
            <a:gdLst>
              <a:gd name="connsiteX0" fmla="*/ 0 w 3032124"/>
              <a:gd name="connsiteY0" fmla="*/ 1519441 h 1519441"/>
              <a:gd name="connsiteX1" fmla="*/ 2456050 w 3032124"/>
              <a:gd name="connsiteY1" fmla="*/ 1519441 h 1519441"/>
              <a:gd name="connsiteX2" fmla="*/ 3032124 w 3032124"/>
              <a:gd name="connsiteY2" fmla="*/ 1519441 h 1519441"/>
              <a:gd name="connsiteX3" fmla="*/ 1512957 w 3032124"/>
              <a:gd name="connsiteY3" fmla="*/ 0 h 1519441"/>
              <a:gd name="connsiteX4" fmla="*/ 0 w 3032124"/>
              <a:gd name="connsiteY4" fmla="*/ 1513229 h 1519441"/>
              <a:gd name="connsiteX5" fmla="*/ 0 w 3032124"/>
              <a:gd name="connsiteY5" fmla="*/ 1519441 h 151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2124" h="1519441">
                <a:moveTo>
                  <a:pt x="0" y="1519441"/>
                </a:moveTo>
                <a:lnTo>
                  <a:pt x="2456050" y="1519441"/>
                </a:lnTo>
                <a:lnTo>
                  <a:pt x="3032124" y="1519441"/>
                </a:lnTo>
                <a:lnTo>
                  <a:pt x="1512957" y="0"/>
                </a:lnTo>
                <a:lnTo>
                  <a:pt x="0" y="1513229"/>
                </a:lnTo>
                <a:lnTo>
                  <a:pt x="0" y="1519441"/>
                </a:lnTo>
                <a:close/>
              </a:path>
            </a:pathLst>
          </a:custGeom>
          <a:gradFill>
            <a:gsLst>
              <a:gs pos="100000">
                <a:srgbClr val="00FFFF"/>
              </a:gs>
              <a:gs pos="44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6B58-4984-4C3A-A106-EA6C4686C9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759655"/>
            <a:ext cx="8729004" cy="5401994"/>
          </a:xfrm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None/>
              <a:defRPr sz="1200"/>
            </a:lvl1pPr>
            <a:lvl2pPr marL="12700" indent="0">
              <a:spcBef>
                <a:spcPts val="600"/>
              </a:spcBef>
              <a:spcAft>
                <a:spcPts val="1200"/>
              </a:spcAft>
              <a:buNone/>
              <a:tabLst/>
              <a:defRPr sz="2400" b="1">
                <a:solidFill>
                  <a:schemeClr val="accent1"/>
                </a:solidFill>
              </a:defRPr>
            </a:lvl2pPr>
            <a:lvl3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marL="228531" lvl="0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6506584-A50B-3F44-8CBF-B53A42B16BE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924234" y="6880685"/>
            <a:ext cx="1264591" cy="457200"/>
          </a:xfrm>
        </p:spPr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291999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DAD104CB-B321-3A42-B080-81EA785DB5F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749040" y="1435588"/>
            <a:ext cx="5487812" cy="4473526"/>
          </a:xfrm>
        </p:spPr>
        <p:txBody>
          <a:bodyPr/>
          <a:lstStyle>
            <a:lvl1pPr algn="ctr">
              <a:buNone/>
              <a:defRPr sz="1400"/>
            </a:lvl1pPr>
          </a:lstStyle>
          <a:p>
            <a:r>
              <a:rPr lang="en-US"/>
              <a:t>Product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5A9FD5-B8E6-0442-8B05-6ADB653B59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081" y="1726809"/>
            <a:ext cx="2961368" cy="1575581"/>
          </a:xfrm>
        </p:spPr>
        <p:txBody>
          <a:bodyPr/>
          <a:lstStyle>
            <a:lvl1pPr marL="571500" indent="0">
              <a:spcBef>
                <a:spcPts val="1200"/>
              </a:spcBef>
              <a:spcAft>
                <a:spcPts val="600"/>
              </a:spcAft>
              <a:buNone/>
              <a:tabLst/>
              <a:defRPr sz="1800" b="1"/>
            </a:lvl1pPr>
            <a:lvl2pPr marL="12700" indent="0">
              <a:spcBef>
                <a:spcPts val="1800"/>
              </a:spcBef>
              <a:buNone/>
              <a:tabLst/>
              <a:defRPr sz="1600">
                <a:solidFill>
                  <a:schemeClr val="bg2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75BDCF85-48A0-F14B-BF89-1F1554F6A4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081" y="3954737"/>
            <a:ext cx="2961368" cy="1575581"/>
          </a:xfrm>
        </p:spPr>
        <p:txBody>
          <a:bodyPr/>
          <a:lstStyle>
            <a:lvl1pPr marL="571500" indent="0">
              <a:spcBef>
                <a:spcPts val="1200"/>
              </a:spcBef>
              <a:spcAft>
                <a:spcPts val="600"/>
              </a:spcAft>
              <a:buNone/>
              <a:tabLst/>
              <a:defRPr sz="1800" b="1"/>
            </a:lvl1pPr>
            <a:lvl2pPr marL="12700" indent="0">
              <a:spcBef>
                <a:spcPts val="1800"/>
              </a:spcBef>
              <a:buNone/>
              <a:tabLst/>
              <a:defRPr sz="1600">
                <a:solidFill>
                  <a:schemeClr val="bg2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911B4BF-EEC3-9C44-99AF-C9E0234601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" y="1755629"/>
            <a:ext cx="422275" cy="420688"/>
          </a:xfrm>
        </p:spPr>
        <p:txBody>
          <a:bodyPr/>
          <a:lstStyle>
            <a:lvl1pPr algn="ctr">
              <a:buNone/>
              <a:defRPr sz="14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2D172571-9342-7241-8026-441A6039C97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3955737"/>
            <a:ext cx="422275" cy="420688"/>
          </a:xfrm>
        </p:spPr>
        <p:txBody>
          <a:bodyPr/>
          <a:lstStyle>
            <a:lvl1pPr algn="ctr">
              <a:buNone/>
              <a:defRPr sz="14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C2D07FB7-6AB7-874D-94E3-A5C2740C944E}"/>
              </a:ext>
            </a:extLst>
          </p:cNvPr>
          <p:cNvSpPr/>
          <p:nvPr userDrawn="1"/>
        </p:nvSpPr>
        <p:spPr>
          <a:xfrm flipH="1">
            <a:off x="7705725" y="2374900"/>
            <a:ext cx="4483100" cy="44831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icture Placeholder 7">
            <a:extLst>
              <a:ext uri="{FF2B5EF4-FFF2-40B4-BE49-F238E27FC236}">
                <a16:creationId xmlns:a16="http://schemas.microsoft.com/office/drawing/2014/main" id="{861B25BB-56E1-7841-A3D9-3494C5E35B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693933" y="5163526"/>
            <a:ext cx="422275" cy="420688"/>
          </a:xfrm>
        </p:spPr>
        <p:txBody>
          <a:bodyPr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B9558310-3B7A-F04F-AC7B-C63043E26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86591" y="5148775"/>
            <a:ext cx="1445153" cy="457200"/>
          </a:xfrm>
        </p:spPr>
        <p:txBody>
          <a:bodyPr/>
          <a:lstStyle>
            <a:lvl1pPr marL="1270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tabLst/>
              <a:defRPr sz="1400" b="1">
                <a:solidFill>
                  <a:schemeClr val="bg1"/>
                </a:solidFill>
              </a:defRPr>
            </a:lvl1pPr>
            <a:lvl2pPr marL="12700" indent="0">
              <a:spcBef>
                <a:spcPts val="1800"/>
              </a:spcBef>
              <a:buNone/>
              <a:tabLst/>
              <a:defRPr sz="1600">
                <a:solidFill>
                  <a:schemeClr val="bg2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</a:t>
            </a:r>
            <a:br>
              <a:rPr lang="en-US"/>
            </a:br>
            <a:r>
              <a:rPr lang="en-US"/>
              <a:t>edit text</a:t>
            </a:r>
          </a:p>
        </p:txBody>
      </p:sp>
      <p:sp>
        <p:nvSpPr>
          <p:cNvPr id="39" name="Picture Placeholder 7">
            <a:extLst>
              <a:ext uri="{FF2B5EF4-FFF2-40B4-BE49-F238E27FC236}">
                <a16:creationId xmlns:a16="http://schemas.microsoft.com/office/drawing/2014/main" id="{A452CE63-8C07-6F41-A904-D1A8373DE27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693933" y="5909114"/>
            <a:ext cx="422275" cy="420688"/>
          </a:xfrm>
        </p:spPr>
        <p:txBody>
          <a:bodyPr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7871621-B6D1-754A-9778-215AB9EA6EA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Arial" panose="020B0604020202020204"/>
              <a:ea typeface="+mn-ea"/>
            </a:endParaRP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56011341-D0B1-F14E-94BE-5FC8D54F0B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286591" y="5883561"/>
            <a:ext cx="1445153" cy="457200"/>
          </a:xfrm>
        </p:spPr>
        <p:txBody>
          <a:bodyPr/>
          <a:lstStyle>
            <a:lvl1pPr marL="1270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tabLst/>
              <a:defRPr sz="1400" b="1">
                <a:solidFill>
                  <a:schemeClr val="bg1"/>
                </a:solidFill>
              </a:defRPr>
            </a:lvl1pPr>
            <a:lvl2pPr marL="12700" indent="0">
              <a:spcBef>
                <a:spcPts val="1800"/>
              </a:spcBef>
              <a:buNone/>
              <a:tabLst/>
              <a:defRPr sz="1600">
                <a:solidFill>
                  <a:schemeClr val="bg2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</a:t>
            </a:r>
            <a:br>
              <a:rPr lang="en-US"/>
            </a:br>
            <a:r>
              <a:rPr lang="en-US"/>
              <a:t>edit text</a:t>
            </a:r>
          </a:p>
        </p:txBody>
      </p:sp>
    </p:spTree>
    <p:extLst>
      <p:ext uri="{BB962C8B-B14F-4D97-AF65-F5344CB8AC3E}">
        <p14:creationId xmlns:p14="http://schemas.microsoft.com/office/powerpoint/2010/main" val="117998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B4732BA1-D112-A54A-BE4B-044AA54AC52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7081" y="553815"/>
            <a:ext cx="1122951" cy="1285433"/>
          </a:xfrm>
          <a:noFill/>
        </p:spPr>
        <p:txBody>
          <a:bodyPr/>
          <a:lstStyle>
            <a:lvl1pPr algn="ctr">
              <a:buNone/>
              <a:defRPr sz="14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FD90E-4E7B-0E42-A550-FAFDBAF291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64737" y="2820832"/>
            <a:ext cx="2264421" cy="1285433"/>
          </a:xfrm>
        </p:spPr>
        <p:txBody>
          <a:bodyPr/>
          <a:lstStyle>
            <a:lvl1pPr marL="12700" indent="-12700">
              <a:buNone/>
              <a:tabLst/>
              <a:defRPr sz="1400" b="0"/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4560" y="457200"/>
            <a:ext cx="6470830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80D64346-DA50-D34F-9DC8-133F5895B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0704" y="2820832"/>
            <a:ext cx="2264421" cy="1285433"/>
          </a:xfrm>
        </p:spPr>
        <p:txBody>
          <a:bodyPr/>
          <a:lstStyle>
            <a:lvl1pPr marL="12700" indent="-12700">
              <a:buNone/>
              <a:tabLst/>
              <a:defRPr sz="1400" b="0"/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2276F09E-A325-8C47-BCF4-3A2EEB19A9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8677" y="2820832"/>
            <a:ext cx="2840044" cy="1285433"/>
          </a:xfrm>
        </p:spPr>
        <p:txBody>
          <a:bodyPr/>
          <a:lstStyle>
            <a:lvl1pPr marL="12700" indent="-12700">
              <a:buNone/>
              <a:tabLst/>
              <a:defRPr sz="1400" b="0"/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68F407F3-068A-B945-AB91-3E0D6FC3CB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4737" y="4383498"/>
            <a:ext cx="2264421" cy="1285433"/>
          </a:xfrm>
        </p:spPr>
        <p:txBody>
          <a:bodyPr/>
          <a:lstStyle>
            <a:lvl1pPr marL="12700" indent="-12700">
              <a:buNone/>
              <a:tabLst/>
              <a:defRPr sz="1400" b="0"/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ACF7A4A8-296F-5743-B900-707FB7F4A6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0704" y="4383498"/>
            <a:ext cx="2264421" cy="1285433"/>
          </a:xfrm>
        </p:spPr>
        <p:txBody>
          <a:bodyPr/>
          <a:lstStyle>
            <a:lvl1pPr marL="12700" indent="-12700">
              <a:buNone/>
              <a:tabLst/>
              <a:defRPr sz="1400" b="0"/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4" name="AutoShape 2">
            <a:extLst>
              <a:ext uri="{FF2B5EF4-FFF2-40B4-BE49-F238E27FC236}">
                <a16:creationId xmlns:a16="http://schemas.microsoft.com/office/drawing/2014/main" id="{34E7C540-19B0-E349-A7A7-19C37A63975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5AE38C-FC52-C34B-AC0B-8B342A31CFA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8788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2F34E76-838C-AE49-A33A-954E85EA0660}"/>
              </a:ext>
            </a:extLst>
          </p:cNvPr>
          <p:cNvCxnSpPr>
            <a:cxnSpLocks/>
          </p:cNvCxnSpPr>
          <p:nvPr userDrawn="1"/>
        </p:nvCxnSpPr>
        <p:spPr>
          <a:xfrm>
            <a:off x="459778" y="1461861"/>
            <a:ext cx="11223211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F6796FC-F100-1F43-BD81-C743821F8D88}"/>
              </a:ext>
            </a:extLst>
          </p:cNvPr>
          <p:cNvCxnSpPr>
            <a:cxnSpLocks/>
          </p:cNvCxnSpPr>
          <p:nvPr userDrawn="1"/>
        </p:nvCxnSpPr>
        <p:spPr>
          <a:xfrm>
            <a:off x="459778" y="3187907"/>
            <a:ext cx="11223211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3DFEA36-9FF1-6D44-B7C6-CF6BE7BB2369}"/>
              </a:ext>
            </a:extLst>
          </p:cNvPr>
          <p:cNvCxnSpPr>
            <a:cxnSpLocks/>
          </p:cNvCxnSpPr>
          <p:nvPr userDrawn="1"/>
        </p:nvCxnSpPr>
        <p:spPr>
          <a:xfrm>
            <a:off x="459778" y="2324884"/>
            <a:ext cx="11223211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FA1BE829-8206-C14E-B376-30BE0A19DD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259" y="1477791"/>
            <a:ext cx="1987842" cy="453122"/>
          </a:xfrm>
        </p:spPr>
        <p:txBody>
          <a:bodyPr/>
          <a:lstStyle>
            <a:lvl1pPr marL="12700" indent="-12700">
              <a:buNone/>
              <a:tabLst/>
              <a:defRPr sz="1800" b="1">
                <a:solidFill>
                  <a:schemeClr val="bg2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Performance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14615835-1B53-704C-8ECF-674BEEDAD0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7259" y="3202439"/>
            <a:ext cx="1987842" cy="453122"/>
          </a:xfrm>
        </p:spPr>
        <p:txBody>
          <a:bodyPr/>
          <a:lstStyle>
            <a:lvl1pPr marL="12700" indent="-12700">
              <a:buNone/>
              <a:tabLst/>
              <a:defRPr sz="1800" b="1">
                <a:solidFill>
                  <a:schemeClr val="accent5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Professional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06F2B93A-33DE-E742-8BC0-DA2350482F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259" y="2340813"/>
            <a:ext cx="1987842" cy="453122"/>
          </a:xfrm>
        </p:spPr>
        <p:txBody>
          <a:bodyPr/>
          <a:lstStyle>
            <a:lvl1pPr marL="12700" indent="-12700">
              <a:buNone/>
              <a:tabLst/>
              <a:defRPr sz="1800" b="1"/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Enterprise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EF873B28-A7CE-6346-A239-09483A36E36E}"/>
              </a:ext>
            </a:extLst>
          </p:cNvPr>
          <p:cNvSpPr/>
          <p:nvPr userDrawn="1"/>
        </p:nvSpPr>
        <p:spPr>
          <a:xfrm rot="16200000">
            <a:off x="567852" y="4429652"/>
            <a:ext cx="645751" cy="1921928"/>
          </a:xfrm>
          <a:custGeom>
            <a:avLst/>
            <a:gdLst>
              <a:gd name="connsiteX0" fmla="*/ 1506406 w 1506406"/>
              <a:gd name="connsiteY0" fmla="*/ 0 h 4263953"/>
              <a:gd name="connsiteX1" fmla="*/ 1506406 w 1506406"/>
              <a:gd name="connsiteY1" fmla="*/ 66583 h 4263953"/>
              <a:gd name="connsiteX2" fmla="*/ 1506406 w 1506406"/>
              <a:gd name="connsiteY2" fmla="*/ 163267 h 4263953"/>
              <a:gd name="connsiteX3" fmla="*/ 1506406 w 1506406"/>
              <a:gd name="connsiteY3" fmla="*/ 448163 h 4263953"/>
              <a:gd name="connsiteX4" fmla="*/ 1506406 w 1506406"/>
              <a:gd name="connsiteY4" fmla="*/ 448841 h 4263953"/>
              <a:gd name="connsiteX5" fmla="*/ 1506406 w 1506406"/>
              <a:gd name="connsiteY5" fmla="*/ 482221 h 4263953"/>
              <a:gd name="connsiteX6" fmla="*/ 1506406 w 1506406"/>
              <a:gd name="connsiteY6" fmla="*/ 552423 h 4263953"/>
              <a:gd name="connsiteX7" fmla="*/ 1506406 w 1506406"/>
              <a:gd name="connsiteY7" fmla="*/ 588953 h 4263953"/>
              <a:gd name="connsiteX8" fmla="*/ 1506406 w 1506406"/>
              <a:gd name="connsiteY8" fmla="*/ 605791 h 4263953"/>
              <a:gd name="connsiteX9" fmla="*/ 1506406 w 1506406"/>
              <a:gd name="connsiteY9" fmla="*/ 672374 h 4263953"/>
              <a:gd name="connsiteX10" fmla="*/ 1506406 w 1506406"/>
              <a:gd name="connsiteY10" fmla="*/ 733737 h 4263953"/>
              <a:gd name="connsiteX11" fmla="*/ 1506406 w 1506406"/>
              <a:gd name="connsiteY11" fmla="*/ 767117 h 4263953"/>
              <a:gd name="connsiteX12" fmla="*/ 1506406 w 1506406"/>
              <a:gd name="connsiteY12" fmla="*/ 767795 h 4263953"/>
              <a:gd name="connsiteX13" fmla="*/ 1506406 w 1506406"/>
              <a:gd name="connsiteY13" fmla="*/ 769059 h 4263953"/>
              <a:gd name="connsiteX14" fmla="*/ 1506406 w 1506406"/>
              <a:gd name="connsiteY14" fmla="*/ 837997 h 4263953"/>
              <a:gd name="connsiteX15" fmla="*/ 1506406 w 1506406"/>
              <a:gd name="connsiteY15" fmla="*/ 871377 h 4263953"/>
              <a:gd name="connsiteX16" fmla="*/ 1506406 w 1506406"/>
              <a:gd name="connsiteY16" fmla="*/ 874527 h 4263953"/>
              <a:gd name="connsiteX17" fmla="*/ 1506406 w 1506406"/>
              <a:gd name="connsiteY17" fmla="*/ 907907 h 4263953"/>
              <a:gd name="connsiteX18" fmla="*/ 1506406 w 1506406"/>
              <a:gd name="connsiteY18" fmla="*/ 1052691 h 4263953"/>
              <a:gd name="connsiteX19" fmla="*/ 1506406 w 1506406"/>
              <a:gd name="connsiteY19" fmla="*/ 1053955 h 4263953"/>
              <a:gd name="connsiteX20" fmla="*/ 1506406 w 1506406"/>
              <a:gd name="connsiteY20" fmla="*/ 1054633 h 4263953"/>
              <a:gd name="connsiteX21" fmla="*/ 1506406 w 1506406"/>
              <a:gd name="connsiteY21" fmla="*/ 1088013 h 4263953"/>
              <a:gd name="connsiteX22" fmla="*/ 1506406 w 1506406"/>
              <a:gd name="connsiteY22" fmla="*/ 1156951 h 4263953"/>
              <a:gd name="connsiteX23" fmla="*/ 1506406 w 1506406"/>
              <a:gd name="connsiteY23" fmla="*/ 1158215 h 4263953"/>
              <a:gd name="connsiteX24" fmla="*/ 1506406 w 1506406"/>
              <a:gd name="connsiteY24" fmla="*/ 1193481 h 4263953"/>
              <a:gd name="connsiteX25" fmla="*/ 1506406 w 1506406"/>
              <a:gd name="connsiteY25" fmla="*/ 1193671 h 4263953"/>
              <a:gd name="connsiteX26" fmla="*/ 1506406 w 1506406"/>
              <a:gd name="connsiteY26" fmla="*/ 1194745 h 4263953"/>
              <a:gd name="connsiteX27" fmla="*/ 1506406 w 1506406"/>
              <a:gd name="connsiteY27" fmla="*/ 1221507 h 4263953"/>
              <a:gd name="connsiteX28" fmla="*/ 1506406 w 1506406"/>
              <a:gd name="connsiteY28" fmla="*/ 1339529 h 4263953"/>
              <a:gd name="connsiteX29" fmla="*/ 1506406 w 1506406"/>
              <a:gd name="connsiteY29" fmla="*/ 1372909 h 4263953"/>
              <a:gd name="connsiteX30" fmla="*/ 1506406 w 1506406"/>
              <a:gd name="connsiteY30" fmla="*/ 1373587 h 4263953"/>
              <a:gd name="connsiteX31" fmla="*/ 1506406 w 1506406"/>
              <a:gd name="connsiteY31" fmla="*/ 1443789 h 4263953"/>
              <a:gd name="connsiteX32" fmla="*/ 1506406 w 1506406"/>
              <a:gd name="connsiteY32" fmla="*/ 1477169 h 4263953"/>
              <a:gd name="connsiteX33" fmla="*/ 1506406 w 1506406"/>
              <a:gd name="connsiteY33" fmla="*/ 1479245 h 4263953"/>
              <a:gd name="connsiteX34" fmla="*/ 1506406 w 1506406"/>
              <a:gd name="connsiteY34" fmla="*/ 1480319 h 4263953"/>
              <a:gd name="connsiteX35" fmla="*/ 1506406 w 1506406"/>
              <a:gd name="connsiteY35" fmla="*/ 1506403 h 4263953"/>
              <a:gd name="connsiteX36" fmla="*/ 1506406 w 1506406"/>
              <a:gd name="connsiteY36" fmla="*/ 1507081 h 4263953"/>
              <a:gd name="connsiteX37" fmla="*/ 1506406 w 1506406"/>
              <a:gd name="connsiteY37" fmla="*/ 1513699 h 4263953"/>
              <a:gd name="connsiteX38" fmla="*/ 1506406 w 1506406"/>
              <a:gd name="connsiteY38" fmla="*/ 1610663 h 4263953"/>
              <a:gd name="connsiteX39" fmla="*/ 1506406 w 1506406"/>
              <a:gd name="connsiteY39" fmla="*/ 1647193 h 4263953"/>
              <a:gd name="connsiteX40" fmla="*/ 1506406 w 1506406"/>
              <a:gd name="connsiteY40" fmla="*/ 1658483 h 4263953"/>
              <a:gd name="connsiteX41" fmla="*/ 1506406 w 1506406"/>
              <a:gd name="connsiteY41" fmla="*/ 1762743 h 4263953"/>
              <a:gd name="connsiteX42" fmla="*/ 1506406 w 1506406"/>
              <a:gd name="connsiteY42" fmla="*/ 1791977 h 4263953"/>
              <a:gd name="connsiteX43" fmla="*/ 1506406 w 1506406"/>
              <a:gd name="connsiteY43" fmla="*/ 1799273 h 4263953"/>
              <a:gd name="connsiteX44" fmla="*/ 1506406 w 1506406"/>
              <a:gd name="connsiteY44" fmla="*/ 1799463 h 4263953"/>
              <a:gd name="connsiteX45" fmla="*/ 1506406 w 1506406"/>
              <a:gd name="connsiteY45" fmla="*/ 1827299 h 4263953"/>
              <a:gd name="connsiteX46" fmla="*/ 1506406 w 1506406"/>
              <a:gd name="connsiteY46" fmla="*/ 1860825 h 4263953"/>
              <a:gd name="connsiteX47" fmla="*/ 1506406 w 1506406"/>
              <a:gd name="connsiteY47" fmla="*/ 1896237 h 4263953"/>
              <a:gd name="connsiteX48" fmla="*/ 1506406 w 1506406"/>
              <a:gd name="connsiteY48" fmla="*/ 1932767 h 4263953"/>
              <a:gd name="connsiteX49" fmla="*/ 1506406 w 1506406"/>
              <a:gd name="connsiteY49" fmla="*/ 2085037 h 4263953"/>
              <a:gd name="connsiteX50" fmla="*/ 1506406 w 1506406"/>
              <a:gd name="connsiteY50" fmla="*/ 2112195 h 4263953"/>
              <a:gd name="connsiteX51" fmla="*/ 1506406 w 1506406"/>
              <a:gd name="connsiteY51" fmla="*/ 2112873 h 4263953"/>
              <a:gd name="connsiteX52" fmla="*/ 1506406 w 1506406"/>
              <a:gd name="connsiteY52" fmla="*/ 2138161 h 4263953"/>
              <a:gd name="connsiteX53" fmla="*/ 1506406 w 1506406"/>
              <a:gd name="connsiteY53" fmla="*/ 2146399 h 4263953"/>
              <a:gd name="connsiteX54" fmla="*/ 1506406 w 1506406"/>
              <a:gd name="connsiteY54" fmla="*/ 2179779 h 4263953"/>
              <a:gd name="connsiteX55" fmla="*/ 1506406 w 1506406"/>
              <a:gd name="connsiteY55" fmla="*/ 2216455 h 4263953"/>
              <a:gd name="connsiteX56" fmla="*/ 1506406 w 1506406"/>
              <a:gd name="connsiteY56" fmla="*/ 2252985 h 4263953"/>
              <a:gd name="connsiteX57" fmla="*/ 1506406 w 1506406"/>
              <a:gd name="connsiteY57" fmla="*/ 2277817 h 4263953"/>
              <a:gd name="connsiteX58" fmla="*/ 1506406 w 1506406"/>
              <a:gd name="connsiteY58" fmla="*/ 2314347 h 4263953"/>
              <a:gd name="connsiteX59" fmla="*/ 1506406 w 1506406"/>
              <a:gd name="connsiteY59" fmla="*/ 2397769 h 4263953"/>
              <a:gd name="connsiteX60" fmla="*/ 1506406 w 1506406"/>
              <a:gd name="connsiteY60" fmla="*/ 2423735 h 4263953"/>
              <a:gd name="connsiteX61" fmla="*/ 1506406 w 1506406"/>
              <a:gd name="connsiteY61" fmla="*/ 2457115 h 4263953"/>
              <a:gd name="connsiteX62" fmla="*/ 1506406 w 1506406"/>
              <a:gd name="connsiteY62" fmla="*/ 2465353 h 4263953"/>
              <a:gd name="connsiteX63" fmla="*/ 1506406 w 1506406"/>
              <a:gd name="connsiteY63" fmla="*/ 2466617 h 4263953"/>
              <a:gd name="connsiteX64" fmla="*/ 1506406 w 1506406"/>
              <a:gd name="connsiteY64" fmla="*/ 2502029 h 4263953"/>
              <a:gd name="connsiteX65" fmla="*/ 1506406 w 1506406"/>
              <a:gd name="connsiteY65" fmla="*/ 2538559 h 4263953"/>
              <a:gd name="connsiteX66" fmla="*/ 1506406 w 1506406"/>
              <a:gd name="connsiteY66" fmla="*/ 2563391 h 4263953"/>
              <a:gd name="connsiteX67" fmla="*/ 1506406 w 1506406"/>
              <a:gd name="connsiteY67" fmla="*/ 2596771 h 4263953"/>
              <a:gd name="connsiteX68" fmla="*/ 1506406 w 1506406"/>
              <a:gd name="connsiteY68" fmla="*/ 2599921 h 4263953"/>
              <a:gd name="connsiteX69" fmla="*/ 1506406 w 1506406"/>
              <a:gd name="connsiteY69" fmla="*/ 2633301 h 4263953"/>
              <a:gd name="connsiteX70" fmla="*/ 1506406 w 1506406"/>
              <a:gd name="connsiteY70" fmla="*/ 2703503 h 4263953"/>
              <a:gd name="connsiteX71" fmla="*/ 1506406 w 1506406"/>
              <a:gd name="connsiteY71" fmla="*/ 2742689 h 4263953"/>
              <a:gd name="connsiteX72" fmla="*/ 1506406 w 1506406"/>
              <a:gd name="connsiteY72" fmla="*/ 2743953 h 4263953"/>
              <a:gd name="connsiteX73" fmla="*/ 1506406 w 1506406"/>
              <a:gd name="connsiteY73" fmla="*/ 2752191 h 4263953"/>
              <a:gd name="connsiteX74" fmla="*/ 1506406 w 1506406"/>
              <a:gd name="connsiteY74" fmla="*/ 2785571 h 4263953"/>
              <a:gd name="connsiteX75" fmla="*/ 1506406 w 1506406"/>
              <a:gd name="connsiteY75" fmla="*/ 2882345 h 4263953"/>
              <a:gd name="connsiteX76" fmla="*/ 1506406 w 1506406"/>
              <a:gd name="connsiteY76" fmla="*/ 2883609 h 4263953"/>
              <a:gd name="connsiteX77" fmla="*/ 1506406 w 1506406"/>
              <a:gd name="connsiteY77" fmla="*/ 2918875 h 4263953"/>
              <a:gd name="connsiteX78" fmla="*/ 1506406 w 1506406"/>
              <a:gd name="connsiteY78" fmla="*/ 2919065 h 4263953"/>
              <a:gd name="connsiteX79" fmla="*/ 1506406 w 1506406"/>
              <a:gd name="connsiteY79" fmla="*/ 2920139 h 4263953"/>
              <a:gd name="connsiteX80" fmla="*/ 1506406 w 1506406"/>
              <a:gd name="connsiteY80" fmla="*/ 2989077 h 4263953"/>
              <a:gd name="connsiteX81" fmla="*/ 1506406 w 1506406"/>
              <a:gd name="connsiteY81" fmla="*/ 3022457 h 4263953"/>
              <a:gd name="connsiteX82" fmla="*/ 1506406 w 1506406"/>
              <a:gd name="connsiteY82" fmla="*/ 3029527 h 4263953"/>
              <a:gd name="connsiteX83" fmla="*/ 1506406 w 1506406"/>
              <a:gd name="connsiteY83" fmla="*/ 3062907 h 4263953"/>
              <a:gd name="connsiteX84" fmla="*/ 1506406 w 1506406"/>
              <a:gd name="connsiteY84" fmla="*/ 3071145 h 4263953"/>
              <a:gd name="connsiteX85" fmla="*/ 1506406 w 1506406"/>
              <a:gd name="connsiteY85" fmla="*/ 3169183 h 4263953"/>
              <a:gd name="connsiteX86" fmla="*/ 1506406 w 1506406"/>
              <a:gd name="connsiteY86" fmla="*/ 3196401 h 4263953"/>
              <a:gd name="connsiteX87" fmla="*/ 1506406 w 1506406"/>
              <a:gd name="connsiteY87" fmla="*/ 3202563 h 4263953"/>
              <a:gd name="connsiteX88" fmla="*/ 1506406 w 1506406"/>
              <a:gd name="connsiteY88" fmla="*/ 3204639 h 4263953"/>
              <a:gd name="connsiteX89" fmla="*/ 1506406 w 1506406"/>
              <a:gd name="connsiteY89" fmla="*/ 3205713 h 4263953"/>
              <a:gd name="connsiteX90" fmla="*/ 1506406 w 1506406"/>
              <a:gd name="connsiteY90" fmla="*/ 3239093 h 4263953"/>
              <a:gd name="connsiteX91" fmla="*/ 1506406 w 1506406"/>
              <a:gd name="connsiteY91" fmla="*/ 3308031 h 4263953"/>
              <a:gd name="connsiteX92" fmla="*/ 1506406 w 1506406"/>
              <a:gd name="connsiteY92" fmla="*/ 3308221 h 4263953"/>
              <a:gd name="connsiteX93" fmla="*/ 1506406 w 1506406"/>
              <a:gd name="connsiteY93" fmla="*/ 3309295 h 4263953"/>
              <a:gd name="connsiteX94" fmla="*/ 1506406 w 1506406"/>
              <a:gd name="connsiteY94" fmla="*/ 3336057 h 4263953"/>
              <a:gd name="connsiteX95" fmla="*/ 1506406 w 1506406"/>
              <a:gd name="connsiteY95" fmla="*/ 3348481 h 4263953"/>
              <a:gd name="connsiteX96" fmla="*/ 1506406 w 1506406"/>
              <a:gd name="connsiteY96" fmla="*/ 3372587 h 4263953"/>
              <a:gd name="connsiteX97" fmla="*/ 1506406 w 1506406"/>
              <a:gd name="connsiteY97" fmla="*/ 3481977 h 4263953"/>
              <a:gd name="connsiteX98" fmla="*/ 1506406 w 1506406"/>
              <a:gd name="connsiteY98" fmla="*/ 3488137 h 4263953"/>
              <a:gd name="connsiteX99" fmla="*/ 1506406 w 1506406"/>
              <a:gd name="connsiteY99" fmla="*/ 3524667 h 4263953"/>
              <a:gd name="connsiteX100" fmla="*/ 1506406 w 1506406"/>
              <a:gd name="connsiteY100" fmla="*/ 3524857 h 4263953"/>
              <a:gd name="connsiteX101" fmla="*/ 1506406 w 1506406"/>
              <a:gd name="connsiteY101" fmla="*/ 3593795 h 4263953"/>
              <a:gd name="connsiteX102" fmla="*/ 1506406 w 1506406"/>
              <a:gd name="connsiteY102" fmla="*/ 3594869 h 4263953"/>
              <a:gd name="connsiteX103" fmla="*/ 1506406 w 1506406"/>
              <a:gd name="connsiteY103" fmla="*/ 3621631 h 4263953"/>
              <a:gd name="connsiteX104" fmla="*/ 1506406 w 1506406"/>
              <a:gd name="connsiteY104" fmla="*/ 3628249 h 4263953"/>
              <a:gd name="connsiteX105" fmla="*/ 1506406 w 1506406"/>
              <a:gd name="connsiteY105" fmla="*/ 3658161 h 4263953"/>
              <a:gd name="connsiteX106" fmla="*/ 1506406 w 1506406"/>
              <a:gd name="connsiteY106" fmla="*/ 3802193 h 4263953"/>
              <a:gd name="connsiteX107" fmla="*/ 1506406 w 1506406"/>
              <a:gd name="connsiteY107" fmla="*/ 3810431 h 4263953"/>
              <a:gd name="connsiteX108" fmla="*/ 1506406 w 1506406"/>
              <a:gd name="connsiteY108" fmla="*/ 3913823 h 4263953"/>
              <a:gd name="connsiteX109" fmla="*/ 1506406 w 1506406"/>
              <a:gd name="connsiteY109" fmla="*/ 3914013 h 4263953"/>
              <a:gd name="connsiteX110" fmla="*/ 1506406 w 1506406"/>
              <a:gd name="connsiteY110" fmla="*/ 3941849 h 4263953"/>
              <a:gd name="connsiteX111" fmla="*/ 1506406 w 1506406"/>
              <a:gd name="connsiteY111" fmla="*/ 3978379 h 4263953"/>
              <a:gd name="connsiteX112" fmla="*/ 1506406 w 1506406"/>
              <a:gd name="connsiteY112" fmla="*/ 4087769 h 4263953"/>
              <a:gd name="connsiteX113" fmla="*/ 1506406 w 1506406"/>
              <a:gd name="connsiteY113" fmla="*/ 4199587 h 4263953"/>
              <a:gd name="connsiteX114" fmla="*/ 1506406 w 1506406"/>
              <a:gd name="connsiteY114" fmla="*/ 4227423 h 4263953"/>
              <a:gd name="connsiteX115" fmla="*/ 1506406 w 1506406"/>
              <a:gd name="connsiteY115" fmla="*/ 4263953 h 4263953"/>
              <a:gd name="connsiteX116" fmla="*/ 1499092 w 1506406"/>
              <a:gd name="connsiteY116" fmla="*/ 4263953 h 4263953"/>
              <a:gd name="connsiteX117" fmla="*/ 0 w 1506406"/>
              <a:gd name="connsiteY117" fmla="*/ 3438458 h 4263953"/>
              <a:gd name="connsiteX118" fmla="*/ 0 w 1506406"/>
              <a:gd name="connsiteY118" fmla="*/ 3429308 h 4263953"/>
              <a:gd name="connsiteX119" fmla="*/ 0 w 1506406"/>
              <a:gd name="connsiteY119" fmla="*/ 3401930 h 4263953"/>
              <a:gd name="connsiteX120" fmla="*/ 0 w 1506406"/>
              <a:gd name="connsiteY120" fmla="*/ 3348480 h 4263953"/>
              <a:gd name="connsiteX121" fmla="*/ 0 w 1506406"/>
              <a:gd name="connsiteY121" fmla="*/ 3309294 h 4263953"/>
              <a:gd name="connsiteX122" fmla="*/ 0 w 1506406"/>
              <a:gd name="connsiteY122" fmla="*/ 3152884 h 4263953"/>
              <a:gd name="connsiteX123" fmla="*/ 0 w 1506406"/>
              <a:gd name="connsiteY123" fmla="*/ 3116356 h 4263953"/>
              <a:gd name="connsiteX124" fmla="*/ 0 w 1506406"/>
              <a:gd name="connsiteY124" fmla="*/ 3062906 h 4263953"/>
              <a:gd name="connsiteX125" fmla="*/ 0 w 1506406"/>
              <a:gd name="connsiteY125" fmla="*/ 3029526 h 4263953"/>
              <a:gd name="connsiteX126" fmla="*/ 0 w 1506406"/>
              <a:gd name="connsiteY126" fmla="*/ 2984938 h 4263953"/>
              <a:gd name="connsiteX127" fmla="*/ 0 w 1506406"/>
              <a:gd name="connsiteY127" fmla="*/ 2975596 h 4263953"/>
              <a:gd name="connsiteX128" fmla="*/ 0 w 1506406"/>
              <a:gd name="connsiteY128" fmla="*/ 2832666 h 4263953"/>
              <a:gd name="connsiteX129" fmla="*/ 0 w 1506406"/>
              <a:gd name="connsiteY129" fmla="*/ 2823516 h 4263953"/>
              <a:gd name="connsiteX130" fmla="*/ 0 w 1506406"/>
              <a:gd name="connsiteY130" fmla="*/ 2814982 h 4263953"/>
              <a:gd name="connsiteX131" fmla="*/ 0 w 1506406"/>
              <a:gd name="connsiteY131" fmla="*/ 2796138 h 4263953"/>
              <a:gd name="connsiteX132" fmla="*/ 0 w 1506406"/>
              <a:gd name="connsiteY132" fmla="*/ 2743952 h 4263953"/>
              <a:gd name="connsiteX133" fmla="*/ 0 w 1506406"/>
              <a:gd name="connsiteY133" fmla="*/ 2742688 h 4263953"/>
              <a:gd name="connsiteX134" fmla="*/ 0 w 1506406"/>
              <a:gd name="connsiteY134" fmla="*/ 2703502 h 4263953"/>
              <a:gd name="connsiteX135" fmla="*/ 0 w 1506406"/>
              <a:gd name="connsiteY135" fmla="*/ 2699364 h 4263953"/>
              <a:gd name="connsiteX136" fmla="*/ 0 w 1506406"/>
              <a:gd name="connsiteY136" fmla="*/ 2699174 h 4263953"/>
              <a:gd name="connsiteX137" fmla="*/ 0 w 1506406"/>
              <a:gd name="connsiteY137" fmla="*/ 2690022 h 4263953"/>
              <a:gd name="connsiteX138" fmla="*/ 0 w 1506406"/>
              <a:gd name="connsiteY138" fmla="*/ 2662644 h 4263953"/>
              <a:gd name="connsiteX139" fmla="*/ 0 w 1506406"/>
              <a:gd name="connsiteY139" fmla="*/ 2656642 h 4263953"/>
              <a:gd name="connsiteX140" fmla="*/ 0 w 1506406"/>
              <a:gd name="connsiteY140" fmla="*/ 2547092 h 4263953"/>
              <a:gd name="connsiteX141" fmla="*/ 0 w 1506406"/>
              <a:gd name="connsiteY141" fmla="*/ 2538558 h 4263953"/>
              <a:gd name="connsiteX142" fmla="*/ 0 w 1506406"/>
              <a:gd name="connsiteY142" fmla="*/ 2529408 h 4263953"/>
              <a:gd name="connsiteX143" fmla="*/ 0 w 1506406"/>
              <a:gd name="connsiteY143" fmla="*/ 2510564 h 4263953"/>
              <a:gd name="connsiteX144" fmla="*/ 0 w 1506406"/>
              <a:gd name="connsiteY144" fmla="*/ 2502028 h 4263953"/>
              <a:gd name="connsiteX145" fmla="*/ 0 w 1506406"/>
              <a:gd name="connsiteY145" fmla="*/ 2457114 h 4263953"/>
              <a:gd name="connsiteX146" fmla="*/ 0 w 1506406"/>
              <a:gd name="connsiteY146" fmla="*/ 2423734 h 4263953"/>
              <a:gd name="connsiteX147" fmla="*/ 0 w 1506406"/>
              <a:gd name="connsiteY147" fmla="*/ 2413600 h 4263953"/>
              <a:gd name="connsiteX148" fmla="*/ 0 w 1506406"/>
              <a:gd name="connsiteY148" fmla="*/ 2380220 h 4263953"/>
              <a:gd name="connsiteX149" fmla="*/ 0 w 1506406"/>
              <a:gd name="connsiteY149" fmla="*/ 2379146 h 4263953"/>
              <a:gd name="connsiteX150" fmla="*/ 0 w 1506406"/>
              <a:gd name="connsiteY150" fmla="*/ 2377070 h 4263953"/>
              <a:gd name="connsiteX151" fmla="*/ 0 w 1506406"/>
              <a:gd name="connsiteY151" fmla="*/ 2371068 h 4263953"/>
              <a:gd name="connsiteX152" fmla="*/ 0 w 1506406"/>
              <a:gd name="connsiteY152" fmla="*/ 2369804 h 4263953"/>
              <a:gd name="connsiteX153" fmla="*/ 0 w 1506406"/>
              <a:gd name="connsiteY153" fmla="*/ 2343690 h 4263953"/>
              <a:gd name="connsiteX154" fmla="*/ 0 w 1506406"/>
              <a:gd name="connsiteY154" fmla="*/ 2252984 h 4263953"/>
              <a:gd name="connsiteX155" fmla="*/ 0 w 1506406"/>
              <a:gd name="connsiteY155" fmla="*/ 2245652 h 4263953"/>
              <a:gd name="connsiteX156" fmla="*/ 0 w 1506406"/>
              <a:gd name="connsiteY156" fmla="*/ 2216454 h 4263953"/>
              <a:gd name="connsiteX157" fmla="*/ 0 w 1506406"/>
              <a:gd name="connsiteY157" fmla="*/ 2209190 h 4263953"/>
              <a:gd name="connsiteX158" fmla="*/ 0 w 1506406"/>
              <a:gd name="connsiteY158" fmla="*/ 2138160 h 4263953"/>
              <a:gd name="connsiteX159" fmla="*/ 0 w 1506406"/>
              <a:gd name="connsiteY159" fmla="*/ 2094646 h 4263953"/>
              <a:gd name="connsiteX160" fmla="*/ 0 w 1506406"/>
              <a:gd name="connsiteY160" fmla="*/ 2093572 h 4263953"/>
              <a:gd name="connsiteX161" fmla="*/ 0 w 1506406"/>
              <a:gd name="connsiteY161" fmla="*/ 2093382 h 4263953"/>
              <a:gd name="connsiteX162" fmla="*/ 0 w 1506406"/>
              <a:gd name="connsiteY162" fmla="*/ 2085036 h 4263953"/>
              <a:gd name="connsiteX163" fmla="*/ 0 w 1506406"/>
              <a:gd name="connsiteY163" fmla="*/ 2084230 h 4263953"/>
              <a:gd name="connsiteX164" fmla="*/ 0 w 1506406"/>
              <a:gd name="connsiteY164" fmla="*/ 2075696 h 4263953"/>
              <a:gd name="connsiteX165" fmla="*/ 0 w 1506406"/>
              <a:gd name="connsiteY165" fmla="*/ 2058116 h 4263953"/>
              <a:gd name="connsiteX166" fmla="*/ 0 w 1506406"/>
              <a:gd name="connsiteY166" fmla="*/ 2056852 h 4263953"/>
              <a:gd name="connsiteX167" fmla="*/ 0 w 1506406"/>
              <a:gd name="connsiteY167" fmla="*/ 2050850 h 4263953"/>
              <a:gd name="connsiteX168" fmla="*/ 0 w 1506406"/>
              <a:gd name="connsiteY168" fmla="*/ 1960078 h 4263953"/>
              <a:gd name="connsiteX169" fmla="*/ 0 w 1506406"/>
              <a:gd name="connsiteY169" fmla="*/ 1932766 h 4263953"/>
              <a:gd name="connsiteX170" fmla="*/ 0 w 1506406"/>
              <a:gd name="connsiteY170" fmla="*/ 1926698 h 4263953"/>
              <a:gd name="connsiteX171" fmla="*/ 0 w 1506406"/>
              <a:gd name="connsiteY171" fmla="*/ 1923616 h 4263953"/>
              <a:gd name="connsiteX172" fmla="*/ 0 w 1506406"/>
              <a:gd name="connsiteY172" fmla="*/ 1896236 h 4263953"/>
              <a:gd name="connsiteX173" fmla="*/ 0 w 1506406"/>
              <a:gd name="connsiteY173" fmla="*/ 1807808 h 4263953"/>
              <a:gd name="connsiteX174" fmla="*/ 0 w 1506406"/>
              <a:gd name="connsiteY174" fmla="*/ 1799462 h 4263953"/>
              <a:gd name="connsiteX175" fmla="*/ 0 w 1506406"/>
              <a:gd name="connsiteY175" fmla="*/ 1774428 h 4263953"/>
              <a:gd name="connsiteX176" fmla="*/ 0 w 1506406"/>
              <a:gd name="connsiteY176" fmla="*/ 1771278 h 4263953"/>
              <a:gd name="connsiteX177" fmla="*/ 0 w 1506406"/>
              <a:gd name="connsiteY177" fmla="*/ 1765276 h 4263953"/>
              <a:gd name="connsiteX178" fmla="*/ 0 w 1506406"/>
              <a:gd name="connsiteY178" fmla="*/ 1737898 h 4263953"/>
              <a:gd name="connsiteX179" fmla="*/ 0 w 1506406"/>
              <a:gd name="connsiteY179" fmla="*/ 1647192 h 4263953"/>
              <a:gd name="connsiteX180" fmla="*/ 0 w 1506406"/>
              <a:gd name="connsiteY180" fmla="*/ 1639860 h 4263953"/>
              <a:gd name="connsiteX181" fmla="*/ 0 w 1506406"/>
              <a:gd name="connsiteY181" fmla="*/ 1610662 h 4263953"/>
              <a:gd name="connsiteX182" fmla="*/ 0 w 1506406"/>
              <a:gd name="connsiteY182" fmla="*/ 1600332 h 4263953"/>
              <a:gd name="connsiteX183" fmla="*/ 0 w 1506406"/>
              <a:gd name="connsiteY183" fmla="*/ 1572276 h 4263953"/>
              <a:gd name="connsiteX184" fmla="*/ 0 w 1506406"/>
              <a:gd name="connsiteY184" fmla="*/ 1513698 h 4263953"/>
              <a:gd name="connsiteX185" fmla="*/ 0 w 1506406"/>
              <a:gd name="connsiteY185" fmla="*/ 1488854 h 4263953"/>
              <a:gd name="connsiteX186" fmla="*/ 0 w 1506406"/>
              <a:gd name="connsiteY186" fmla="*/ 1480318 h 4263953"/>
              <a:gd name="connsiteX187" fmla="*/ 0 w 1506406"/>
              <a:gd name="connsiteY187" fmla="*/ 1479244 h 4263953"/>
              <a:gd name="connsiteX188" fmla="*/ 0 w 1506406"/>
              <a:gd name="connsiteY188" fmla="*/ 1477168 h 4263953"/>
              <a:gd name="connsiteX189" fmla="*/ 0 w 1506406"/>
              <a:gd name="connsiteY189" fmla="*/ 1471166 h 4263953"/>
              <a:gd name="connsiteX190" fmla="*/ 0 w 1506406"/>
              <a:gd name="connsiteY190" fmla="*/ 1469904 h 4263953"/>
              <a:gd name="connsiteX191" fmla="*/ 0 w 1506406"/>
              <a:gd name="connsiteY191" fmla="*/ 1452324 h 4263953"/>
              <a:gd name="connsiteX192" fmla="*/ 0 w 1506406"/>
              <a:gd name="connsiteY192" fmla="*/ 1354286 h 4263953"/>
              <a:gd name="connsiteX193" fmla="*/ 0 w 1506406"/>
              <a:gd name="connsiteY193" fmla="*/ 1320906 h 4263953"/>
              <a:gd name="connsiteX194" fmla="*/ 0 w 1506406"/>
              <a:gd name="connsiteY194" fmla="*/ 1193670 h 4263953"/>
              <a:gd name="connsiteX195" fmla="*/ 2 w 1506406"/>
              <a:gd name="connsiteY195" fmla="*/ 1035332 h 4263953"/>
              <a:gd name="connsiteX196" fmla="*/ 2 w 1506406"/>
              <a:gd name="connsiteY196" fmla="*/ 994540 h 4263953"/>
              <a:gd name="connsiteX197" fmla="*/ 0 w 1506406"/>
              <a:gd name="connsiteY197" fmla="*/ 994540 h 4263953"/>
              <a:gd name="connsiteX198" fmla="*/ 0 w 1506406"/>
              <a:gd name="connsiteY198" fmla="*/ 966484 h 4263953"/>
              <a:gd name="connsiteX199" fmla="*/ 0 w 1506406"/>
              <a:gd name="connsiteY199" fmla="*/ 907906 h 4263953"/>
              <a:gd name="connsiteX200" fmla="*/ 0 w 1506406"/>
              <a:gd name="connsiteY200" fmla="*/ 874526 h 4263953"/>
              <a:gd name="connsiteX201" fmla="*/ 0 w 1506406"/>
              <a:gd name="connsiteY201" fmla="*/ 871376 h 4263953"/>
              <a:gd name="connsiteX202" fmla="*/ 0 w 1506406"/>
              <a:gd name="connsiteY202" fmla="*/ 865374 h 4263953"/>
              <a:gd name="connsiteX203" fmla="*/ 2 w 1506406"/>
              <a:gd name="connsiteY203" fmla="*/ 865374 h 4263953"/>
              <a:gd name="connsiteX204" fmla="*/ 2 w 1506406"/>
              <a:gd name="connsiteY204" fmla="*/ 605791 h 4263953"/>
              <a:gd name="connsiteX205" fmla="*/ 2 w 1506406"/>
              <a:gd name="connsiteY205" fmla="*/ 604529 h 4263953"/>
              <a:gd name="connsiteX206" fmla="*/ 2 w 1506406"/>
              <a:gd name="connsiteY206" fmla="*/ 318954 h 4263953"/>
              <a:gd name="connsiteX207" fmla="*/ 2 w 1506406"/>
              <a:gd name="connsiteY207" fmla="*/ 285575 h 4263953"/>
              <a:gd name="connsiteX208" fmla="*/ 2 w 1506406"/>
              <a:gd name="connsiteY208" fmla="*/ 0 h 426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</a:cxnLst>
            <a:rect l="l" t="t" r="r" b="b"/>
            <a:pathLst>
              <a:path w="1506406" h="4263953">
                <a:moveTo>
                  <a:pt x="1506406" y="0"/>
                </a:moveTo>
                <a:lnTo>
                  <a:pt x="1506406" y="66583"/>
                </a:lnTo>
                <a:lnTo>
                  <a:pt x="1506406" y="163267"/>
                </a:lnTo>
                <a:lnTo>
                  <a:pt x="1506406" y="448163"/>
                </a:lnTo>
                <a:lnTo>
                  <a:pt x="1506406" y="448841"/>
                </a:lnTo>
                <a:lnTo>
                  <a:pt x="1506406" y="482221"/>
                </a:lnTo>
                <a:lnTo>
                  <a:pt x="1506406" y="552423"/>
                </a:lnTo>
                <a:lnTo>
                  <a:pt x="1506406" y="588953"/>
                </a:lnTo>
                <a:lnTo>
                  <a:pt x="1506406" y="605791"/>
                </a:lnTo>
                <a:lnTo>
                  <a:pt x="1506406" y="672374"/>
                </a:lnTo>
                <a:lnTo>
                  <a:pt x="1506406" y="733737"/>
                </a:lnTo>
                <a:lnTo>
                  <a:pt x="1506406" y="767117"/>
                </a:lnTo>
                <a:lnTo>
                  <a:pt x="1506406" y="767795"/>
                </a:lnTo>
                <a:lnTo>
                  <a:pt x="1506406" y="769059"/>
                </a:lnTo>
                <a:lnTo>
                  <a:pt x="1506406" y="837997"/>
                </a:lnTo>
                <a:lnTo>
                  <a:pt x="1506406" y="871377"/>
                </a:lnTo>
                <a:lnTo>
                  <a:pt x="1506406" y="874527"/>
                </a:lnTo>
                <a:lnTo>
                  <a:pt x="1506406" y="907907"/>
                </a:lnTo>
                <a:lnTo>
                  <a:pt x="1506406" y="1052691"/>
                </a:lnTo>
                <a:lnTo>
                  <a:pt x="1506406" y="1053955"/>
                </a:lnTo>
                <a:lnTo>
                  <a:pt x="1506406" y="1054633"/>
                </a:lnTo>
                <a:lnTo>
                  <a:pt x="1506406" y="1088013"/>
                </a:lnTo>
                <a:lnTo>
                  <a:pt x="1506406" y="1156951"/>
                </a:lnTo>
                <a:lnTo>
                  <a:pt x="1506406" y="1158215"/>
                </a:lnTo>
                <a:lnTo>
                  <a:pt x="1506406" y="1193481"/>
                </a:lnTo>
                <a:lnTo>
                  <a:pt x="1506406" y="1193671"/>
                </a:lnTo>
                <a:lnTo>
                  <a:pt x="1506406" y="1194745"/>
                </a:lnTo>
                <a:lnTo>
                  <a:pt x="1506406" y="1221507"/>
                </a:lnTo>
                <a:lnTo>
                  <a:pt x="1506406" y="1339529"/>
                </a:lnTo>
                <a:lnTo>
                  <a:pt x="1506406" y="1372909"/>
                </a:lnTo>
                <a:lnTo>
                  <a:pt x="1506406" y="1373587"/>
                </a:lnTo>
                <a:lnTo>
                  <a:pt x="1506406" y="1443789"/>
                </a:lnTo>
                <a:lnTo>
                  <a:pt x="1506406" y="1477169"/>
                </a:lnTo>
                <a:lnTo>
                  <a:pt x="1506406" y="1479245"/>
                </a:lnTo>
                <a:lnTo>
                  <a:pt x="1506406" y="1480319"/>
                </a:lnTo>
                <a:lnTo>
                  <a:pt x="1506406" y="1506403"/>
                </a:lnTo>
                <a:lnTo>
                  <a:pt x="1506406" y="1507081"/>
                </a:lnTo>
                <a:lnTo>
                  <a:pt x="1506406" y="1513699"/>
                </a:lnTo>
                <a:lnTo>
                  <a:pt x="1506406" y="1610663"/>
                </a:lnTo>
                <a:lnTo>
                  <a:pt x="1506406" y="1647193"/>
                </a:lnTo>
                <a:lnTo>
                  <a:pt x="1506406" y="1658483"/>
                </a:lnTo>
                <a:lnTo>
                  <a:pt x="1506406" y="1762743"/>
                </a:lnTo>
                <a:lnTo>
                  <a:pt x="1506406" y="1791977"/>
                </a:lnTo>
                <a:lnTo>
                  <a:pt x="1506406" y="1799273"/>
                </a:lnTo>
                <a:lnTo>
                  <a:pt x="1506406" y="1799463"/>
                </a:lnTo>
                <a:lnTo>
                  <a:pt x="1506406" y="1827299"/>
                </a:lnTo>
                <a:lnTo>
                  <a:pt x="1506406" y="1860825"/>
                </a:lnTo>
                <a:lnTo>
                  <a:pt x="1506406" y="1896237"/>
                </a:lnTo>
                <a:lnTo>
                  <a:pt x="1506406" y="1932767"/>
                </a:lnTo>
                <a:lnTo>
                  <a:pt x="1506406" y="2085037"/>
                </a:lnTo>
                <a:lnTo>
                  <a:pt x="1506406" y="2112195"/>
                </a:lnTo>
                <a:lnTo>
                  <a:pt x="1506406" y="2112873"/>
                </a:lnTo>
                <a:lnTo>
                  <a:pt x="1506406" y="2138161"/>
                </a:lnTo>
                <a:lnTo>
                  <a:pt x="1506406" y="2146399"/>
                </a:lnTo>
                <a:lnTo>
                  <a:pt x="1506406" y="2179779"/>
                </a:lnTo>
                <a:lnTo>
                  <a:pt x="1506406" y="2216455"/>
                </a:lnTo>
                <a:lnTo>
                  <a:pt x="1506406" y="2252985"/>
                </a:lnTo>
                <a:lnTo>
                  <a:pt x="1506406" y="2277817"/>
                </a:lnTo>
                <a:lnTo>
                  <a:pt x="1506406" y="2314347"/>
                </a:lnTo>
                <a:lnTo>
                  <a:pt x="1506406" y="2397769"/>
                </a:lnTo>
                <a:lnTo>
                  <a:pt x="1506406" y="2423735"/>
                </a:lnTo>
                <a:lnTo>
                  <a:pt x="1506406" y="2457115"/>
                </a:lnTo>
                <a:lnTo>
                  <a:pt x="1506406" y="2465353"/>
                </a:lnTo>
                <a:lnTo>
                  <a:pt x="1506406" y="2466617"/>
                </a:lnTo>
                <a:lnTo>
                  <a:pt x="1506406" y="2502029"/>
                </a:lnTo>
                <a:lnTo>
                  <a:pt x="1506406" y="2538559"/>
                </a:lnTo>
                <a:lnTo>
                  <a:pt x="1506406" y="2563391"/>
                </a:lnTo>
                <a:lnTo>
                  <a:pt x="1506406" y="2596771"/>
                </a:lnTo>
                <a:lnTo>
                  <a:pt x="1506406" y="2599921"/>
                </a:lnTo>
                <a:lnTo>
                  <a:pt x="1506406" y="2633301"/>
                </a:lnTo>
                <a:lnTo>
                  <a:pt x="1506406" y="2703503"/>
                </a:lnTo>
                <a:lnTo>
                  <a:pt x="1506406" y="2742689"/>
                </a:lnTo>
                <a:lnTo>
                  <a:pt x="1506406" y="2743953"/>
                </a:lnTo>
                <a:lnTo>
                  <a:pt x="1506406" y="2752191"/>
                </a:lnTo>
                <a:lnTo>
                  <a:pt x="1506406" y="2785571"/>
                </a:lnTo>
                <a:lnTo>
                  <a:pt x="1506406" y="2882345"/>
                </a:lnTo>
                <a:lnTo>
                  <a:pt x="1506406" y="2883609"/>
                </a:lnTo>
                <a:lnTo>
                  <a:pt x="1506406" y="2918875"/>
                </a:lnTo>
                <a:lnTo>
                  <a:pt x="1506406" y="2919065"/>
                </a:lnTo>
                <a:lnTo>
                  <a:pt x="1506406" y="2920139"/>
                </a:lnTo>
                <a:lnTo>
                  <a:pt x="1506406" y="2989077"/>
                </a:lnTo>
                <a:lnTo>
                  <a:pt x="1506406" y="3022457"/>
                </a:lnTo>
                <a:lnTo>
                  <a:pt x="1506406" y="3029527"/>
                </a:lnTo>
                <a:lnTo>
                  <a:pt x="1506406" y="3062907"/>
                </a:lnTo>
                <a:lnTo>
                  <a:pt x="1506406" y="3071145"/>
                </a:lnTo>
                <a:lnTo>
                  <a:pt x="1506406" y="3169183"/>
                </a:lnTo>
                <a:lnTo>
                  <a:pt x="1506406" y="3196401"/>
                </a:lnTo>
                <a:lnTo>
                  <a:pt x="1506406" y="3202563"/>
                </a:lnTo>
                <a:lnTo>
                  <a:pt x="1506406" y="3204639"/>
                </a:lnTo>
                <a:lnTo>
                  <a:pt x="1506406" y="3205713"/>
                </a:lnTo>
                <a:lnTo>
                  <a:pt x="1506406" y="3239093"/>
                </a:lnTo>
                <a:lnTo>
                  <a:pt x="1506406" y="3308031"/>
                </a:lnTo>
                <a:lnTo>
                  <a:pt x="1506406" y="3308221"/>
                </a:lnTo>
                <a:lnTo>
                  <a:pt x="1506406" y="3309295"/>
                </a:lnTo>
                <a:lnTo>
                  <a:pt x="1506406" y="3336057"/>
                </a:lnTo>
                <a:lnTo>
                  <a:pt x="1506406" y="3348481"/>
                </a:lnTo>
                <a:lnTo>
                  <a:pt x="1506406" y="3372587"/>
                </a:lnTo>
                <a:lnTo>
                  <a:pt x="1506406" y="3481977"/>
                </a:lnTo>
                <a:lnTo>
                  <a:pt x="1506406" y="3488137"/>
                </a:lnTo>
                <a:lnTo>
                  <a:pt x="1506406" y="3524667"/>
                </a:lnTo>
                <a:lnTo>
                  <a:pt x="1506406" y="3524857"/>
                </a:lnTo>
                <a:lnTo>
                  <a:pt x="1506406" y="3593795"/>
                </a:lnTo>
                <a:lnTo>
                  <a:pt x="1506406" y="3594869"/>
                </a:lnTo>
                <a:lnTo>
                  <a:pt x="1506406" y="3621631"/>
                </a:lnTo>
                <a:lnTo>
                  <a:pt x="1506406" y="3628249"/>
                </a:lnTo>
                <a:lnTo>
                  <a:pt x="1506406" y="3658161"/>
                </a:lnTo>
                <a:lnTo>
                  <a:pt x="1506406" y="3802193"/>
                </a:lnTo>
                <a:lnTo>
                  <a:pt x="1506406" y="3810431"/>
                </a:lnTo>
                <a:lnTo>
                  <a:pt x="1506406" y="3913823"/>
                </a:lnTo>
                <a:lnTo>
                  <a:pt x="1506406" y="3914013"/>
                </a:lnTo>
                <a:lnTo>
                  <a:pt x="1506406" y="3941849"/>
                </a:lnTo>
                <a:lnTo>
                  <a:pt x="1506406" y="3978379"/>
                </a:lnTo>
                <a:lnTo>
                  <a:pt x="1506406" y="4087769"/>
                </a:lnTo>
                <a:lnTo>
                  <a:pt x="1506406" y="4199587"/>
                </a:lnTo>
                <a:lnTo>
                  <a:pt x="1506406" y="4227423"/>
                </a:lnTo>
                <a:lnTo>
                  <a:pt x="1506406" y="4263953"/>
                </a:lnTo>
                <a:lnTo>
                  <a:pt x="1499092" y="4263953"/>
                </a:lnTo>
                <a:lnTo>
                  <a:pt x="0" y="3438458"/>
                </a:lnTo>
                <a:lnTo>
                  <a:pt x="0" y="3429308"/>
                </a:lnTo>
                <a:lnTo>
                  <a:pt x="0" y="3401930"/>
                </a:lnTo>
                <a:lnTo>
                  <a:pt x="0" y="3348480"/>
                </a:lnTo>
                <a:lnTo>
                  <a:pt x="0" y="3309294"/>
                </a:lnTo>
                <a:lnTo>
                  <a:pt x="0" y="3152884"/>
                </a:lnTo>
                <a:lnTo>
                  <a:pt x="0" y="3116356"/>
                </a:lnTo>
                <a:lnTo>
                  <a:pt x="0" y="3062906"/>
                </a:lnTo>
                <a:lnTo>
                  <a:pt x="0" y="3029526"/>
                </a:lnTo>
                <a:lnTo>
                  <a:pt x="0" y="2984938"/>
                </a:lnTo>
                <a:lnTo>
                  <a:pt x="0" y="2975596"/>
                </a:lnTo>
                <a:lnTo>
                  <a:pt x="0" y="2832666"/>
                </a:lnTo>
                <a:lnTo>
                  <a:pt x="0" y="2823516"/>
                </a:lnTo>
                <a:lnTo>
                  <a:pt x="0" y="2814982"/>
                </a:lnTo>
                <a:lnTo>
                  <a:pt x="0" y="2796138"/>
                </a:lnTo>
                <a:lnTo>
                  <a:pt x="0" y="2743952"/>
                </a:lnTo>
                <a:lnTo>
                  <a:pt x="0" y="2742688"/>
                </a:lnTo>
                <a:lnTo>
                  <a:pt x="0" y="2703502"/>
                </a:lnTo>
                <a:lnTo>
                  <a:pt x="0" y="2699364"/>
                </a:lnTo>
                <a:lnTo>
                  <a:pt x="0" y="2699174"/>
                </a:lnTo>
                <a:lnTo>
                  <a:pt x="0" y="2690022"/>
                </a:lnTo>
                <a:lnTo>
                  <a:pt x="0" y="2662644"/>
                </a:lnTo>
                <a:lnTo>
                  <a:pt x="0" y="2656642"/>
                </a:lnTo>
                <a:lnTo>
                  <a:pt x="0" y="2547092"/>
                </a:lnTo>
                <a:lnTo>
                  <a:pt x="0" y="2538558"/>
                </a:lnTo>
                <a:lnTo>
                  <a:pt x="0" y="2529408"/>
                </a:lnTo>
                <a:lnTo>
                  <a:pt x="0" y="2510564"/>
                </a:lnTo>
                <a:lnTo>
                  <a:pt x="0" y="2502028"/>
                </a:lnTo>
                <a:lnTo>
                  <a:pt x="0" y="2457114"/>
                </a:lnTo>
                <a:lnTo>
                  <a:pt x="0" y="2423734"/>
                </a:lnTo>
                <a:lnTo>
                  <a:pt x="0" y="2413600"/>
                </a:lnTo>
                <a:lnTo>
                  <a:pt x="0" y="2380220"/>
                </a:lnTo>
                <a:lnTo>
                  <a:pt x="0" y="2379146"/>
                </a:lnTo>
                <a:lnTo>
                  <a:pt x="0" y="2377070"/>
                </a:lnTo>
                <a:lnTo>
                  <a:pt x="0" y="2371068"/>
                </a:lnTo>
                <a:lnTo>
                  <a:pt x="0" y="2369804"/>
                </a:lnTo>
                <a:lnTo>
                  <a:pt x="0" y="2343690"/>
                </a:lnTo>
                <a:lnTo>
                  <a:pt x="0" y="2252984"/>
                </a:lnTo>
                <a:lnTo>
                  <a:pt x="0" y="2245652"/>
                </a:lnTo>
                <a:lnTo>
                  <a:pt x="0" y="2216454"/>
                </a:lnTo>
                <a:lnTo>
                  <a:pt x="0" y="2209190"/>
                </a:lnTo>
                <a:lnTo>
                  <a:pt x="0" y="2138160"/>
                </a:lnTo>
                <a:lnTo>
                  <a:pt x="0" y="2094646"/>
                </a:lnTo>
                <a:lnTo>
                  <a:pt x="0" y="2093572"/>
                </a:lnTo>
                <a:lnTo>
                  <a:pt x="0" y="2093382"/>
                </a:lnTo>
                <a:lnTo>
                  <a:pt x="0" y="2085036"/>
                </a:lnTo>
                <a:lnTo>
                  <a:pt x="0" y="2084230"/>
                </a:lnTo>
                <a:lnTo>
                  <a:pt x="0" y="2075696"/>
                </a:lnTo>
                <a:lnTo>
                  <a:pt x="0" y="2058116"/>
                </a:lnTo>
                <a:lnTo>
                  <a:pt x="0" y="2056852"/>
                </a:lnTo>
                <a:lnTo>
                  <a:pt x="0" y="2050850"/>
                </a:lnTo>
                <a:lnTo>
                  <a:pt x="0" y="1960078"/>
                </a:lnTo>
                <a:lnTo>
                  <a:pt x="0" y="1932766"/>
                </a:lnTo>
                <a:lnTo>
                  <a:pt x="0" y="1926698"/>
                </a:lnTo>
                <a:lnTo>
                  <a:pt x="0" y="1923616"/>
                </a:lnTo>
                <a:lnTo>
                  <a:pt x="0" y="1896236"/>
                </a:lnTo>
                <a:lnTo>
                  <a:pt x="0" y="1807808"/>
                </a:lnTo>
                <a:lnTo>
                  <a:pt x="0" y="1799462"/>
                </a:lnTo>
                <a:lnTo>
                  <a:pt x="0" y="1774428"/>
                </a:lnTo>
                <a:lnTo>
                  <a:pt x="0" y="1771278"/>
                </a:lnTo>
                <a:lnTo>
                  <a:pt x="0" y="1765276"/>
                </a:lnTo>
                <a:lnTo>
                  <a:pt x="0" y="1737898"/>
                </a:lnTo>
                <a:lnTo>
                  <a:pt x="0" y="1647192"/>
                </a:lnTo>
                <a:lnTo>
                  <a:pt x="0" y="1639860"/>
                </a:lnTo>
                <a:lnTo>
                  <a:pt x="0" y="1610662"/>
                </a:lnTo>
                <a:lnTo>
                  <a:pt x="0" y="1600332"/>
                </a:lnTo>
                <a:lnTo>
                  <a:pt x="0" y="1572276"/>
                </a:lnTo>
                <a:lnTo>
                  <a:pt x="0" y="1513698"/>
                </a:lnTo>
                <a:lnTo>
                  <a:pt x="0" y="1488854"/>
                </a:lnTo>
                <a:lnTo>
                  <a:pt x="0" y="1480318"/>
                </a:lnTo>
                <a:lnTo>
                  <a:pt x="0" y="1479244"/>
                </a:lnTo>
                <a:lnTo>
                  <a:pt x="0" y="1477168"/>
                </a:lnTo>
                <a:lnTo>
                  <a:pt x="0" y="1471166"/>
                </a:lnTo>
                <a:lnTo>
                  <a:pt x="0" y="1469904"/>
                </a:lnTo>
                <a:lnTo>
                  <a:pt x="0" y="1452324"/>
                </a:lnTo>
                <a:lnTo>
                  <a:pt x="0" y="1354286"/>
                </a:lnTo>
                <a:lnTo>
                  <a:pt x="0" y="1320906"/>
                </a:lnTo>
                <a:lnTo>
                  <a:pt x="0" y="1193670"/>
                </a:lnTo>
                <a:lnTo>
                  <a:pt x="2" y="1035332"/>
                </a:lnTo>
                <a:lnTo>
                  <a:pt x="2" y="994540"/>
                </a:lnTo>
                <a:lnTo>
                  <a:pt x="0" y="994540"/>
                </a:lnTo>
                <a:lnTo>
                  <a:pt x="0" y="966484"/>
                </a:lnTo>
                <a:lnTo>
                  <a:pt x="0" y="907906"/>
                </a:lnTo>
                <a:lnTo>
                  <a:pt x="0" y="874526"/>
                </a:lnTo>
                <a:lnTo>
                  <a:pt x="0" y="871376"/>
                </a:lnTo>
                <a:lnTo>
                  <a:pt x="0" y="865374"/>
                </a:lnTo>
                <a:lnTo>
                  <a:pt x="2" y="865374"/>
                </a:lnTo>
                <a:lnTo>
                  <a:pt x="2" y="605791"/>
                </a:lnTo>
                <a:lnTo>
                  <a:pt x="2" y="604529"/>
                </a:lnTo>
                <a:lnTo>
                  <a:pt x="2" y="318954"/>
                </a:lnTo>
                <a:lnTo>
                  <a:pt x="2" y="285575"/>
                </a:lnTo>
                <a:lnTo>
                  <a:pt x="2" y="0"/>
                </a:lnTo>
                <a:close/>
              </a:path>
            </a:pathLst>
          </a:custGeom>
          <a:solidFill>
            <a:schemeClr val="accent1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tIns="548640" rtlCol="0" anchor="ctr">
            <a:noAutofit/>
          </a:bodyPr>
          <a:lstStyle/>
          <a:p>
            <a:endParaRPr lang="en-US" sz="1400" b="1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B3885B88-442D-FC4B-A937-97153291725C}"/>
              </a:ext>
            </a:extLst>
          </p:cNvPr>
          <p:cNvSpPr/>
          <p:nvPr userDrawn="1"/>
        </p:nvSpPr>
        <p:spPr>
          <a:xfrm rot="16200000">
            <a:off x="567852" y="3578750"/>
            <a:ext cx="645751" cy="1921928"/>
          </a:xfrm>
          <a:custGeom>
            <a:avLst/>
            <a:gdLst>
              <a:gd name="connsiteX0" fmla="*/ 1506406 w 1506406"/>
              <a:gd name="connsiteY0" fmla="*/ 0 h 4263953"/>
              <a:gd name="connsiteX1" fmla="*/ 1506406 w 1506406"/>
              <a:gd name="connsiteY1" fmla="*/ 66583 h 4263953"/>
              <a:gd name="connsiteX2" fmla="*/ 1506406 w 1506406"/>
              <a:gd name="connsiteY2" fmla="*/ 163267 h 4263953"/>
              <a:gd name="connsiteX3" fmla="*/ 1506406 w 1506406"/>
              <a:gd name="connsiteY3" fmla="*/ 448163 h 4263953"/>
              <a:gd name="connsiteX4" fmla="*/ 1506406 w 1506406"/>
              <a:gd name="connsiteY4" fmla="*/ 448841 h 4263953"/>
              <a:gd name="connsiteX5" fmla="*/ 1506406 w 1506406"/>
              <a:gd name="connsiteY5" fmla="*/ 482221 h 4263953"/>
              <a:gd name="connsiteX6" fmla="*/ 1506406 w 1506406"/>
              <a:gd name="connsiteY6" fmla="*/ 552423 h 4263953"/>
              <a:gd name="connsiteX7" fmla="*/ 1506406 w 1506406"/>
              <a:gd name="connsiteY7" fmla="*/ 588953 h 4263953"/>
              <a:gd name="connsiteX8" fmla="*/ 1506406 w 1506406"/>
              <a:gd name="connsiteY8" fmla="*/ 605791 h 4263953"/>
              <a:gd name="connsiteX9" fmla="*/ 1506406 w 1506406"/>
              <a:gd name="connsiteY9" fmla="*/ 672374 h 4263953"/>
              <a:gd name="connsiteX10" fmla="*/ 1506406 w 1506406"/>
              <a:gd name="connsiteY10" fmla="*/ 733737 h 4263953"/>
              <a:gd name="connsiteX11" fmla="*/ 1506406 w 1506406"/>
              <a:gd name="connsiteY11" fmla="*/ 767117 h 4263953"/>
              <a:gd name="connsiteX12" fmla="*/ 1506406 w 1506406"/>
              <a:gd name="connsiteY12" fmla="*/ 767795 h 4263953"/>
              <a:gd name="connsiteX13" fmla="*/ 1506406 w 1506406"/>
              <a:gd name="connsiteY13" fmla="*/ 769059 h 4263953"/>
              <a:gd name="connsiteX14" fmla="*/ 1506406 w 1506406"/>
              <a:gd name="connsiteY14" fmla="*/ 837997 h 4263953"/>
              <a:gd name="connsiteX15" fmla="*/ 1506406 w 1506406"/>
              <a:gd name="connsiteY15" fmla="*/ 871377 h 4263953"/>
              <a:gd name="connsiteX16" fmla="*/ 1506406 w 1506406"/>
              <a:gd name="connsiteY16" fmla="*/ 874527 h 4263953"/>
              <a:gd name="connsiteX17" fmla="*/ 1506406 w 1506406"/>
              <a:gd name="connsiteY17" fmla="*/ 907907 h 4263953"/>
              <a:gd name="connsiteX18" fmla="*/ 1506406 w 1506406"/>
              <a:gd name="connsiteY18" fmla="*/ 1052691 h 4263953"/>
              <a:gd name="connsiteX19" fmla="*/ 1506406 w 1506406"/>
              <a:gd name="connsiteY19" fmla="*/ 1053955 h 4263953"/>
              <a:gd name="connsiteX20" fmla="*/ 1506406 w 1506406"/>
              <a:gd name="connsiteY20" fmla="*/ 1054633 h 4263953"/>
              <a:gd name="connsiteX21" fmla="*/ 1506406 w 1506406"/>
              <a:gd name="connsiteY21" fmla="*/ 1088013 h 4263953"/>
              <a:gd name="connsiteX22" fmla="*/ 1506406 w 1506406"/>
              <a:gd name="connsiteY22" fmla="*/ 1156951 h 4263953"/>
              <a:gd name="connsiteX23" fmla="*/ 1506406 w 1506406"/>
              <a:gd name="connsiteY23" fmla="*/ 1158215 h 4263953"/>
              <a:gd name="connsiteX24" fmla="*/ 1506406 w 1506406"/>
              <a:gd name="connsiteY24" fmla="*/ 1193481 h 4263953"/>
              <a:gd name="connsiteX25" fmla="*/ 1506406 w 1506406"/>
              <a:gd name="connsiteY25" fmla="*/ 1193671 h 4263953"/>
              <a:gd name="connsiteX26" fmla="*/ 1506406 w 1506406"/>
              <a:gd name="connsiteY26" fmla="*/ 1194745 h 4263953"/>
              <a:gd name="connsiteX27" fmla="*/ 1506406 w 1506406"/>
              <a:gd name="connsiteY27" fmla="*/ 1221507 h 4263953"/>
              <a:gd name="connsiteX28" fmla="*/ 1506406 w 1506406"/>
              <a:gd name="connsiteY28" fmla="*/ 1339529 h 4263953"/>
              <a:gd name="connsiteX29" fmla="*/ 1506406 w 1506406"/>
              <a:gd name="connsiteY29" fmla="*/ 1372909 h 4263953"/>
              <a:gd name="connsiteX30" fmla="*/ 1506406 w 1506406"/>
              <a:gd name="connsiteY30" fmla="*/ 1373587 h 4263953"/>
              <a:gd name="connsiteX31" fmla="*/ 1506406 w 1506406"/>
              <a:gd name="connsiteY31" fmla="*/ 1443789 h 4263953"/>
              <a:gd name="connsiteX32" fmla="*/ 1506406 w 1506406"/>
              <a:gd name="connsiteY32" fmla="*/ 1477169 h 4263953"/>
              <a:gd name="connsiteX33" fmla="*/ 1506406 w 1506406"/>
              <a:gd name="connsiteY33" fmla="*/ 1479245 h 4263953"/>
              <a:gd name="connsiteX34" fmla="*/ 1506406 w 1506406"/>
              <a:gd name="connsiteY34" fmla="*/ 1480319 h 4263953"/>
              <a:gd name="connsiteX35" fmla="*/ 1506406 w 1506406"/>
              <a:gd name="connsiteY35" fmla="*/ 1506403 h 4263953"/>
              <a:gd name="connsiteX36" fmla="*/ 1506406 w 1506406"/>
              <a:gd name="connsiteY36" fmla="*/ 1507081 h 4263953"/>
              <a:gd name="connsiteX37" fmla="*/ 1506406 w 1506406"/>
              <a:gd name="connsiteY37" fmla="*/ 1513699 h 4263953"/>
              <a:gd name="connsiteX38" fmla="*/ 1506406 w 1506406"/>
              <a:gd name="connsiteY38" fmla="*/ 1610663 h 4263953"/>
              <a:gd name="connsiteX39" fmla="*/ 1506406 w 1506406"/>
              <a:gd name="connsiteY39" fmla="*/ 1647193 h 4263953"/>
              <a:gd name="connsiteX40" fmla="*/ 1506406 w 1506406"/>
              <a:gd name="connsiteY40" fmla="*/ 1658483 h 4263953"/>
              <a:gd name="connsiteX41" fmla="*/ 1506406 w 1506406"/>
              <a:gd name="connsiteY41" fmla="*/ 1762743 h 4263953"/>
              <a:gd name="connsiteX42" fmla="*/ 1506406 w 1506406"/>
              <a:gd name="connsiteY42" fmla="*/ 1791977 h 4263953"/>
              <a:gd name="connsiteX43" fmla="*/ 1506406 w 1506406"/>
              <a:gd name="connsiteY43" fmla="*/ 1799273 h 4263953"/>
              <a:gd name="connsiteX44" fmla="*/ 1506406 w 1506406"/>
              <a:gd name="connsiteY44" fmla="*/ 1799463 h 4263953"/>
              <a:gd name="connsiteX45" fmla="*/ 1506406 w 1506406"/>
              <a:gd name="connsiteY45" fmla="*/ 1827299 h 4263953"/>
              <a:gd name="connsiteX46" fmla="*/ 1506406 w 1506406"/>
              <a:gd name="connsiteY46" fmla="*/ 1860825 h 4263953"/>
              <a:gd name="connsiteX47" fmla="*/ 1506406 w 1506406"/>
              <a:gd name="connsiteY47" fmla="*/ 1896237 h 4263953"/>
              <a:gd name="connsiteX48" fmla="*/ 1506406 w 1506406"/>
              <a:gd name="connsiteY48" fmla="*/ 1932767 h 4263953"/>
              <a:gd name="connsiteX49" fmla="*/ 1506406 w 1506406"/>
              <a:gd name="connsiteY49" fmla="*/ 2085037 h 4263953"/>
              <a:gd name="connsiteX50" fmla="*/ 1506406 w 1506406"/>
              <a:gd name="connsiteY50" fmla="*/ 2112195 h 4263953"/>
              <a:gd name="connsiteX51" fmla="*/ 1506406 w 1506406"/>
              <a:gd name="connsiteY51" fmla="*/ 2112873 h 4263953"/>
              <a:gd name="connsiteX52" fmla="*/ 1506406 w 1506406"/>
              <a:gd name="connsiteY52" fmla="*/ 2138161 h 4263953"/>
              <a:gd name="connsiteX53" fmla="*/ 1506406 w 1506406"/>
              <a:gd name="connsiteY53" fmla="*/ 2146399 h 4263953"/>
              <a:gd name="connsiteX54" fmla="*/ 1506406 w 1506406"/>
              <a:gd name="connsiteY54" fmla="*/ 2179779 h 4263953"/>
              <a:gd name="connsiteX55" fmla="*/ 1506406 w 1506406"/>
              <a:gd name="connsiteY55" fmla="*/ 2216455 h 4263953"/>
              <a:gd name="connsiteX56" fmla="*/ 1506406 w 1506406"/>
              <a:gd name="connsiteY56" fmla="*/ 2252985 h 4263953"/>
              <a:gd name="connsiteX57" fmla="*/ 1506406 w 1506406"/>
              <a:gd name="connsiteY57" fmla="*/ 2277817 h 4263953"/>
              <a:gd name="connsiteX58" fmla="*/ 1506406 w 1506406"/>
              <a:gd name="connsiteY58" fmla="*/ 2314347 h 4263953"/>
              <a:gd name="connsiteX59" fmla="*/ 1506406 w 1506406"/>
              <a:gd name="connsiteY59" fmla="*/ 2397769 h 4263953"/>
              <a:gd name="connsiteX60" fmla="*/ 1506406 w 1506406"/>
              <a:gd name="connsiteY60" fmla="*/ 2423735 h 4263953"/>
              <a:gd name="connsiteX61" fmla="*/ 1506406 w 1506406"/>
              <a:gd name="connsiteY61" fmla="*/ 2457115 h 4263953"/>
              <a:gd name="connsiteX62" fmla="*/ 1506406 w 1506406"/>
              <a:gd name="connsiteY62" fmla="*/ 2465353 h 4263953"/>
              <a:gd name="connsiteX63" fmla="*/ 1506406 w 1506406"/>
              <a:gd name="connsiteY63" fmla="*/ 2466617 h 4263953"/>
              <a:gd name="connsiteX64" fmla="*/ 1506406 w 1506406"/>
              <a:gd name="connsiteY64" fmla="*/ 2502029 h 4263953"/>
              <a:gd name="connsiteX65" fmla="*/ 1506406 w 1506406"/>
              <a:gd name="connsiteY65" fmla="*/ 2538559 h 4263953"/>
              <a:gd name="connsiteX66" fmla="*/ 1506406 w 1506406"/>
              <a:gd name="connsiteY66" fmla="*/ 2563391 h 4263953"/>
              <a:gd name="connsiteX67" fmla="*/ 1506406 w 1506406"/>
              <a:gd name="connsiteY67" fmla="*/ 2596771 h 4263953"/>
              <a:gd name="connsiteX68" fmla="*/ 1506406 w 1506406"/>
              <a:gd name="connsiteY68" fmla="*/ 2599921 h 4263953"/>
              <a:gd name="connsiteX69" fmla="*/ 1506406 w 1506406"/>
              <a:gd name="connsiteY69" fmla="*/ 2633301 h 4263953"/>
              <a:gd name="connsiteX70" fmla="*/ 1506406 w 1506406"/>
              <a:gd name="connsiteY70" fmla="*/ 2703503 h 4263953"/>
              <a:gd name="connsiteX71" fmla="*/ 1506406 w 1506406"/>
              <a:gd name="connsiteY71" fmla="*/ 2742689 h 4263953"/>
              <a:gd name="connsiteX72" fmla="*/ 1506406 w 1506406"/>
              <a:gd name="connsiteY72" fmla="*/ 2743953 h 4263953"/>
              <a:gd name="connsiteX73" fmla="*/ 1506406 w 1506406"/>
              <a:gd name="connsiteY73" fmla="*/ 2752191 h 4263953"/>
              <a:gd name="connsiteX74" fmla="*/ 1506406 w 1506406"/>
              <a:gd name="connsiteY74" fmla="*/ 2785571 h 4263953"/>
              <a:gd name="connsiteX75" fmla="*/ 1506406 w 1506406"/>
              <a:gd name="connsiteY75" fmla="*/ 2882345 h 4263953"/>
              <a:gd name="connsiteX76" fmla="*/ 1506406 w 1506406"/>
              <a:gd name="connsiteY76" fmla="*/ 2883609 h 4263953"/>
              <a:gd name="connsiteX77" fmla="*/ 1506406 w 1506406"/>
              <a:gd name="connsiteY77" fmla="*/ 2918875 h 4263953"/>
              <a:gd name="connsiteX78" fmla="*/ 1506406 w 1506406"/>
              <a:gd name="connsiteY78" fmla="*/ 2919065 h 4263953"/>
              <a:gd name="connsiteX79" fmla="*/ 1506406 w 1506406"/>
              <a:gd name="connsiteY79" fmla="*/ 2920139 h 4263953"/>
              <a:gd name="connsiteX80" fmla="*/ 1506406 w 1506406"/>
              <a:gd name="connsiteY80" fmla="*/ 2989077 h 4263953"/>
              <a:gd name="connsiteX81" fmla="*/ 1506406 w 1506406"/>
              <a:gd name="connsiteY81" fmla="*/ 3022457 h 4263953"/>
              <a:gd name="connsiteX82" fmla="*/ 1506406 w 1506406"/>
              <a:gd name="connsiteY82" fmla="*/ 3029527 h 4263953"/>
              <a:gd name="connsiteX83" fmla="*/ 1506406 w 1506406"/>
              <a:gd name="connsiteY83" fmla="*/ 3062907 h 4263953"/>
              <a:gd name="connsiteX84" fmla="*/ 1506406 w 1506406"/>
              <a:gd name="connsiteY84" fmla="*/ 3071145 h 4263953"/>
              <a:gd name="connsiteX85" fmla="*/ 1506406 w 1506406"/>
              <a:gd name="connsiteY85" fmla="*/ 3169183 h 4263953"/>
              <a:gd name="connsiteX86" fmla="*/ 1506406 w 1506406"/>
              <a:gd name="connsiteY86" fmla="*/ 3196401 h 4263953"/>
              <a:gd name="connsiteX87" fmla="*/ 1506406 w 1506406"/>
              <a:gd name="connsiteY87" fmla="*/ 3202563 h 4263953"/>
              <a:gd name="connsiteX88" fmla="*/ 1506406 w 1506406"/>
              <a:gd name="connsiteY88" fmla="*/ 3204639 h 4263953"/>
              <a:gd name="connsiteX89" fmla="*/ 1506406 w 1506406"/>
              <a:gd name="connsiteY89" fmla="*/ 3205713 h 4263953"/>
              <a:gd name="connsiteX90" fmla="*/ 1506406 w 1506406"/>
              <a:gd name="connsiteY90" fmla="*/ 3239093 h 4263953"/>
              <a:gd name="connsiteX91" fmla="*/ 1506406 w 1506406"/>
              <a:gd name="connsiteY91" fmla="*/ 3308031 h 4263953"/>
              <a:gd name="connsiteX92" fmla="*/ 1506406 w 1506406"/>
              <a:gd name="connsiteY92" fmla="*/ 3308221 h 4263953"/>
              <a:gd name="connsiteX93" fmla="*/ 1506406 w 1506406"/>
              <a:gd name="connsiteY93" fmla="*/ 3309295 h 4263953"/>
              <a:gd name="connsiteX94" fmla="*/ 1506406 w 1506406"/>
              <a:gd name="connsiteY94" fmla="*/ 3336057 h 4263953"/>
              <a:gd name="connsiteX95" fmla="*/ 1506406 w 1506406"/>
              <a:gd name="connsiteY95" fmla="*/ 3348481 h 4263953"/>
              <a:gd name="connsiteX96" fmla="*/ 1506406 w 1506406"/>
              <a:gd name="connsiteY96" fmla="*/ 3372587 h 4263953"/>
              <a:gd name="connsiteX97" fmla="*/ 1506406 w 1506406"/>
              <a:gd name="connsiteY97" fmla="*/ 3481977 h 4263953"/>
              <a:gd name="connsiteX98" fmla="*/ 1506406 w 1506406"/>
              <a:gd name="connsiteY98" fmla="*/ 3488137 h 4263953"/>
              <a:gd name="connsiteX99" fmla="*/ 1506406 w 1506406"/>
              <a:gd name="connsiteY99" fmla="*/ 3524667 h 4263953"/>
              <a:gd name="connsiteX100" fmla="*/ 1506406 w 1506406"/>
              <a:gd name="connsiteY100" fmla="*/ 3524857 h 4263953"/>
              <a:gd name="connsiteX101" fmla="*/ 1506406 w 1506406"/>
              <a:gd name="connsiteY101" fmla="*/ 3593795 h 4263953"/>
              <a:gd name="connsiteX102" fmla="*/ 1506406 w 1506406"/>
              <a:gd name="connsiteY102" fmla="*/ 3594869 h 4263953"/>
              <a:gd name="connsiteX103" fmla="*/ 1506406 w 1506406"/>
              <a:gd name="connsiteY103" fmla="*/ 3621631 h 4263953"/>
              <a:gd name="connsiteX104" fmla="*/ 1506406 w 1506406"/>
              <a:gd name="connsiteY104" fmla="*/ 3628249 h 4263953"/>
              <a:gd name="connsiteX105" fmla="*/ 1506406 w 1506406"/>
              <a:gd name="connsiteY105" fmla="*/ 3658161 h 4263953"/>
              <a:gd name="connsiteX106" fmla="*/ 1506406 w 1506406"/>
              <a:gd name="connsiteY106" fmla="*/ 3802193 h 4263953"/>
              <a:gd name="connsiteX107" fmla="*/ 1506406 w 1506406"/>
              <a:gd name="connsiteY107" fmla="*/ 3810431 h 4263953"/>
              <a:gd name="connsiteX108" fmla="*/ 1506406 w 1506406"/>
              <a:gd name="connsiteY108" fmla="*/ 3913823 h 4263953"/>
              <a:gd name="connsiteX109" fmla="*/ 1506406 w 1506406"/>
              <a:gd name="connsiteY109" fmla="*/ 3914013 h 4263953"/>
              <a:gd name="connsiteX110" fmla="*/ 1506406 w 1506406"/>
              <a:gd name="connsiteY110" fmla="*/ 3941849 h 4263953"/>
              <a:gd name="connsiteX111" fmla="*/ 1506406 w 1506406"/>
              <a:gd name="connsiteY111" fmla="*/ 3978379 h 4263953"/>
              <a:gd name="connsiteX112" fmla="*/ 1506406 w 1506406"/>
              <a:gd name="connsiteY112" fmla="*/ 4087769 h 4263953"/>
              <a:gd name="connsiteX113" fmla="*/ 1506406 w 1506406"/>
              <a:gd name="connsiteY113" fmla="*/ 4199587 h 4263953"/>
              <a:gd name="connsiteX114" fmla="*/ 1506406 w 1506406"/>
              <a:gd name="connsiteY114" fmla="*/ 4227423 h 4263953"/>
              <a:gd name="connsiteX115" fmla="*/ 1506406 w 1506406"/>
              <a:gd name="connsiteY115" fmla="*/ 4263953 h 4263953"/>
              <a:gd name="connsiteX116" fmla="*/ 1499092 w 1506406"/>
              <a:gd name="connsiteY116" fmla="*/ 4263953 h 4263953"/>
              <a:gd name="connsiteX117" fmla="*/ 0 w 1506406"/>
              <a:gd name="connsiteY117" fmla="*/ 3438458 h 4263953"/>
              <a:gd name="connsiteX118" fmla="*/ 0 w 1506406"/>
              <a:gd name="connsiteY118" fmla="*/ 3429308 h 4263953"/>
              <a:gd name="connsiteX119" fmla="*/ 0 w 1506406"/>
              <a:gd name="connsiteY119" fmla="*/ 3401930 h 4263953"/>
              <a:gd name="connsiteX120" fmla="*/ 0 w 1506406"/>
              <a:gd name="connsiteY120" fmla="*/ 3348480 h 4263953"/>
              <a:gd name="connsiteX121" fmla="*/ 0 w 1506406"/>
              <a:gd name="connsiteY121" fmla="*/ 3309294 h 4263953"/>
              <a:gd name="connsiteX122" fmla="*/ 0 w 1506406"/>
              <a:gd name="connsiteY122" fmla="*/ 3152884 h 4263953"/>
              <a:gd name="connsiteX123" fmla="*/ 0 w 1506406"/>
              <a:gd name="connsiteY123" fmla="*/ 3116356 h 4263953"/>
              <a:gd name="connsiteX124" fmla="*/ 0 w 1506406"/>
              <a:gd name="connsiteY124" fmla="*/ 3062906 h 4263953"/>
              <a:gd name="connsiteX125" fmla="*/ 0 w 1506406"/>
              <a:gd name="connsiteY125" fmla="*/ 3029526 h 4263953"/>
              <a:gd name="connsiteX126" fmla="*/ 0 w 1506406"/>
              <a:gd name="connsiteY126" fmla="*/ 2984938 h 4263953"/>
              <a:gd name="connsiteX127" fmla="*/ 0 w 1506406"/>
              <a:gd name="connsiteY127" fmla="*/ 2975596 h 4263953"/>
              <a:gd name="connsiteX128" fmla="*/ 0 w 1506406"/>
              <a:gd name="connsiteY128" fmla="*/ 2832666 h 4263953"/>
              <a:gd name="connsiteX129" fmla="*/ 0 w 1506406"/>
              <a:gd name="connsiteY129" fmla="*/ 2823516 h 4263953"/>
              <a:gd name="connsiteX130" fmla="*/ 0 w 1506406"/>
              <a:gd name="connsiteY130" fmla="*/ 2814982 h 4263953"/>
              <a:gd name="connsiteX131" fmla="*/ 0 w 1506406"/>
              <a:gd name="connsiteY131" fmla="*/ 2796138 h 4263953"/>
              <a:gd name="connsiteX132" fmla="*/ 0 w 1506406"/>
              <a:gd name="connsiteY132" fmla="*/ 2743952 h 4263953"/>
              <a:gd name="connsiteX133" fmla="*/ 0 w 1506406"/>
              <a:gd name="connsiteY133" fmla="*/ 2742688 h 4263953"/>
              <a:gd name="connsiteX134" fmla="*/ 0 w 1506406"/>
              <a:gd name="connsiteY134" fmla="*/ 2703502 h 4263953"/>
              <a:gd name="connsiteX135" fmla="*/ 0 w 1506406"/>
              <a:gd name="connsiteY135" fmla="*/ 2699364 h 4263953"/>
              <a:gd name="connsiteX136" fmla="*/ 0 w 1506406"/>
              <a:gd name="connsiteY136" fmla="*/ 2699174 h 4263953"/>
              <a:gd name="connsiteX137" fmla="*/ 0 w 1506406"/>
              <a:gd name="connsiteY137" fmla="*/ 2690022 h 4263953"/>
              <a:gd name="connsiteX138" fmla="*/ 0 w 1506406"/>
              <a:gd name="connsiteY138" fmla="*/ 2662644 h 4263953"/>
              <a:gd name="connsiteX139" fmla="*/ 0 w 1506406"/>
              <a:gd name="connsiteY139" fmla="*/ 2656642 h 4263953"/>
              <a:gd name="connsiteX140" fmla="*/ 0 w 1506406"/>
              <a:gd name="connsiteY140" fmla="*/ 2547092 h 4263953"/>
              <a:gd name="connsiteX141" fmla="*/ 0 w 1506406"/>
              <a:gd name="connsiteY141" fmla="*/ 2538558 h 4263953"/>
              <a:gd name="connsiteX142" fmla="*/ 0 w 1506406"/>
              <a:gd name="connsiteY142" fmla="*/ 2529408 h 4263953"/>
              <a:gd name="connsiteX143" fmla="*/ 0 w 1506406"/>
              <a:gd name="connsiteY143" fmla="*/ 2510564 h 4263953"/>
              <a:gd name="connsiteX144" fmla="*/ 0 w 1506406"/>
              <a:gd name="connsiteY144" fmla="*/ 2502028 h 4263953"/>
              <a:gd name="connsiteX145" fmla="*/ 0 w 1506406"/>
              <a:gd name="connsiteY145" fmla="*/ 2457114 h 4263953"/>
              <a:gd name="connsiteX146" fmla="*/ 0 w 1506406"/>
              <a:gd name="connsiteY146" fmla="*/ 2423734 h 4263953"/>
              <a:gd name="connsiteX147" fmla="*/ 0 w 1506406"/>
              <a:gd name="connsiteY147" fmla="*/ 2413600 h 4263953"/>
              <a:gd name="connsiteX148" fmla="*/ 0 w 1506406"/>
              <a:gd name="connsiteY148" fmla="*/ 2380220 h 4263953"/>
              <a:gd name="connsiteX149" fmla="*/ 0 w 1506406"/>
              <a:gd name="connsiteY149" fmla="*/ 2379146 h 4263953"/>
              <a:gd name="connsiteX150" fmla="*/ 0 w 1506406"/>
              <a:gd name="connsiteY150" fmla="*/ 2377070 h 4263953"/>
              <a:gd name="connsiteX151" fmla="*/ 0 w 1506406"/>
              <a:gd name="connsiteY151" fmla="*/ 2371068 h 4263953"/>
              <a:gd name="connsiteX152" fmla="*/ 0 w 1506406"/>
              <a:gd name="connsiteY152" fmla="*/ 2369804 h 4263953"/>
              <a:gd name="connsiteX153" fmla="*/ 0 w 1506406"/>
              <a:gd name="connsiteY153" fmla="*/ 2343690 h 4263953"/>
              <a:gd name="connsiteX154" fmla="*/ 0 w 1506406"/>
              <a:gd name="connsiteY154" fmla="*/ 2252984 h 4263953"/>
              <a:gd name="connsiteX155" fmla="*/ 0 w 1506406"/>
              <a:gd name="connsiteY155" fmla="*/ 2245652 h 4263953"/>
              <a:gd name="connsiteX156" fmla="*/ 0 w 1506406"/>
              <a:gd name="connsiteY156" fmla="*/ 2216454 h 4263953"/>
              <a:gd name="connsiteX157" fmla="*/ 0 w 1506406"/>
              <a:gd name="connsiteY157" fmla="*/ 2209190 h 4263953"/>
              <a:gd name="connsiteX158" fmla="*/ 0 w 1506406"/>
              <a:gd name="connsiteY158" fmla="*/ 2138160 h 4263953"/>
              <a:gd name="connsiteX159" fmla="*/ 0 w 1506406"/>
              <a:gd name="connsiteY159" fmla="*/ 2094646 h 4263953"/>
              <a:gd name="connsiteX160" fmla="*/ 0 w 1506406"/>
              <a:gd name="connsiteY160" fmla="*/ 2093572 h 4263953"/>
              <a:gd name="connsiteX161" fmla="*/ 0 w 1506406"/>
              <a:gd name="connsiteY161" fmla="*/ 2093382 h 4263953"/>
              <a:gd name="connsiteX162" fmla="*/ 0 w 1506406"/>
              <a:gd name="connsiteY162" fmla="*/ 2085036 h 4263953"/>
              <a:gd name="connsiteX163" fmla="*/ 0 w 1506406"/>
              <a:gd name="connsiteY163" fmla="*/ 2084230 h 4263953"/>
              <a:gd name="connsiteX164" fmla="*/ 0 w 1506406"/>
              <a:gd name="connsiteY164" fmla="*/ 2075696 h 4263953"/>
              <a:gd name="connsiteX165" fmla="*/ 0 w 1506406"/>
              <a:gd name="connsiteY165" fmla="*/ 2058116 h 4263953"/>
              <a:gd name="connsiteX166" fmla="*/ 0 w 1506406"/>
              <a:gd name="connsiteY166" fmla="*/ 2056852 h 4263953"/>
              <a:gd name="connsiteX167" fmla="*/ 0 w 1506406"/>
              <a:gd name="connsiteY167" fmla="*/ 2050850 h 4263953"/>
              <a:gd name="connsiteX168" fmla="*/ 0 w 1506406"/>
              <a:gd name="connsiteY168" fmla="*/ 1960078 h 4263953"/>
              <a:gd name="connsiteX169" fmla="*/ 0 w 1506406"/>
              <a:gd name="connsiteY169" fmla="*/ 1932766 h 4263953"/>
              <a:gd name="connsiteX170" fmla="*/ 0 w 1506406"/>
              <a:gd name="connsiteY170" fmla="*/ 1926698 h 4263953"/>
              <a:gd name="connsiteX171" fmla="*/ 0 w 1506406"/>
              <a:gd name="connsiteY171" fmla="*/ 1923616 h 4263953"/>
              <a:gd name="connsiteX172" fmla="*/ 0 w 1506406"/>
              <a:gd name="connsiteY172" fmla="*/ 1896236 h 4263953"/>
              <a:gd name="connsiteX173" fmla="*/ 0 w 1506406"/>
              <a:gd name="connsiteY173" fmla="*/ 1807808 h 4263953"/>
              <a:gd name="connsiteX174" fmla="*/ 0 w 1506406"/>
              <a:gd name="connsiteY174" fmla="*/ 1799462 h 4263953"/>
              <a:gd name="connsiteX175" fmla="*/ 0 w 1506406"/>
              <a:gd name="connsiteY175" fmla="*/ 1774428 h 4263953"/>
              <a:gd name="connsiteX176" fmla="*/ 0 w 1506406"/>
              <a:gd name="connsiteY176" fmla="*/ 1771278 h 4263953"/>
              <a:gd name="connsiteX177" fmla="*/ 0 w 1506406"/>
              <a:gd name="connsiteY177" fmla="*/ 1765276 h 4263953"/>
              <a:gd name="connsiteX178" fmla="*/ 0 w 1506406"/>
              <a:gd name="connsiteY178" fmla="*/ 1737898 h 4263953"/>
              <a:gd name="connsiteX179" fmla="*/ 0 w 1506406"/>
              <a:gd name="connsiteY179" fmla="*/ 1647192 h 4263953"/>
              <a:gd name="connsiteX180" fmla="*/ 0 w 1506406"/>
              <a:gd name="connsiteY180" fmla="*/ 1639860 h 4263953"/>
              <a:gd name="connsiteX181" fmla="*/ 0 w 1506406"/>
              <a:gd name="connsiteY181" fmla="*/ 1610662 h 4263953"/>
              <a:gd name="connsiteX182" fmla="*/ 0 w 1506406"/>
              <a:gd name="connsiteY182" fmla="*/ 1600332 h 4263953"/>
              <a:gd name="connsiteX183" fmla="*/ 0 w 1506406"/>
              <a:gd name="connsiteY183" fmla="*/ 1572276 h 4263953"/>
              <a:gd name="connsiteX184" fmla="*/ 0 w 1506406"/>
              <a:gd name="connsiteY184" fmla="*/ 1513698 h 4263953"/>
              <a:gd name="connsiteX185" fmla="*/ 0 w 1506406"/>
              <a:gd name="connsiteY185" fmla="*/ 1488854 h 4263953"/>
              <a:gd name="connsiteX186" fmla="*/ 0 w 1506406"/>
              <a:gd name="connsiteY186" fmla="*/ 1480318 h 4263953"/>
              <a:gd name="connsiteX187" fmla="*/ 0 w 1506406"/>
              <a:gd name="connsiteY187" fmla="*/ 1479244 h 4263953"/>
              <a:gd name="connsiteX188" fmla="*/ 0 w 1506406"/>
              <a:gd name="connsiteY188" fmla="*/ 1477168 h 4263953"/>
              <a:gd name="connsiteX189" fmla="*/ 0 w 1506406"/>
              <a:gd name="connsiteY189" fmla="*/ 1471166 h 4263953"/>
              <a:gd name="connsiteX190" fmla="*/ 0 w 1506406"/>
              <a:gd name="connsiteY190" fmla="*/ 1469904 h 4263953"/>
              <a:gd name="connsiteX191" fmla="*/ 0 w 1506406"/>
              <a:gd name="connsiteY191" fmla="*/ 1452324 h 4263953"/>
              <a:gd name="connsiteX192" fmla="*/ 0 w 1506406"/>
              <a:gd name="connsiteY192" fmla="*/ 1354286 h 4263953"/>
              <a:gd name="connsiteX193" fmla="*/ 0 w 1506406"/>
              <a:gd name="connsiteY193" fmla="*/ 1320906 h 4263953"/>
              <a:gd name="connsiteX194" fmla="*/ 0 w 1506406"/>
              <a:gd name="connsiteY194" fmla="*/ 1193670 h 4263953"/>
              <a:gd name="connsiteX195" fmla="*/ 2 w 1506406"/>
              <a:gd name="connsiteY195" fmla="*/ 1035332 h 4263953"/>
              <a:gd name="connsiteX196" fmla="*/ 2 w 1506406"/>
              <a:gd name="connsiteY196" fmla="*/ 994540 h 4263953"/>
              <a:gd name="connsiteX197" fmla="*/ 0 w 1506406"/>
              <a:gd name="connsiteY197" fmla="*/ 994540 h 4263953"/>
              <a:gd name="connsiteX198" fmla="*/ 0 w 1506406"/>
              <a:gd name="connsiteY198" fmla="*/ 966484 h 4263953"/>
              <a:gd name="connsiteX199" fmla="*/ 0 w 1506406"/>
              <a:gd name="connsiteY199" fmla="*/ 907906 h 4263953"/>
              <a:gd name="connsiteX200" fmla="*/ 0 w 1506406"/>
              <a:gd name="connsiteY200" fmla="*/ 874526 h 4263953"/>
              <a:gd name="connsiteX201" fmla="*/ 0 w 1506406"/>
              <a:gd name="connsiteY201" fmla="*/ 871376 h 4263953"/>
              <a:gd name="connsiteX202" fmla="*/ 0 w 1506406"/>
              <a:gd name="connsiteY202" fmla="*/ 865374 h 4263953"/>
              <a:gd name="connsiteX203" fmla="*/ 2 w 1506406"/>
              <a:gd name="connsiteY203" fmla="*/ 865374 h 4263953"/>
              <a:gd name="connsiteX204" fmla="*/ 2 w 1506406"/>
              <a:gd name="connsiteY204" fmla="*/ 605791 h 4263953"/>
              <a:gd name="connsiteX205" fmla="*/ 2 w 1506406"/>
              <a:gd name="connsiteY205" fmla="*/ 604529 h 4263953"/>
              <a:gd name="connsiteX206" fmla="*/ 2 w 1506406"/>
              <a:gd name="connsiteY206" fmla="*/ 318954 h 4263953"/>
              <a:gd name="connsiteX207" fmla="*/ 2 w 1506406"/>
              <a:gd name="connsiteY207" fmla="*/ 285575 h 4263953"/>
              <a:gd name="connsiteX208" fmla="*/ 2 w 1506406"/>
              <a:gd name="connsiteY208" fmla="*/ 0 h 426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</a:cxnLst>
            <a:rect l="l" t="t" r="r" b="b"/>
            <a:pathLst>
              <a:path w="1506406" h="4263953">
                <a:moveTo>
                  <a:pt x="1506406" y="0"/>
                </a:moveTo>
                <a:lnTo>
                  <a:pt x="1506406" y="66583"/>
                </a:lnTo>
                <a:lnTo>
                  <a:pt x="1506406" y="163267"/>
                </a:lnTo>
                <a:lnTo>
                  <a:pt x="1506406" y="448163"/>
                </a:lnTo>
                <a:lnTo>
                  <a:pt x="1506406" y="448841"/>
                </a:lnTo>
                <a:lnTo>
                  <a:pt x="1506406" y="482221"/>
                </a:lnTo>
                <a:lnTo>
                  <a:pt x="1506406" y="552423"/>
                </a:lnTo>
                <a:lnTo>
                  <a:pt x="1506406" y="588953"/>
                </a:lnTo>
                <a:lnTo>
                  <a:pt x="1506406" y="605791"/>
                </a:lnTo>
                <a:lnTo>
                  <a:pt x="1506406" y="672374"/>
                </a:lnTo>
                <a:lnTo>
                  <a:pt x="1506406" y="733737"/>
                </a:lnTo>
                <a:lnTo>
                  <a:pt x="1506406" y="767117"/>
                </a:lnTo>
                <a:lnTo>
                  <a:pt x="1506406" y="767795"/>
                </a:lnTo>
                <a:lnTo>
                  <a:pt x="1506406" y="769059"/>
                </a:lnTo>
                <a:lnTo>
                  <a:pt x="1506406" y="837997"/>
                </a:lnTo>
                <a:lnTo>
                  <a:pt x="1506406" y="871377"/>
                </a:lnTo>
                <a:lnTo>
                  <a:pt x="1506406" y="874527"/>
                </a:lnTo>
                <a:lnTo>
                  <a:pt x="1506406" y="907907"/>
                </a:lnTo>
                <a:lnTo>
                  <a:pt x="1506406" y="1052691"/>
                </a:lnTo>
                <a:lnTo>
                  <a:pt x="1506406" y="1053955"/>
                </a:lnTo>
                <a:lnTo>
                  <a:pt x="1506406" y="1054633"/>
                </a:lnTo>
                <a:lnTo>
                  <a:pt x="1506406" y="1088013"/>
                </a:lnTo>
                <a:lnTo>
                  <a:pt x="1506406" y="1156951"/>
                </a:lnTo>
                <a:lnTo>
                  <a:pt x="1506406" y="1158215"/>
                </a:lnTo>
                <a:lnTo>
                  <a:pt x="1506406" y="1193481"/>
                </a:lnTo>
                <a:lnTo>
                  <a:pt x="1506406" y="1193671"/>
                </a:lnTo>
                <a:lnTo>
                  <a:pt x="1506406" y="1194745"/>
                </a:lnTo>
                <a:lnTo>
                  <a:pt x="1506406" y="1221507"/>
                </a:lnTo>
                <a:lnTo>
                  <a:pt x="1506406" y="1339529"/>
                </a:lnTo>
                <a:lnTo>
                  <a:pt x="1506406" y="1372909"/>
                </a:lnTo>
                <a:lnTo>
                  <a:pt x="1506406" y="1373587"/>
                </a:lnTo>
                <a:lnTo>
                  <a:pt x="1506406" y="1443789"/>
                </a:lnTo>
                <a:lnTo>
                  <a:pt x="1506406" y="1477169"/>
                </a:lnTo>
                <a:lnTo>
                  <a:pt x="1506406" y="1479245"/>
                </a:lnTo>
                <a:lnTo>
                  <a:pt x="1506406" y="1480319"/>
                </a:lnTo>
                <a:lnTo>
                  <a:pt x="1506406" y="1506403"/>
                </a:lnTo>
                <a:lnTo>
                  <a:pt x="1506406" y="1507081"/>
                </a:lnTo>
                <a:lnTo>
                  <a:pt x="1506406" y="1513699"/>
                </a:lnTo>
                <a:lnTo>
                  <a:pt x="1506406" y="1610663"/>
                </a:lnTo>
                <a:lnTo>
                  <a:pt x="1506406" y="1647193"/>
                </a:lnTo>
                <a:lnTo>
                  <a:pt x="1506406" y="1658483"/>
                </a:lnTo>
                <a:lnTo>
                  <a:pt x="1506406" y="1762743"/>
                </a:lnTo>
                <a:lnTo>
                  <a:pt x="1506406" y="1791977"/>
                </a:lnTo>
                <a:lnTo>
                  <a:pt x="1506406" y="1799273"/>
                </a:lnTo>
                <a:lnTo>
                  <a:pt x="1506406" y="1799463"/>
                </a:lnTo>
                <a:lnTo>
                  <a:pt x="1506406" y="1827299"/>
                </a:lnTo>
                <a:lnTo>
                  <a:pt x="1506406" y="1860825"/>
                </a:lnTo>
                <a:lnTo>
                  <a:pt x="1506406" y="1896237"/>
                </a:lnTo>
                <a:lnTo>
                  <a:pt x="1506406" y="1932767"/>
                </a:lnTo>
                <a:lnTo>
                  <a:pt x="1506406" y="2085037"/>
                </a:lnTo>
                <a:lnTo>
                  <a:pt x="1506406" y="2112195"/>
                </a:lnTo>
                <a:lnTo>
                  <a:pt x="1506406" y="2112873"/>
                </a:lnTo>
                <a:lnTo>
                  <a:pt x="1506406" y="2138161"/>
                </a:lnTo>
                <a:lnTo>
                  <a:pt x="1506406" y="2146399"/>
                </a:lnTo>
                <a:lnTo>
                  <a:pt x="1506406" y="2179779"/>
                </a:lnTo>
                <a:lnTo>
                  <a:pt x="1506406" y="2216455"/>
                </a:lnTo>
                <a:lnTo>
                  <a:pt x="1506406" y="2252985"/>
                </a:lnTo>
                <a:lnTo>
                  <a:pt x="1506406" y="2277817"/>
                </a:lnTo>
                <a:lnTo>
                  <a:pt x="1506406" y="2314347"/>
                </a:lnTo>
                <a:lnTo>
                  <a:pt x="1506406" y="2397769"/>
                </a:lnTo>
                <a:lnTo>
                  <a:pt x="1506406" y="2423735"/>
                </a:lnTo>
                <a:lnTo>
                  <a:pt x="1506406" y="2457115"/>
                </a:lnTo>
                <a:lnTo>
                  <a:pt x="1506406" y="2465353"/>
                </a:lnTo>
                <a:lnTo>
                  <a:pt x="1506406" y="2466617"/>
                </a:lnTo>
                <a:lnTo>
                  <a:pt x="1506406" y="2502029"/>
                </a:lnTo>
                <a:lnTo>
                  <a:pt x="1506406" y="2538559"/>
                </a:lnTo>
                <a:lnTo>
                  <a:pt x="1506406" y="2563391"/>
                </a:lnTo>
                <a:lnTo>
                  <a:pt x="1506406" y="2596771"/>
                </a:lnTo>
                <a:lnTo>
                  <a:pt x="1506406" y="2599921"/>
                </a:lnTo>
                <a:lnTo>
                  <a:pt x="1506406" y="2633301"/>
                </a:lnTo>
                <a:lnTo>
                  <a:pt x="1506406" y="2703503"/>
                </a:lnTo>
                <a:lnTo>
                  <a:pt x="1506406" y="2742689"/>
                </a:lnTo>
                <a:lnTo>
                  <a:pt x="1506406" y="2743953"/>
                </a:lnTo>
                <a:lnTo>
                  <a:pt x="1506406" y="2752191"/>
                </a:lnTo>
                <a:lnTo>
                  <a:pt x="1506406" y="2785571"/>
                </a:lnTo>
                <a:lnTo>
                  <a:pt x="1506406" y="2882345"/>
                </a:lnTo>
                <a:lnTo>
                  <a:pt x="1506406" y="2883609"/>
                </a:lnTo>
                <a:lnTo>
                  <a:pt x="1506406" y="2918875"/>
                </a:lnTo>
                <a:lnTo>
                  <a:pt x="1506406" y="2919065"/>
                </a:lnTo>
                <a:lnTo>
                  <a:pt x="1506406" y="2920139"/>
                </a:lnTo>
                <a:lnTo>
                  <a:pt x="1506406" y="2989077"/>
                </a:lnTo>
                <a:lnTo>
                  <a:pt x="1506406" y="3022457"/>
                </a:lnTo>
                <a:lnTo>
                  <a:pt x="1506406" y="3029527"/>
                </a:lnTo>
                <a:lnTo>
                  <a:pt x="1506406" y="3062907"/>
                </a:lnTo>
                <a:lnTo>
                  <a:pt x="1506406" y="3071145"/>
                </a:lnTo>
                <a:lnTo>
                  <a:pt x="1506406" y="3169183"/>
                </a:lnTo>
                <a:lnTo>
                  <a:pt x="1506406" y="3196401"/>
                </a:lnTo>
                <a:lnTo>
                  <a:pt x="1506406" y="3202563"/>
                </a:lnTo>
                <a:lnTo>
                  <a:pt x="1506406" y="3204639"/>
                </a:lnTo>
                <a:lnTo>
                  <a:pt x="1506406" y="3205713"/>
                </a:lnTo>
                <a:lnTo>
                  <a:pt x="1506406" y="3239093"/>
                </a:lnTo>
                <a:lnTo>
                  <a:pt x="1506406" y="3308031"/>
                </a:lnTo>
                <a:lnTo>
                  <a:pt x="1506406" y="3308221"/>
                </a:lnTo>
                <a:lnTo>
                  <a:pt x="1506406" y="3309295"/>
                </a:lnTo>
                <a:lnTo>
                  <a:pt x="1506406" y="3336057"/>
                </a:lnTo>
                <a:lnTo>
                  <a:pt x="1506406" y="3348481"/>
                </a:lnTo>
                <a:lnTo>
                  <a:pt x="1506406" y="3372587"/>
                </a:lnTo>
                <a:lnTo>
                  <a:pt x="1506406" y="3481977"/>
                </a:lnTo>
                <a:lnTo>
                  <a:pt x="1506406" y="3488137"/>
                </a:lnTo>
                <a:lnTo>
                  <a:pt x="1506406" y="3524667"/>
                </a:lnTo>
                <a:lnTo>
                  <a:pt x="1506406" y="3524857"/>
                </a:lnTo>
                <a:lnTo>
                  <a:pt x="1506406" y="3593795"/>
                </a:lnTo>
                <a:lnTo>
                  <a:pt x="1506406" y="3594869"/>
                </a:lnTo>
                <a:lnTo>
                  <a:pt x="1506406" y="3621631"/>
                </a:lnTo>
                <a:lnTo>
                  <a:pt x="1506406" y="3628249"/>
                </a:lnTo>
                <a:lnTo>
                  <a:pt x="1506406" y="3658161"/>
                </a:lnTo>
                <a:lnTo>
                  <a:pt x="1506406" y="3802193"/>
                </a:lnTo>
                <a:lnTo>
                  <a:pt x="1506406" y="3810431"/>
                </a:lnTo>
                <a:lnTo>
                  <a:pt x="1506406" y="3913823"/>
                </a:lnTo>
                <a:lnTo>
                  <a:pt x="1506406" y="3914013"/>
                </a:lnTo>
                <a:lnTo>
                  <a:pt x="1506406" y="3941849"/>
                </a:lnTo>
                <a:lnTo>
                  <a:pt x="1506406" y="3978379"/>
                </a:lnTo>
                <a:lnTo>
                  <a:pt x="1506406" y="4087769"/>
                </a:lnTo>
                <a:lnTo>
                  <a:pt x="1506406" y="4199587"/>
                </a:lnTo>
                <a:lnTo>
                  <a:pt x="1506406" y="4227423"/>
                </a:lnTo>
                <a:lnTo>
                  <a:pt x="1506406" y="4263953"/>
                </a:lnTo>
                <a:lnTo>
                  <a:pt x="1499092" y="4263953"/>
                </a:lnTo>
                <a:lnTo>
                  <a:pt x="0" y="3438458"/>
                </a:lnTo>
                <a:lnTo>
                  <a:pt x="0" y="3429308"/>
                </a:lnTo>
                <a:lnTo>
                  <a:pt x="0" y="3401930"/>
                </a:lnTo>
                <a:lnTo>
                  <a:pt x="0" y="3348480"/>
                </a:lnTo>
                <a:lnTo>
                  <a:pt x="0" y="3309294"/>
                </a:lnTo>
                <a:lnTo>
                  <a:pt x="0" y="3152884"/>
                </a:lnTo>
                <a:lnTo>
                  <a:pt x="0" y="3116356"/>
                </a:lnTo>
                <a:lnTo>
                  <a:pt x="0" y="3062906"/>
                </a:lnTo>
                <a:lnTo>
                  <a:pt x="0" y="3029526"/>
                </a:lnTo>
                <a:lnTo>
                  <a:pt x="0" y="2984938"/>
                </a:lnTo>
                <a:lnTo>
                  <a:pt x="0" y="2975596"/>
                </a:lnTo>
                <a:lnTo>
                  <a:pt x="0" y="2832666"/>
                </a:lnTo>
                <a:lnTo>
                  <a:pt x="0" y="2823516"/>
                </a:lnTo>
                <a:lnTo>
                  <a:pt x="0" y="2814982"/>
                </a:lnTo>
                <a:lnTo>
                  <a:pt x="0" y="2796138"/>
                </a:lnTo>
                <a:lnTo>
                  <a:pt x="0" y="2743952"/>
                </a:lnTo>
                <a:lnTo>
                  <a:pt x="0" y="2742688"/>
                </a:lnTo>
                <a:lnTo>
                  <a:pt x="0" y="2703502"/>
                </a:lnTo>
                <a:lnTo>
                  <a:pt x="0" y="2699364"/>
                </a:lnTo>
                <a:lnTo>
                  <a:pt x="0" y="2699174"/>
                </a:lnTo>
                <a:lnTo>
                  <a:pt x="0" y="2690022"/>
                </a:lnTo>
                <a:lnTo>
                  <a:pt x="0" y="2662644"/>
                </a:lnTo>
                <a:lnTo>
                  <a:pt x="0" y="2656642"/>
                </a:lnTo>
                <a:lnTo>
                  <a:pt x="0" y="2547092"/>
                </a:lnTo>
                <a:lnTo>
                  <a:pt x="0" y="2538558"/>
                </a:lnTo>
                <a:lnTo>
                  <a:pt x="0" y="2529408"/>
                </a:lnTo>
                <a:lnTo>
                  <a:pt x="0" y="2510564"/>
                </a:lnTo>
                <a:lnTo>
                  <a:pt x="0" y="2502028"/>
                </a:lnTo>
                <a:lnTo>
                  <a:pt x="0" y="2457114"/>
                </a:lnTo>
                <a:lnTo>
                  <a:pt x="0" y="2423734"/>
                </a:lnTo>
                <a:lnTo>
                  <a:pt x="0" y="2413600"/>
                </a:lnTo>
                <a:lnTo>
                  <a:pt x="0" y="2380220"/>
                </a:lnTo>
                <a:lnTo>
                  <a:pt x="0" y="2379146"/>
                </a:lnTo>
                <a:lnTo>
                  <a:pt x="0" y="2377070"/>
                </a:lnTo>
                <a:lnTo>
                  <a:pt x="0" y="2371068"/>
                </a:lnTo>
                <a:lnTo>
                  <a:pt x="0" y="2369804"/>
                </a:lnTo>
                <a:lnTo>
                  <a:pt x="0" y="2343690"/>
                </a:lnTo>
                <a:lnTo>
                  <a:pt x="0" y="2252984"/>
                </a:lnTo>
                <a:lnTo>
                  <a:pt x="0" y="2245652"/>
                </a:lnTo>
                <a:lnTo>
                  <a:pt x="0" y="2216454"/>
                </a:lnTo>
                <a:lnTo>
                  <a:pt x="0" y="2209190"/>
                </a:lnTo>
                <a:lnTo>
                  <a:pt x="0" y="2138160"/>
                </a:lnTo>
                <a:lnTo>
                  <a:pt x="0" y="2094646"/>
                </a:lnTo>
                <a:lnTo>
                  <a:pt x="0" y="2093572"/>
                </a:lnTo>
                <a:lnTo>
                  <a:pt x="0" y="2093382"/>
                </a:lnTo>
                <a:lnTo>
                  <a:pt x="0" y="2085036"/>
                </a:lnTo>
                <a:lnTo>
                  <a:pt x="0" y="2084230"/>
                </a:lnTo>
                <a:lnTo>
                  <a:pt x="0" y="2075696"/>
                </a:lnTo>
                <a:lnTo>
                  <a:pt x="0" y="2058116"/>
                </a:lnTo>
                <a:lnTo>
                  <a:pt x="0" y="2056852"/>
                </a:lnTo>
                <a:lnTo>
                  <a:pt x="0" y="2050850"/>
                </a:lnTo>
                <a:lnTo>
                  <a:pt x="0" y="1960078"/>
                </a:lnTo>
                <a:lnTo>
                  <a:pt x="0" y="1932766"/>
                </a:lnTo>
                <a:lnTo>
                  <a:pt x="0" y="1926698"/>
                </a:lnTo>
                <a:lnTo>
                  <a:pt x="0" y="1923616"/>
                </a:lnTo>
                <a:lnTo>
                  <a:pt x="0" y="1896236"/>
                </a:lnTo>
                <a:lnTo>
                  <a:pt x="0" y="1807808"/>
                </a:lnTo>
                <a:lnTo>
                  <a:pt x="0" y="1799462"/>
                </a:lnTo>
                <a:lnTo>
                  <a:pt x="0" y="1774428"/>
                </a:lnTo>
                <a:lnTo>
                  <a:pt x="0" y="1771278"/>
                </a:lnTo>
                <a:lnTo>
                  <a:pt x="0" y="1765276"/>
                </a:lnTo>
                <a:lnTo>
                  <a:pt x="0" y="1737898"/>
                </a:lnTo>
                <a:lnTo>
                  <a:pt x="0" y="1647192"/>
                </a:lnTo>
                <a:lnTo>
                  <a:pt x="0" y="1639860"/>
                </a:lnTo>
                <a:lnTo>
                  <a:pt x="0" y="1610662"/>
                </a:lnTo>
                <a:lnTo>
                  <a:pt x="0" y="1600332"/>
                </a:lnTo>
                <a:lnTo>
                  <a:pt x="0" y="1572276"/>
                </a:lnTo>
                <a:lnTo>
                  <a:pt x="0" y="1513698"/>
                </a:lnTo>
                <a:lnTo>
                  <a:pt x="0" y="1488854"/>
                </a:lnTo>
                <a:lnTo>
                  <a:pt x="0" y="1480318"/>
                </a:lnTo>
                <a:lnTo>
                  <a:pt x="0" y="1479244"/>
                </a:lnTo>
                <a:lnTo>
                  <a:pt x="0" y="1477168"/>
                </a:lnTo>
                <a:lnTo>
                  <a:pt x="0" y="1471166"/>
                </a:lnTo>
                <a:lnTo>
                  <a:pt x="0" y="1469904"/>
                </a:lnTo>
                <a:lnTo>
                  <a:pt x="0" y="1452324"/>
                </a:lnTo>
                <a:lnTo>
                  <a:pt x="0" y="1354286"/>
                </a:lnTo>
                <a:lnTo>
                  <a:pt x="0" y="1320906"/>
                </a:lnTo>
                <a:lnTo>
                  <a:pt x="0" y="1193670"/>
                </a:lnTo>
                <a:lnTo>
                  <a:pt x="2" y="1035332"/>
                </a:lnTo>
                <a:lnTo>
                  <a:pt x="2" y="994540"/>
                </a:lnTo>
                <a:lnTo>
                  <a:pt x="0" y="994540"/>
                </a:lnTo>
                <a:lnTo>
                  <a:pt x="0" y="966484"/>
                </a:lnTo>
                <a:lnTo>
                  <a:pt x="0" y="907906"/>
                </a:lnTo>
                <a:lnTo>
                  <a:pt x="0" y="874526"/>
                </a:lnTo>
                <a:lnTo>
                  <a:pt x="0" y="871376"/>
                </a:lnTo>
                <a:lnTo>
                  <a:pt x="0" y="865374"/>
                </a:lnTo>
                <a:lnTo>
                  <a:pt x="2" y="865374"/>
                </a:lnTo>
                <a:lnTo>
                  <a:pt x="2" y="605791"/>
                </a:lnTo>
                <a:lnTo>
                  <a:pt x="2" y="604529"/>
                </a:lnTo>
                <a:lnTo>
                  <a:pt x="2" y="318954"/>
                </a:lnTo>
                <a:lnTo>
                  <a:pt x="2" y="285575"/>
                </a:lnTo>
                <a:lnTo>
                  <a:pt x="2" y="0"/>
                </a:lnTo>
                <a:close/>
              </a:path>
            </a:pathLst>
          </a:custGeom>
          <a:solidFill>
            <a:schemeClr val="accent5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tIns="548640" rtlCol="0" anchor="ctr">
            <a:noAutofit/>
          </a:bodyPr>
          <a:lstStyle/>
          <a:p>
            <a:endParaRPr lang="en-US" sz="1400" b="1"/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27D5F78E-D9A4-E445-B73D-A421E4BDFB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259" y="4318981"/>
            <a:ext cx="1317091" cy="453122"/>
          </a:xfrm>
        </p:spPr>
        <p:txBody>
          <a:bodyPr anchor="ctr" anchorCtr="0"/>
          <a:lstStyle>
            <a:lvl1pPr marL="12700" indent="-12700">
              <a:buNone/>
              <a:tabLst/>
              <a:defRPr sz="1400" b="1">
                <a:solidFill>
                  <a:schemeClr val="bg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F38DB5B2-6094-694D-9F68-5690C017EB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7259" y="5154778"/>
            <a:ext cx="1317091" cy="453122"/>
          </a:xfrm>
        </p:spPr>
        <p:txBody>
          <a:bodyPr anchor="ctr" anchorCtr="0"/>
          <a:lstStyle>
            <a:lvl1pPr marL="12700" indent="-12700">
              <a:buNone/>
              <a:tabLst/>
              <a:defRPr sz="1400" b="1">
                <a:solidFill>
                  <a:schemeClr val="bg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4F29A0DD-8C32-0241-9D40-781DB9241E1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893798" y="2868758"/>
            <a:ext cx="856059" cy="638298"/>
          </a:xfrm>
          <a:solidFill>
            <a:schemeClr val="bg1"/>
          </a:solidFill>
        </p:spPr>
        <p:txBody>
          <a:bodyPr tIns="91440" anchor="t" anchorCtr="0"/>
          <a:lstStyle>
            <a:lvl1pPr marL="11113" indent="-11113" algn="ctr">
              <a:buNone/>
              <a:tabLst/>
              <a:defRPr sz="160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41" name="Picture Placeholder 7">
            <a:extLst>
              <a:ext uri="{FF2B5EF4-FFF2-40B4-BE49-F238E27FC236}">
                <a16:creationId xmlns:a16="http://schemas.microsoft.com/office/drawing/2014/main" id="{5FC0F187-49C7-054C-9D87-367D95FA1E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27164" y="2549609"/>
            <a:ext cx="856059" cy="638298"/>
          </a:xfrm>
          <a:solidFill>
            <a:schemeClr val="bg1"/>
          </a:solidFill>
        </p:spPr>
        <p:txBody>
          <a:bodyPr tIns="91440" anchor="t" anchorCtr="0"/>
          <a:lstStyle>
            <a:lvl1pPr marL="11113" marR="0" indent="-11113" algn="ctr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531" marR="0" lvl="0" indent="-228531" algn="ctr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photo</a:t>
            </a:r>
          </a:p>
          <a:p>
            <a:endParaRPr lang="en-US"/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AC96DE1E-B052-284B-B33C-C2FA591A9E2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6555" y="2080390"/>
            <a:ext cx="856059" cy="638298"/>
          </a:xfrm>
          <a:solidFill>
            <a:schemeClr val="bg1"/>
          </a:solidFill>
        </p:spPr>
        <p:txBody>
          <a:bodyPr tIns="91440" anchor="t" anchorCtr="0"/>
          <a:lstStyle>
            <a:lvl1pPr algn="ctr">
              <a:buNone/>
              <a:defRPr sz="160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43" name="Picture Placeholder 7">
            <a:extLst>
              <a:ext uri="{FF2B5EF4-FFF2-40B4-BE49-F238E27FC236}">
                <a16:creationId xmlns:a16="http://schemas.microsoft.com/office/drawing/2014/main" id="{239F7076-F41A-8B42-9A9B-DA9474A921D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87296" y="1230430"/>
            <a:ext cx="856059" cy="638298"/>
          </a:xfrm>
          <a:solidFill>
            <a:schemeClr val="bg1"/>
          </a:solidFill>
        </p:spPr>
        <p:txBody>
          <a:bodyPr tIns="91440" anchor="t" anchorCtr="0"/>
          <a:lstStyle>
            <a:lvl1pPr algn="ctr">
              <a:buNone/>
              <a:defRPr sz="160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84CC5E-4835-2846-B8A8-DA5A357A95A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2D6BCA74-0006-8B40-BB6E-CA8C0C3EF15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6423" y="3627733"/>
            <a:ext cx="1385336" cy="193904"/>
          </a:xfrm>
          <a:solidFill>
            <a:schemeClr val="bg1"/>
          </a:solidFill>
        </p:spPr>
        <p:txBody>
          <a:bodyPr/>
          <a:lstStyle>
            <a:lvl1pPr marL="12700" indent="-12700" algn="ctr">
              <a:buNone/>
              <a:tabLst/>
              <a:defRPr sz="1100" b="0">
                <a:solidFill>
                  <a:schemeClr val="tx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Product Name</a:t>
            </a:r>
          </a:p>
        </p:txBody>
      </p: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AE97504F-FB8A-304A-85D1-4F769499AF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62525" y="3297610"/>
            <a:ext cx="1385336" cy="193904"/>
          </a:xfrm>
          <a:solidFill>
            <a:schemeClr val="bg1"/>
          </a:solidFill>
        </p:spPr>
        <p:txBody>
          <a:bodyPr/>
          <a:lstStyle>
            <a:lvl1pPr marL="12700" indent="-12700" algn="ctr">
              <a:buNone/>
              <a:tabLst/>
              <a:defRPr sz="1100" b="0">
                <a:solidFill>
                  <a:schemeClr val="tx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Product Name</a:t>
            </a:r>
          </a:p>
        </p:txBody>
      </p:sp>
      <p:sp>
        <p:nvSpPr>
          <p:cNvPr id="46" name="Text Placeholder 14">
            <a:extLst>
              <a:ext uri="{FF2B5EF4-FFF2-40B4-BE49-F238E27FC236}">
                <a16:creationId xmlns:a16="http://schemas.microsoft.com/office/drawing/2014/main" id="{4129A7DD-6BD0-FC44-B36C-426F8F0FC2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76672" y="2843933"/>
            <a:ext cx="1385336" cy="193904"/>
          </a:xfrm>
          <a:solidFill>
            <a:schemeClr val="bg1"/>
          </a:solidFill>
        </p:spPr>
        <p:txBody>
          <a:bodyPr/>
          <a:lstStyle>
            <a:lvl1pPr marL="12700" indent="-12700" algn="ctr">
              <a:buNone/>
              <a:tabLst/>
              <a:defRPr sz="1100" b="0">
                <a:solidFill>
                  <a:schemeClr val="tx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Product Name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C2DA82EB-C45E-3848-A79F-C2BDBDF8A1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41754" y="1667836"/>
            <a:ext cx="1170236" cy="193904"/>
          </a:xfrm>
          <a:solidFill>
            <a:schemeClr val="bg1"/>
          </a:solidFill>
        </p:spPr>
        <p:txBody>
          <a:bodyPr/>
          <a:lstStyle>
            <a:lvl1pPr marL="12700" indent="-12700" algn="l">
              <a:buNone/>
              <a:tabLst/>
              <a:defRPr sz="1100" b="0">
                <a:solidFill>
                  <a:schemeClr val="tx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Product Name</a:t>
            </a: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69CF5541-0A97-8949-BDBF-1CE9AF111A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63790"/>
            <a:ext cx="2141199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15121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CBA71D9-675A-4F40-94DA-6A30D93681D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2109024"/>
            <a:ext cx="1762831" cy="4050792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600" b="1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Text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C41CF8B-D082-E448-8494-1A819DA08B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42577" y="2109024"/>
            <a:ext cx="1762831" cy="4050792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600" b="1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Text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6ADC1FC-8100-4C4C-A2E3-3C979271F1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27955" y="2109024"/>
            <a:ext cx="1762831" cy="4050792"/>
          </a:xfrm>
          <a:solidFill>
            <a:schemeClr val="bg1"/>
          </a:solidFill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600" b="1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Text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F2AD9FD1-C8A7-F541-9934-4D6E38E0CF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3417" y="2109024"/>
            <a:ext cx="1762831" cy="4050792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600" b="1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Text level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2D3461FA-FC27-DB42-A7C2-1CF2C75F6B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68795" y="2109024"/>
            <a:ext cx="1762831" cy="4050792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600" b="1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Text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825E3D-07E9-5744-8FD2-691CE4A0EA2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8338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C42477-0BE7-3741-8091-F8850CC556B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88825" cy="7010400"/>
          </a:xfrm>
          <a:solidFill>
            <a:schemeClr val="bg1">
              <a:lumMod val="95000"/>
            </a:schemeClr>
          </a:solidFill>
        </p:spPr>
        <p:txBody>
          <a:bodyPr tIns="0" rIns="914400" bIns="182880" anchor="ctr" anchorCtr="0"/>
          <a:lstStyle>
            <a:lvl1pPr algn="r">
              <a:buNone/>
              <a:defRPr/>
            </a:lvl1pPr>
          </a:lstStyle>
          <a:p>
            <a:r>
              <a:rPr lang="en-US"/>
              <a:t>image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6CA8BF6-1A85-7F4C-B9E4-8E16BB656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66350" y="3140946"/>
            <a:ext cx="537804" cy="85982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8990329-8C78-F64F-99F4-DA5EBC89937C}"/>
              </a:ext>
            </a:extLst>
          </p:cNvPr>
          <p:cNvGrpSpPr/>
          <p:nvPr userDrawn="1"/>
        </p:nvGrpSpPr>
        <p:grpSpPr>
          <a:xfrm>
            <a:off x="0" y="0"/>
            <a:ext cx="11839857" cy="6858000"/>
            <a:chOff x="0" y="-152353"/>
            <a:chExt cx="12102884" cy="7010353"/>
          </a:xfrm>
        </p:grpSpPr>
        <p:sp>
          <p:nvSpPr>
            <p:cNvPr id="10" name="AutoShape 4">
              <a:extLst>
                <a:ext uri="{FF2B5EF4-FFF2-40B4-BE49-F238E27FC236}">
                  <a16:creationId xmlns:a16="http://schemas.microsoft.com/office/drawing/2014/main" id="{7363FEF1-17AC-704A-8D4F-026E97394E5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 flipH="1">
              <a:off x="0" y="-152353"/>
              <a:ext cx="12102884" cy="7010353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BF7A1BE-6A49-CF4F-8AA3-74E01727FEB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 flipH="1">
              <a:off x="0" y="3276647"/>
              <a:ext cx="3091477" cy="3581352"/>
            </a:xfrm>
            <a:custGeom>
              <a:avLst/>
              <a:gdLst>
                <a:gd name="connsiteX0" fmla="*/ 0 w 3091477"/>
                <a:gd name="connsiteY0" fmla="*/ 3581352 h 3581352"/>
                <a:gd name="connsiteX1" fmla="*/ 3091477 w 3091477"/>
                <a:gd name="connsiteY1" fmla="*/ 1790676 h 3581352"/>
                <a:gd name="connsiteX2" fmla="*/ 0 w 3091477"/>
                <a:gd name="connsiteY2" fmla="*/ 0 h 3581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1477" h="3581352">
                  <a:moveTo>
                    <a:pt x="0" y="3581352"/>
                  </a:moveTo>
                  <a:lnTo>
                    <a:pt x="3091477" y="179067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FFFF"/>
                </a:gs>
                <a:gs pos="100000">
                  <a:schemeClr val="accent1"/>
                </a:gs>
              </a:gsLst>
              <a:lin ang="0" scaled="0"/>
            </a:gradFill>
            <a:ln w="980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6B1F4757-76A1-264E-A8C7-A9E881497F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334" y="502423"/>
            <a:ext cx="1268697" cy="41091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000304-C2FA-C24C-9730-DF56FBCDB0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6725" y="1378050"/>
            <a:ext cx="5833867" cy="859820"/>
          </a:xfrm>
        </p:spPr>
        <p:txBody>
          <a:bodyPr anchor="b" anchorCtr="0"/>
          <a:lstStyle>
            <a:lvl1pPr marL="11113" indent="-11113">
              <a:buNone/>
              <a:tabLst/>
              <a:defRPr sz="4800"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You! 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CD52F159-2073-FF4D-B737-C9896C393B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725" y="2427679"/>
            <a:ext cx="5833867" cy="309925"/>
          </a:xfrm>
        </p:spPr>
        <p:txBody>
          <a:bodyPr anchor="ctr" anchorCtr="0"/>
          <a:lstStyle>
            <a:lvl1pPr marL="11113" indent="-11113">
              <a:buNone/>
              <a:tabLst/>
              <a:defRPr sz="1200" b="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 more information, visit, </a:t>
            </a:r>
            <a:r>
              <a:rPr lang="en-US" err="1"/>
              <a:t>www.zebra.com</a:t>
            </a:r>
            <a:r>
              <a:rPr lang="en-US"/>
              <a:t>//</a:t>
            </a:r>
            <a:r>
              <a:rPr lang="en-US" err="1"/>
              <a:t>xxxxx</a:t>
            </a:r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07639926-2C9B-9843-8BE3-B5DE28617A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725" y="2778408"/>
            <a:ext cx="5833867" cy="309925"/>
          </a:xfrm>
        </p:spPr>
        <p:txBody>
          <a:bodyPr anchor="ctr" anchorCtr="0"/>
          <a:lstStyle>
            <a:lvl1pPr marL="11113" indent="-11113">
              <a:buNone/>
              <a:tabLst/>
              <a:defRPr lang="en-US" sz="10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Legal attribution statement lorem ipsum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9C1EB5-8801-214F-B18F-8577FCCDE64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924234" y="7203595"/>
            <a:ext cx="1264591" cy="457200"/>
          </a:xfrm>
        </p:spPr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7496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6CA8BF6-1A85-7F4C-B9E4-8E16BB656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66350" y="3140946"/>
            <a:ext cx="537804" cy="85982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8990329-8C78-F64F-99F4-DA5EBC89937C}"/>
              </a:ext>
            </a:extLst>
          </p:cNvPr>
          <p:cNvGrpSpPr/>
          <p:nvPr userDrawn="1"/>
        </p:nvGrpSpPr>
        <p:grpSpPr>
          <a:xfrm>
            <a:off x="0" y="0"/>
            <a:ext cx="11839857" cy="6858000"/>
            <a:chOff x="0" y="-152353"/>
            <a:chExt cx="12102884" cy="7010353"/>
          </a:xfrm>
        </p:grpSpPr>
        <p:sp>
          <p:nvSpPr>
            <p:cNvPr id="10" name="AutoShape 4">
              <a:extLst>
                <a:ext uri="{FF2B5EF4-FFF2-40B4-BE49-F238E27FC236}">
                  <a16:creationId xmlns:a16="http://schemas.microsoft.com/office/drawing/2014/main" id="{7363FEF1-17AC-704A-8D4F-026E97394E5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 flipH="1">
              <a:off x="0" y="-152353"/>
              <a:ext cx="12102884" cy="701035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BF7A1BE-6A49-CF4F-8AA3-74E01727FEB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 flipH="1">
              <a:off x="0" y="3276647"/>
              <a:ext cx="3091477" cy="3581352"/>
            </a:xfrm>
            <a:custGeom>
              <a:avLst/>
              <a:gdLst>
                <a:gd name="connsiteX0" fmla="*/ 0 w 3091477"/>
                <a:gd name="connsiteY0" fmla="*/ 3581352 h 3581352"/>
                <a:gd name="connsiteX1" fmla="*/ 3091477 w 3091477"/>
                <a:gd name="connsiteY1" fmla="*/ 1790676 h 3581352"/>
                <a:gd name="connsiteX2" fmla="*/ 0 w 3091477"/>
                <a:gd name="connsiteY2" fmla="*/ 0 h 3581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1477" h="3581352">
                  <a:moveTo>
                    <a:pt x="0" y="3581352"/>
                  </a:moveTo>
                  <a:lnTo>
                    <a:pt x="3091477" y="179067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FFFF"/>
                </a:gs>
                <a:gs pos="100000">
                  <a:schemeClr val="accent1"/>
                </a:gs>
              </a:gsLst>
              <a:lin ang="0" scaled="0"/>
            </a:gradFill>
            <a:ln w="980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6B1F4757-76A1-264E-A8C7-A9E881497F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334" y="502423"/>
            <a:ext cx="1268697" cy="41091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000304-C2FA-C24C-9730-DF56FBCDB0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6725" y="1378050"/>
            <a:ext cx="5833867" cy="859820"/>
          </a:xfrm>
        </p:spPr>
        <p:txBody>
          <a:bodyPr anchor="b" anchorCtr="0"/>
          <a:lstStyle>
            <a:lvl1pPr marL="11113" indent="-11113">
              <a:buNone/>
              <a:tabLst/>
              <a:defRPr sz="4800" b="1">
                <a:solidFill>
                  <a:schemeClr val="tx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You! 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CD52F159-2073-FF4D-B737-C9896C393B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725" y="2427679"/>
            <a:ext cx="5833867" cy="309925"/>
          </a:xfrm>
        </p:spPr>
        <p:txBody>
          <a:bodyPr anchor="ctr" anchorCtr="0"/>
          <a:lstStyle>
            <a:lvl1pPr marL="11113" marR="0" indent="-11113" algn="l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0">
                <a:solidFill>
                  <a:schemeClr val="tx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11113" marR="0" lvl="0" indent="-11113" algn="l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For more information, visit, </a:t>
            </a:r>
            <a:r>
              <a:rPr lang="en-US" err="1"/>
              <a:t>www.zebra.com</a:t>
            </a:r>
            <a:r>
              <a:rPr lang="en-US"/>
              <a:t>//</a:t>
            </a:r>
            <a:r>
              <a:rPr lang="en-US" err="1"/>
              <a:t>xxxxx</a:t>
            </a:r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07639926-2C9B-9843-8BE3-B5DE28617A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725" y="2778408"/>
            <a:ext cx="5833867" cy="309925"/>
          </a:xfrm>
        </p:spPr>
        <p:txBody>
          <a:bodyPr anchor="ctr" anchorCtr="0"/>
          <a:lstStyle>
            <a:lvl1pPr marL="11113" indent="-11113">
              <a:buNone/>
              <a:tabLst/>
              <a:defRPr lang="en-US" sz="10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Legal attribution statement lorem ipsum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9C1EB5-8801-214F-B18F-8577FCCDE64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924234" y="7203595"/>
            <a:ext cx="1264591" cy="457200"/>
          </a:xfrm>
        </p:spPr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9585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3AA0A2BD-CD84-9C4A-8212-14603ED019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8609" y="3899741"/>
            <a:ext cx="2398740" cy="1959666"/>
          </a:xfrm>
        </p:spPr>
        <p:txBody>
          <a:bodyPr/>
          <a:lstStyle>
            <a:lvl1pPr marL="12700" indent="-12700">
              <a:buNone/>
              <a:tabLst/>
              <a:defRPr sz="1400" b="0"/>
            </a:lvl1pPr>
            <a:lvl2pPr marL="12700" indent="0">
              <a:spcBef>
                <a:spcPts val="2400"/>
              </a:spcBef>
              <a:buNone/>
              <a:tabLst/>
              <a:defRPr sz="18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8" name="AutoShape 2">
            <a:extLst>
              <a:ext uri="{FF2B5EF4-FFF2-40B4-BE49-F238E27FC236}">
                <a16:creationId xmlns:a16="http://schemas.microsoft.com/office/drawing/2014/main" id="{34A30A17-52B8-7B47-BCB3-EFBD831E0628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F4BD5F-5990-8548-9D66-70B73ED3C3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081" y="1716066"/>
            <a:ext cx="11283135" cy="1615206"/>
          </a:xfrm>
        </p:spPr>
        <p:txBody>
          <a:bodyPr/>
          <a:lstStyle>
            <a:lvl1pPr marL="12700" indent="-12700">
              <a:lnSpc>
                <a:spcPct val="90000"/>
              </a:lnSpc>
              <a:buNone/>
              <a:tabLst/>
              <a:defRPr sz="4400"/>
            </a:lvl1pPr>
            <a:lvl2pPr marL="12700" indent="-12700">
              <a:spcBef>
                <a:spcPts val="0"/>
              </a:spcBef>
              <a:buNone/>
              <a:tabLst/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28FB96-DD84-2F4F-BD0C-AA7AD4F64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B4B6DA9-819D-374A-AFFE-8C78E2737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22437" y="3899741"/>
            <a:ext cx="2398740" cy="1959666"/>
          </a:xfrm>
        </p:spPr>
        <p:txBody>
          <a:bodyPr/>
          <a:lstStyle>
            <a:lvl1pPr marL="12700" indent="-12700">
              <a:buNone/>
              <a:tabLst/>
              <a:defRPr sz="1400" b="0"/>
            </a:lvl1pPr>
            <a:lvl2pPr marL="12700" indent="0">
              <a:spcBef>
                <a:spcPts val="2400"/>
              </a:spcBef>
              <a:buNone/>
              <a:tabLst/>
              <a:defRPr sz="18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2EC91E66-1C6B-1B41-8DE1-D859B52BF9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53020" y="3899741"/>
            <a:ext cx="2398740" cy="1959666"/>
          </a:xfrm>
        </p:spPr>
        <p:txBody>
          <a:bodyPr/>
          <a:lstStyle>
            <a:lvl1pPr marL="12700" indent="-12700">
              <a:buNone/>
              <a:tabLst/>
              <a:defRPr sz="1400" b="0"/>
            </a:lvl1pPr>
            <a:lvl2pPr marL="12700" indent="0">
              <a:spcBef>
                <a:spcPts val="2400"/>
              </a:spcBef>
              <a:buNone/>
              <a:tabLst/>
              <a:defRPr sz="18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40B046D6-39A5-324B-9831-0140DABD33C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41476" y="3899741"/>
            <a:ext cx="2398740" cy="1959666"/>
          </a:xfrm>
        </p:spPr>
        <p:txBody>
          <a:bodyPr/>
          <a:lstStyle>
            <a:lvl1pPr marL="12700" indent="-12700">
              <a:buNone/>
              <a:tabLst/>
              <a:defRPr sz="1400" b="0"/>
            </a:lvl1pPr>
            <a:lvl2pPr marL="12700" indent="0">
              <a:spcBef>
                <a:spcPts val="2400"/>
              </a:spcBef>
              <a:buNone/>
              <a:tabLst/>
              <a:defRPr sz="18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6D6BBB-82EE-6948-B6AB-574BBD35005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0021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BLANK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9C08C2D-7CCE-4A11-B9EC-7E9749E86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254717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691640"/>
            <a:ext cx="11274552" cy="40507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415956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1EF845A-C87E-C440-9FFE-60C59E2CECEA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F2AD6F45-B6F8-F748-A903-CE6B826253C6}"/>
              </a:ext>
            </a:extLst>
          </p:cNvPr>
          <p:cNvSpPr/>
          <p:nvPr userDrawn="1"/>
        </p:nvSpPr>
        <p:spPr>
          <a:xfrm>
            <a:off x="0" y="0"/>
            <a:ext cx="6054993" cy="3489977"/>
          </a:xfrm>
          <a:custGeom>
            <a:avLst/>
            <a:gdLst>
              <a:gd name="connsiteX0" fmla="*/ 728053 w 3748831"/>
              <a:gd name="connsiteY0" fmla="*/ 0 h 2160751"/>
              <a:gd name="connsiteX1" fmla="*/ 3748831 w 3748831"/>
              <a:gd name="connsiteY1" fmla="*/ 0 h 2160751"/>
              <a:gd name="connsiteX2" fmla="*/ 1889399 w 3748831"/>
              <a:gd name="connsiteY2" fmla="*/ 1071307 h 2160751"/>
              <a:gd name="connsiteX3" fmla="*/ 1889399 w 3748831"/>
              <a:gd name="connsiteY3" fmla="*/ 1072180 h 2160751"/>
              <a:gd name="connsiteX4" fmla="*/ 0 w 3748831"/>
              <a:gd name="connsiteY4" fmla="*/ 2160751 h 2160751"/>
              <a:gd name="connsiteX5" fmla="*/ 0 w 3748831"/>
              <a:gd name="connsiteY5" fmla="*/ 419485 h 2160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8831" h="2160751">
                <a:moveTo>
                  <a:pt x="728053" y="0"/>
                </a:moveTo>
                <a:lnTo>
                  <a:pt x="3748831" y="0"/>
                </a:lnTo>
                <a:lnTo>
                  <a:pt x="1889399" y="1071307"/>
                </a:lnTo>
                <a:lnTo>
                  <a:pt x="1889399" y="1072180"/>
                </a:lnTo>
                <a:lnTo>
                  <a:pt x="0" y="2160751"/>
                </a:lnTo>
                <a:lnTo>
                  <a:pt x="0" y="419485"/>
                </a:lnTo>
                <a:close/>
              </a:path>
            </a:pathLst>
          </a:custGeom>
          <a:gradFill>
            <a:gsLst>
              <a:gs pos="0">
                <a:srgbClr val="00FFFF"/>
              </a:gs>
              <a:gs pos="75000">
                <a:schemeClr val="accent1"/>
              </a:gs>
            </a:gsLst>
            <a:lin ang="0" scaled="0"/>
          </a:gra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25C5D00-4D43-F14F-84EE-C49D868CA9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41961" y="497762"/>
            <a:ext cx="1939100" cy="6280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2B4368-5EC0-B644-93C8-81DAFA6F21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81061" y="497760"/>
            <a:ext cx="978341" cy="628049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3E19B4-84A1-47DD-B01B-CCD8F8566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61341" y="2361350"/>
            <a:ext cx="4342979" cy="788104"/>
          </a:xfrm>
        </p:spPr>
        <p:txBody>
          <a:bodyPr/>
          <a:lstStyle>
            <a:lvl1pPr>
              <a:lnSpc>
                <a:spcPct val="85000"/>
              </a:lnSpc>
              <a:defRPr sz="3600" b="1"/>
            </a:lvl1pPr>
          </a:lstStyle>
          <a:p>
            <a:r>
              <a:rPr lang="en-US"/>
              <a:t>Click to enter presentation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319E07-9352-4F02-AAEE-A1442A295E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61341" y="3375620"/>
            <a:ext cx="4342979" cy="4770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enter presentation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1CB855-D148-4D9C-B2EB-999FD9DB8A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41960" y="4215236"/>
            <a:ext cx="4362359" cy="16169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November 9, 2020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CF44BB-96A6-8A4F-8238-E0EBA966266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20009" y="1043491"/>
            <a:ext cx="4674403" cy="5220783"/>
          </a:xfrm>
        </p:spPr>
        <p:txBody>
          <a:bodyPr tIns="1280160" bIns="0"/>
          <a:lstStyle>
            <a:lvl1pPr algn="ctr">
              <a:buNone/>
              <a:defRPr/>
            </a:lvl1pPr>
          </a:lstStyle>
          <a:p>
            <a:r>
              <a:rPr lang="en-US"/>
              <a:t>Product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F3B1D8-8A6F-4F4D-97CF-2A2AE844F37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9079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9CAABFD-6DA0-9B43-8C66-24E31D99760C}"/>
              </a:ext>
            </a:extLst>
          </p:cNvPr>
          <p:cNvSpPr/>
          <p:nvPr userDrawn="1"/>
        </p:nvSpPr>
        <p:spPr>
          <a:xfrm>
            <a:off x="5796951" y="6021238"/>
            <a:ext cx="6391874" cy="836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EFAB906-FF68-0D42-A6B7-BA872E8BE55C}"/>
              </a:ext>
            </a:extLst>
          </p:cNvPr>
          <p:cNvSpPr/>
          <p:nvPr userDrawn="1"/>
        </p:nvSpPr>
        <p:spPr>
          <a:xfrm rot="18924584">
            <a:off x="2545594" y="2597564"/>
            <a:ext cx="11066325" cy="2229593"/>
          </a:xfrm>
          <a:custGeom>
            <a:avLst/>
            <a:gdLst>
              <a:gd name="connsiteX0" fmla="*/ 9690327 w 11066325"/>
              <a:gd name="connsiteY0" fmla="*/ 0 h 2229593"/>
              <a:gd name="connsiteX1" fmla="*/ 11066325 w 11066325"/>
              <a:gd name="connsiteY1" fmla="*/ 1356456 h 2229593"/>
              <a:gd name="connsiteX2" fmla="*/ 10274531 w 11066325"/>
              <a:gd name="connsiteY2" fmla="*/ 2159656 h 2229593"/>
              <a:gd name="connsiteX3" fmla="*/ 10274531 w 11066325"/>
              <a:gd name="connsiteY3" fmla="*/ 2159657 h 2229593"/>
              <a:gd name="connsiteX4" fmla="*/ 10274173 w 11066325"/>
              <a:gd name="connsiteY4" fmla="*/ 2160019 h 2229593"/>
              <a:gd name="connsiteX5" fmla="*/ 10273811 w 11066325"/>
              <a:gd name="connsiteY5" fmla="*/ 2159662 h 2229593"/>
              <a:gd name="connsiteX6" fmla="*/ 2183257 w 11066325"/>
              <a:gd name="connsiteY6" fmla="*/ 2229593 h 2229593"/>
              <a:gd name="connsiteX7" fmla="*/ 0 w 11066325"/>
              <a:gd name="connsiteY7" fmla="*/ 77341 h 2229593"/>
              <a:gd name="connsiteX8" fmla="*/ 8091275 w 11066325"/>
              <a:gd name="connsiteY8" fmla="*/ 7404 h 2229593"/>
              <a:gd name="connsiteX9" fmla="*/ 8093992 w 11066325"/>
              <a:gd name="connsiteY9" fmla="*/ 10082 h 2229593"/>
              <a:gd name="connsiteX10" fmla="*/ 8280407 w 11066325"/>
              <a:gd name="connsiteY10" fmla="*/ 10082 h 2229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66325" h="2229593">
                <a:moveTo>
                  <a:pt x="9690327" y="0"/>
                </a:moveTo>
                <a:lnTo>
                  <a:pt x="11066325" y="1356456"/>
                </a:lnTo>
                <a:lnTo>
                  <a:pt x="10274531" y="2159656"/>
                </a:lnTo>
                <a:lnTo>
                  <a:pt x="10274531" y="2159657"/>
                </a:lnTo>
                <a:lnTo>
                  <a:pt x="10274173" y="2160019"/>
                </a:lnTo>
                <a:lnTo>
                  <a:pt x="10273811" y="2159662"/>
                </a:lnTo>
                <a:lnTo>
                  <a:pt x="2183257" y="2229593"/>
                </a:lnTo>
                <a:lnTo>
                  <a:pt x="0" y="77341"/>
                </a:lnTo>
                <a:lnTo>
                  <a:pt x="8091275" y="7404"/>
                </a:lnTo>
                <a:lnTo>
                  <a:pt x="8093992" y="10082"/>
                </a:lnTo>
                <a:lnTo>
                  <a:pt x="8280407" y="10082"/>
                </a:lnTo>
                <a:close/>
              </a:path>
            </a:pathLst>
          </a:custGeom>
          <a:gradFill>
            <a:gsLst>
              <a:gs pos="100000">
                <a:srgbClr val="00FFFF"/>
              </a:gs>
              <a:gs pos="0">
                <a:schemeClr val="accent1"/>
              </a:gs>
            </a:gsLst>
            <a:lin ang="0" scaled="0"/>
          </a:gra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E683AC8-69C8-9340-A0EA-997C0B874E2F}"/>
              </a:ext>
            </a:extLst>
          </p:cNvPr>
          <p:cNvSpPr/>
          <p:nvPr userDrawn="1"/>
        </p:nvSpPr>
        <p:spPr>
          <a:xfrm rot="5400000" flipH="1">
            <a:off x="6763005" y="1428902"/>
            <a:ext cx="5432611" cy="5425582"/>
          </a:xfrm>
          <a:custGeom>
            <a:avLst/>
            <a:gdLst>
              <a:gd name="connsiteX0" fmla="*/ 6957529 w 10673030"/>
              <a:gd name="connsiteY0" fmla="*/ 0 h 10659221"/>
              <a:gd name="connsiteX1" fmla="*/ 6957529 w 10673030"/>
              <a:gd name="connsiteY1" fmla="*/ 1 h 10659221"/>
              <a:gd name="connsiteX2" fmla="*/ 10673030 w 10673030"/>
              <a:gd name="connsiteY2" fmla="*/ 1 h 10659221"/>
              <a:gd name="connsiteX3" fmla="*/ 6984725 w 10673030"/>
              <a:gd name="connsiteY3" fmla="*/ 3688307 h 10659221"/>
              <a:gd name="connsiteX4" fmla="*/ 6957529 w 10673030"/>
              <a:gd name="connsiteY4" fmla="*/ 3688307 h 10659221"/>
              <a:gd name="connsiteX5" fmla="*/ 6957529 w 10673030"/>
              <a:gd name="connsiteY5" fmla="*/ 3722425 h 10659221"/>
              <a:gd name="connsiteX6" fmla="*/ 0 w 10673030"/>
              <a:gd name="connsiteY6" fmla="*/ 10659221 h 10659221"/>
              <a:gd name="connsiteX7" fmla="*/ 0 w 10673030"/>
              <a:gd name="connsiteY7" fmla="*/ 6936797 h 10659221"/>
              <a:gd name="connsiteX8" fmla="*/ 6956909 w 10673030"/>
              <a:gd name="connsiteY8" fmla="*/ 619 h 10659221"/>
              <a:gd name="connsiteX9" fmla="*/ 6956909 w 10673030"/>
              <a:gd name="connsiteY9" fmla="*/ 1 h 10659221"/>
              <a:gd name="connsiteX10" fmla="*/ 6957528 w 10673030"/>
              <a:gd name="connsiteY10" fmla="*/ 1 h 10659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673030" h="10659221">
                <a:moveTo>
                  <a:pt x="6957529" y="0"/>
                </a:moveTo>
                <a:lnTo>
                  <a:pt x="6957529" y="1"/>
                </a:lnTo>
                <a:lnTo>
                  <a:pt x="10673030" y="1"/>
                </a:lnTo>
                <a:lnTo>
                  <a:pt x="6984725" y="3688307"/>
                </a:lnTo>
                <a:lnTo>
                  <a:pt x="6957529" y="3688307"/>
                </a:lnTo>
                <a:lnTo>
                  <a:pt x="6957529" y="3722425"/>
                </a:lnTo>
                <a:lnTo>
                  <a:pt x="0" y="10659221"/>
                </a:lnTo>
                <a:lnTo>
                  <a:pt x="0" y="6936797"/>
                </a:lnTo>
                <a:lnTo>
                  <a:pt x="6956909" y="619"/>
                </a:lnTo>
                <a:lnTo>
                  <a:pt x="6956909" y="1"/>
                </a:lnTo>
                <a:lnTo>
                  <a:pt x="6957528" y="1"/>
                </a:lnTo>
                <a:close/>
              </a:path>
            </a:pathLst>
          </a:cu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1691640"/>
            <a:ext cx="11274552" cy="4050792"/>
          </a:xfrm>
        </p:spPr>
        <p:txBody>
          <a:bodyPr/>
          <a:lstStyle>
            <a:lvl1pPr marL="350838" indent="-339725">
              <a:spcBef>
                <a:spcPts val="1800"/>
              </a:spcBef>
              <a:buClr>
                <a:schemeClr val="bg2"/>
              </a:buClr>
              <a:buFont typeface="+mj-lt"/>
              <a:buAutoNum type="arabicPeriod"/>
              <a:tabLst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7DA728-F480-3845-9696-2FBB2A72B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5764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C42477-0BE7-3741-8091-F8850CC556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88825" cy="7010400"/>
          </a:xfrm>
          <a:solidFill>
            <a:schemeClr val="bg1">
              <a:lumMod val="95000"/>
            </a:schemeClr>
          </a:solidFill>
        </p:spPr>
        <p:txBody>
          <a:bodyPr tIns="182880"/>
          <a:lstStyle>
            <a:lvl1pPr algn="ctr">
              <a:buNone/>
              <a:defRPr/>
            </a:lvl1pPr>
          </a:lstStyle>
          <a:p>
            <a:endParaRPr lang="en-US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3FDD907D-6A6A-4D43-94BA-581EB658903A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0" y="778197"/>
            <a:ext cx="10759381" cy="6232156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7580BF0-327F-034F-B704-247FC3617C75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323653" y="3613069"/>
            <a:ext cx="5865172" cy="3397284"/>
          </a:xfrm>
          <a:prstGeom prst="rtTriangle">
            <a:avLst/>
          </a:prstGeom>
          <a:gradFill>
            <a:gsLst>
              <a:gs pos="0">
                <a:srgbClr val="00FFFF"/>
              </a:gs>
              <a:gs pos="100000">
                <a:schemeClr val="accent1"/>
              </a:gs>
            </a:gsLst>
            <a:lin ang="0" scaled="0"/>
          </a:gra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6CA8BF6-1A85-7F4C-B9E4-8E16BB656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66350" y="3140946"/>
            <a:ext cx="537804" cy="85982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000304-C2FA-C24C-9730-DF56FBCDB0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6725" y="4932025"/>
            <a:ext cx="5627687" cy="1619250"/>
          </a:xfrm>
        </p:spPr>
        <p:txBody>
          <a:bodyPr/>
          <a:lstStyle>
            <a:lvl1pPr>
              <a:buNone/>
              <a:defRPr sz="2800"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7E947B-CEA5-3748-90D2-82C2A6D335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3871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CBA71D9-675A-4F40-94DA-6A30D93681D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2109024"/>
            <a:ext cx="1762831" cy="4050792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600" b="1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Text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C41CF8B-D082-E448-8494-1A819DA08B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42577" y="2109024"/>
            <a:ext cx="1762831" cy="4050792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600" b="1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Text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6ADC1FC-8100-4C4C-A2E3-3C979271F1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27955" y="2109024"/>
            <a:ext cx="1762831" cy="4050792"/>
          </a:xfrm>
          <a:solidFill>
            <a:schemeClr val="bg1"/>
          </a:solidFill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600" b="1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Text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F2AD9FD1-C8A7-F541-9934-4D6E38E0CF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3417" y="2109024"/>
            <a:ext cx="1762831" cy="4050792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600" b="1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Text level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2D3461FA-FC27-DB42-A7C2-1CF2C75F6B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68795" y="2109024"/>
            <a:ext cx="1762831" cy="4050792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600" b="1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Text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825E3D-07E9-5744-8FD2-691CE4A0EA2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7763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120" y="2748563"/>
            <a:ext cx="2395416" cy="849076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800" b="0"/>
            </a:lvl1pPr>
            <a:lvl2pPr marL="14288" indent="0">
              <a:spcBef>
                <a:spcPts val="1200"/>
              </a:spcBef>
              <a:spcAft>
                <a:spcPts val="0"/>
              </a:spcAft>
              <a:buNone/>
              <a:tabLst/>
              <a:defRPr sz="1600"/>
            </a:lvl2pPr>
          </a:lstStyle>
          <a:p>
            <a:pPr lvl="0"/>
            <a:r>
              <a:rPr lang="en-US"/>
              <a:t>Copy</a:t>
            </a:r>
          </a:p>
          <a:p>
            <a:pPr lvl="1"/>
            <a:r>
              <a:rPr lang="en-US"/>
              <a:t>Body Copy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C41CF8B-D082-E448-8494-1A819DA08B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130" y="3738270"/>
            <a:ext cx="2300942" cy="189154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200" b="0" i="1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825E3D-07E9-5744-8FD2-691CE4A0EA2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C28AEB24-7423-324C-B242-0EE551ED77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13319" y="457200"/>
            <a:ext cx="7960005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89FC49EC-1975-FE46-9144-4150D7B244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773" y="1054940"/>
            <a:ext cx="11225908" cy="365760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3368DA66-61F4-3D49-9E5C-514D26868486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37130" y="1565664"/>
            <a:ext cx="833438" cy="835026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DFAC5AC7-ED51-F441-9CBD-45881E7ABF7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033589" y="1565664"/>
            <a:ext cx="833438" cy="835026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674BF0B8-37E6-9D4F-972E-003972337CF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2120" y="2460650"/>
            <a:ext cx="2395416" cy="257933"/>
          </a:xfrm>
        </p:spPr>
        <p:txBody>
          <a:bodyPr/>
          <a:lstStyle>
            <a:lvl1pPr marL="171450" indent="-171450">
              <a:buClr>
                <a:schemeClr val="tx1"/>
              </a:buClr>
              <a:buNone/>
              <a:tabLst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2E337CF-4D9B-6843-8E7A-F301EBBE9F3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63569" y="2460650"/>
            <a:ext cx="2395416" cy="257933"/>
          </a:xfrm>
        </p:spPr>
        <p:txBody>
          <a:bodyPr/>
          <a:lstStyle>
            <a:lvl1pPr marL="171450" indent="-171450">
              <a:buClr>
                <a:schemeClr val="tx1"/>
              </a:buClr>
              <a:buNone/>
              <a:tabLst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E47D2FC0-8CF2-4043-8501-A0EC1AE946F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048579" y="2748563"/>
            <a:ext cx="2395416" cy="849076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800" b="0"/>
            </a:lvl1pPr>
            <a:lvl2pPr marL="14288" indent="0">
              <a:spcBef>
                <a:spcPts val="1200"/>
              </a:spcBef>
              <a:spcAft>
                <a:spcPts val="0"/>
              </a:spcAft>
              <a:buNone/>
              <a:tabLst/>
              <a:defRPr sz="1600"/>
            </a:lvl2pPr>
          </a:lstStyle>
          <a:p>
            <a:pPr lvl="0"/>
            <a:r>
              <a:rPr lang="en-US"/>
              <a:t>Copy</a:t>
            </a:r>
          </a:p>
          <a:p>
            <a:pPr lvl="1"/>
            <a:r>
              <a:rPr lang="en-US"/>
              <a:t>Body Copy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B0298112-7D30-4042-9E30-472F6E4C3B9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125497" y="3738270"/>
            <a:ext cx="2300942" cy="189154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200" b="0" i="1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859E2AB7-7432-6C48-B2C5-9557AFAC276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048579" y="3738270"/>
            <a:ext cx="2300942" cy="189154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200" b="0" i="1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41" name="Picture Placeholder 7">
            <a:extLst>
              <a:ext uri="{FF2B5EF4-FFF2-40B4-BE49-F238E27FC236}">
                <a16:creationId xmlns:a16="http://schemas.microsoft.com/office/drawing/2014/main" id="{818DFC6F-BD33-9449-9257-13CC43C8E345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37129" y="4009060"/>
            <a:ext cx="2300941" cy="2301333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2B673C7E-91F9-1E4B-B6F2-45EA0067BD9F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125496" y="4009060"/>
            <a:ext cx="2300941" cy="2301333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43" name="Picture Placeholder 7">
            <a:extLst>
              <a:ext uri="{FF2B5EF4-FFF2-40B4-BE49-F238E27FC236}">
                <a16:creationId xmlns:a16="http://schemas.microsoft.com/office/drawing/2014/main" id="{2138FDA7-2271-254E-A4A2-6F5C466C3970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6078558" y="4009060"/>
            <a:ext cx="2300941" cy="2301333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77D8D44-5922-7E44-B25E-9D919F6C1F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2" y="457200"/>
            <a:ext cx="1956238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98817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120" y="2748563"/>
            <a:ext cx="2395416" cy="849076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800" b="0"/>
            </a:lvl1pPr>
            <a:lvl2pPr marL="14288" indent="0">
              <a:spcBef>
                <a:spcPts val="1200"/>
              </a:spcBef>
              <a:spcAft>
                <a:spcPts val="0"/>
              </a:spcAft>
              <a:buNone/>
              <a:tabLst/>
              <a:defRPr sz="1600"/>
            </a:lvl2pPr>
          </a:lstStyle>
          <a:p>
            <a:pPr lvl="0"/>
            <a:r>
              <a:rPr lang="en-US"/>
              <a:t>Copy</a:t>
            </a:r>
          </a:p>
          <a:p>
            <a:pPr lvl="1"/>
            <a:r>
              <a:rPr lang="en-US"/>
              <a:t>Body Copy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C41CF8B-D082-E448-8494-1A819DA08B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130" y="3738270"/>
            <a:ext cx="2300942" cy="189154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200" b="0" i="1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825E3D-07E9-5744-8FD2-691CE4A0EA2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C28AEB24-7423-324C-B242-0EE551ED77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13319" y="457200"/>
            <a:ext cx="7960005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89FC49EC-1975-FE46-9144-4150D7B244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773" y="1054940"/>
            <a:ext cx="11225908" cy="365760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3368DA66-61F4-3D49-9E5C-514D26868486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37130" y="1565664"/>
            <a:ext cx="833438" cy="835026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DFAC5AC7-ED51-F441-9CBD-45881E7ABF7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033589" y="1565664"/>
            <a:ext cx="833438" cy="835026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674BF0B8-37E6-9D4F-972E-003972337CF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2120" y="2460650"/>
            <a:ext cx="2395416" cy="257933"/>
          </a:xfrm>
        </p:spPr>
        <p:txBody>
          <a:bodyPr/>
          <a:lstStyle>
            <a:lvl1pPr marL="171450" indent="-171450">
              <a:buClr>
                <a:schemeClr val="tx1"/>
              </a:buClr>
              <a:buNone/>
              <a:tabLst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2E337CF-4D9B-6843-8E7A-F301EBBE9F3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63569" y="2460650"/>
            <a:ext cx="2395416" cy="257933"/>
          </a:xfrm>
        </p:spPr>
        <p:txBody>
          <a:bodyPr/>
          <a:lstStyle>
            <a:lvl1pPr marL="171450" indent="-171450">
              <a:buClr>
                <a:schemeClr val="tx1"/>
              </a:buClr>
              <a:buNone/>
              <a:tabLst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E47D2FC0-8CF2-4043-8501-A0EC1AE946F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048579" y="2748563"/>
            <a:ext cx="2395416" cy="849076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800" b="0"/>
            </a:lvl1pPr>
            <a:lvl2pPr marL="14288" indent="0">
              <a:spcBef>
                <a:spcPts val="1200"/>
              </a:spcBef>
              <a:spcAft>
                <a:spcPts val="0"/>
              </a:spcAft>
              <a:buNone/>
              <a:tabLst/>
              <a:defRPr sz="1600"/>
            </a:lvl2pPr>
          </a:lstStyle>
          <a:p>
            <a:pPr lvl="0"/>
            <a:r>
              <a:rPr lang="en-US"/>
              <a:t>Copy</a:t>
            </a:r>
          </a:p>
          <a:p>
            <a:pPr lvl="1"/>
            <a:r>
              <a:rPr lang="en-US"/>
              <a:t>Body Copy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B0298112-7D30-4042-9E30-472F6E4C3B9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125497" y="3738270"/>
            <a:ext cx="2300942" cy="189154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200" b="0" i="1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859E2AB7-7432-6C48-B2C5-9557AFAC276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048579" y="3738270"/>
            <a:ext cx="2300942" cy="189154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200" b="0" i="1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41" name="Picture Placeholder 7">
            <a:extLst>
              <a:ext uri="{FF2B5EF4-FFF2-40B4-BE49-F238E27FC236}">
                <a16:creationId xmlns:a16="http://schemas.microsoft.com/office/drawing/2014/main" id="{818DFC6F-BD33-9449-9257-13CC43C8E345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37129" y="4009060"/>
            <a:ext cx="2300941" cy="2301333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2B673C7E-91F9-1E4B-B6F2-45EA0067BD9F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125496" y="4009060"/>
            <a:ext cx="2300941" cy="2301333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43" name="Picture Placeholder 7">
            <a:extLst>
              <a:ext uri="{FF2B5EF4-FFF2-40B4-BE49-F238E27FC236}">
                <a16:creationId xmlns:a16="http://schemas.microsoft.com/office/drawing/2014/main" id="{2138FDA7-2271-254E-A4A2-6F5C466C3970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6078558" y="4009060"/>
            <a:ext cx="2300941" cy="2301333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77D8D44-5922-7E44-B25E-9D919F6C1F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2" y="457200"/>
            <a:ext cx="1956238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30193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7843646B-228F-1747-B35D-15503FE6E49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829300" y="0"/>
            <a:ext cx="6359525" cy="6858000"/>
          </a:xfrm>
          <a:solidFill>
            <a:schemeClr val="bg1">
              <a:lumMod val="85000"/>
            </a:schemeClr>
          </a:solidFill>
        </p:spPr>
        <p:txBody>
          <a:bodyPr tIns="182880" rIns="182880"/>
          <a:lstStyle>
            <a:lvl1pPr algn="r">
              <a:buNone/>
              <a:defRPr sz="1400"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9E99373-DEC0-664B-B238-DDDC1E3E0610}"/>
              </a:ext>
            </a:extLst>
          </p:cNvPr>
          <p:cNvSpPr/>
          <p:nvPr userDrawn="1"/>
        </p:nvSpPr>
        <p:spPr>
          <a:xfrm>
            <a:off x="0" y="0"/>
            <a:ext cx="6542205" cy="6858000"/>
          </a:xfrm>
          <a:custGeom>
            <a:avLst/>
            <a:gdLst>
              <a:gd name="connsiteX0" fmla="*/ 0 w 6542205"/>
              <a:gd name="connsiteY0" fmla="*/ 0 h 6858000"/>
              <a:gd name="connsiteX1" fmla="*/ 5960714 w 6542205"/>
              <a:gd name="connsiteY1" fmla="*/ 0 h 6858000"/>
              <a:gd name="connsiteX2" fmla="*/ 6542205 w 6542205"/>
              <a:gd name="connsiteY2" fmla="*/ 6858000 h 6858000"/>
              <a:gd name="connsiteX3" fmla="*/ 0 w 6542205"/>
              <a:gd name="connsiteY3" fmla="*/ 6858000 h 6858000"/>
              <a:gd name="connsiteX4" fmla="*/ 0 w 65422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2205" h="6858000">
                <a:moveTo>
                  <a:pt x="0" y="0"/>
                </a:moveTo>
                <a:lnTo>
                  <a:pt x="5960714" y="0"/>
                </a:lnTo>
                <a:lnTo>
                  <a:pt x="654220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8012277-6884-1749-B208-77E9BC24E66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924234" y="7003178"/>
            <a:ext cx="1264591" cy="457200"/>
          </a:xfrm>
        </p:spPr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67CFEF8C-0ABF-1A4F-98C3-F7E1E815753C}"/>
              </a:ext>
            </a:extLst>
          </p:cNvPr>
          <p:cNvSpPr/>
          <p:nvPr userDrawn="1"/>
        </p:nvSpPr>
        <p:spPr>
          <a:xfrm>
            <a:off x="5892489" y="13199"/>
            <a:ext cx="823031" cy="6858000"/>
          </a:xfrm>
          <a:custGeom>
            <a:avLst/>
            <a:gdLst>
              <a:gd name="connsiteX0" fmla="*/ 0 w 823031"/>
              <a:gd name="connsiteY0" fmla="*/ 0 h 6858000"/>
              <a:gd name="connsiteX1" fmla="*/ 241540 w 823031"/>
              <a:gd name="connsiteY1" fmla="*/ 0 h 6858000"/>
              <a:gd name="connsiteX2" fmla="*/ 823031 w 823031"/>
              <a:gd name="connsiteY2" fmla="*/ 6858000 h 6858000"/>
              <a:gd name="connsiteX3" fmla="*/ 581491 w 823031"/>
              <a:gd name="connsiteY3" fmla="*/ 6858000 h 6858000"/>
              <a:gd name="connsiteX4" fmla="*/ 0 w 823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31" h="6858000">
                <a:moveTo>
                  <a:pt x="0" y="0"/>
                </a:moveTo>
                <a:lnTo>
                  <a:pt x="241540" y="0"/>
                </a:lnTo>
                <a:lnTo>
                  <a:pt x="823031" y="6858000"/>
                </a:lnTo>
                <a:lnTo>
                  <a:pt x="581491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FFFF"/>
              </a:gs>
              <a:gs pos="96000">
                <a:srgbClr val="0099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1D0DA89-7405-DC4B-A96C-5094EA91E3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1270" y="4334750"/>
            <a:ext cx="910422" cy="920107"/>
          </a:xfrm>
          <a:noFill/>
        </p:spPr>
        <p:txBody>
          <a:bodyPr/>
          <a:lstStyle>
            <a:lvl1pPr marL="11113" indent="-11113" algn="ctr">
              <a:buNone/>
              <a:tabLst/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352F8512-FA95-5A4E-81F6-0039CEA4D4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7666" y="4334751"/>
            <a:ext cx="4112007" cy="920106"/>
          </a:xfrm>
        </p:spPr>
        <p:txBody>
          <a:bodyPr/>
          <a:lstStyle>
            <a:lvl1pPr>
              <a:buNone/>
              <a:defRPr sz="2000" b="0">
                <a:solidFill>
                  <a:schemeClr val="tx1"/>
                </a:solidFill>
              </a:defRPr>
            </a:lvl1pPr>
            <a:lvl2pPr marL="11113" indent="-11113">
              <a:spcBef>
                <a:spcPts val="1200"/>
              </a:spcBef>
              <a:buNone/>
              <a:tabLst/>
              <a:defRPr sz="1600"/>
            </a:lvl2pPr>
            <a:lvl3pPr marL="11113" indent="0">
              <a:buNone/>
              <a:tabLst/>
              <a:defRPr sz="2000"/>
            </a:lvl3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1270" y="1915030"/>
            <a:ext cx="5178403" cy="2199218"/>
          </a:xfrm>
        </p:spPr>
        <p:txBody>
          <a:bodyPr/>
          <a:lstStyle>
            <a:lvl1pPr marL="17463" indent="-17463">
              <a:buNone/>
              <a:tabLst/>
              <a:defRPr sz="2800"/>
            </a:lvl1pPr>
            <a:lvl2pPr marL="11113" indent="-11113">
              <a:spcBef>
                <a:spcPts val="1200"/>
              </a:spcBef>
              <a:buNone/>
              <a:tabLst/>
              <a:defRPr sz="1600"/>
            </a:lvl2pPr>
            <a:lvl3pPr marL="11113" indent="0">
              <a:buNone/>
              <a:tabLst/>
              <a:defRPr sz="2000"/>
            </a:lvl3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185461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81EB5A-184F-FB4A-A0C1-4F742B3AE2B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8325DF86-D687-2044-BA26-5BB1808B4A50}"/>
              </a:ext>
            </a:extLst>
          </p:cNvPr>
          <p:cNvSpPr/>
          <p:nvPr userDrawn="1"/>
        </p:nvSpPr>
        <p:spPr>
          <a:xfrm>
            <a:off x="0" y="13199"/>
            <a:ext cx="5224984" cy="6858000"/>
          </a:xfrm>
          <a:custGeom>
            <a:avLst/>
            <a:gdLst>
              <a:gd name="connsiteX0" fmla="*/ 0 w 5224984"/>
              <a:gd name="connsiteY0" fmla="*/ 0 h 6858000"/>
              <a:gd name="connsiteX1" fmla="*/ 4643493 w 5224984"/>
              <a:gd name="connsiteY1" fmla="*/ 0 h 6858000"/>
              <a:gd name="connsiteX2" fmla="*/ 5224984 w 5224984"/>
              <a:gd name="connsiteY2" fmla="*/ 6858000 h 6858000"/>
              <a:gd name="connsiteX3" fmla="*/ 0 w 52249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4984" h="6858000">
                <a:moveTo>
                  <a:pt x="0" y="0"/>
                </a:moveTo>
                <a:lnTo>
                  <a:pt x="4643493" y="0"/>
                </a:lnTo>
                <a:lnTo>
                  <a:pt x="522498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2AB3EE4-F664-404C-BF6C-1C4CED4119FC}"/>
              </a:ext>
            </a:extLst>
          </p:cNvPr>
          <p:cNvSpPr/>
          <p:nvPr userDrawn="1"/>
        </p:nvSpPr>
        <p:spPr>
          <a:xfrm>
            <a:off x="4575268" y="13199"/>
            <a:ext cx="823031" cy="6858000"/>
          </a:xfrm>
          <a:custGeom>
            <a:avLst/>
            <a:gdLst>
              <a:gd name="connsiteX0" fmla="*/ 0 w 823031"/>
              <a:gd name="connsiteY0" fmla="*/ 0 h 6858000"/>
              <a:gd name="connsiteX1" fmla="*/ 241540 w 823031"/>
              <a:gd name="connsiteY1" fmla="*/ 0 h 6858000"/>
              <a:gd name="connsiteX2" fmla="*/ 823031 w 823031"/>
              <a:gd name="connsiteY2" fmla="*/ 6858000 h 6858000"/>
              <a:gd name="connsiteX3" fmla="*/ 581491 w 823031"/>
              <a:gd name="connsiteY3" fmla="*/ 6858000 h 6858000"/>
              <a:gd name="connsiteX4" fmla="*/ 0 w 823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31" h="6858000">
                <a:moveTo>
                  <a:pt x="0" y="0"/>
                </a:moveTo>
                <a:lnTo>
                  <a:pt x="241540" y="0"/>
                </a:lnTo>
                <a:lnTo>
                  <a:pt x="823031" y="6858000"/>
                </a:lnTo>
                <a:lnTo>
                  <a:pt x="581491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FFFF"/>
              </a:gs>
              <a:gs pos="96000">
                <a:srgbClr val="0099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35A9425-5653-384A-B3A9-66922432E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7242" y="1884350"/>
            <a:ext cx="5052032" cy="324460"/>
          </a:xfrm>
        </p:spPr>
        <p:txBody>
          <a:bodyPr/>
          <a:lstStyle>
            <a:lvl1pPr marL="11113" indent="-11113">
              <a:spcBef>
                <a:spcPts val="7000"/>
              </a:spcBef>
              <a:spcAft>
                <a:spcPts val="0"/>
              </a:spcAft>
              <a:buNone/>
              <a:tabLst/>
              <a:defRPr sz="1800">
                <a:solidFill>
                  <a:schemeClr val="tx1"/>
                </a:solidFill>
              </a:defRPr>
            </a:lvl1pPr>
            <a:lvl2pPr marL="11113" indent="0">
              <a:spcBef>
                <a:spcPts val="7000"/>
              </a:spcBef>
              <a:buNone/>
              <a:tabLst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BAC6DEF-4AA2-0A4E-B30C-DE879C3838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977" y="1579549"/>
            <a:ext cx="3700292" cy="4050792"/>
          </a:xfrm>
        </p:spPr>
        <p:txBody>
          <a:bodyPr/>
          <a:lstStyle>
            <a:lvl1pPr marL="11113" indent="-11113">
              <a:spcBef>
                <a:spcPts val="2400"/>
              </a:spcBef>
              <a:spcAft>
                <a:spcPts val="6200"/>
              </a:spcAft>
              <a:buNone/>
              <a:tabLst/>
              <a:defRPr sz="4800">
                <a:solidFill>
                  <a:schemeClr val="bg1"/>
                </a:solidFill>
              </a:defRPr>
            </a:lvl1pPr>
            <a:lvl2pPr marL="11113" indent="0">
              <a:spcBef>
                <a:spcPts val="3600"/>
              </a:spcBef>
              <a:buNone/>
              <a:tabLst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147759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1EF845A-C87E-C440-9FFE-60C59E2CECEA}"/>
              </a:ext>
            </a:extLst>
          </p:cNvPr>
          <p:cNvSpPr/>
          <p:nvPr userDrawn="1"/>
        </p:nvSpPr>
        <p:spPr>
          <a:xfrm>
            <a:off x="1" y="0"/>
            <a:ext cx="120820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CF44BB-96A6-8A4F-8238-E0EBA966266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67" y="1043491"/>
            <a:ext cx="5434845" cy="5220783"/>
          </a:xfrm>
        </p:spPr>
        <p:txBody>
          <a:bodyPr tIns="1280160" bIns="0"/>
          <a:lstStyle>
            <a:lvl1pPr algn="ctr">
              <a:buNone/>
              <a:defRPr/>
            </a:lvl1pPr>
          </a:lstStyle>
          <a:p>
            <a:r>
              <a:rPr lang="en-US"/>
              <a:t>product 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1B2EC0-729F-F848-B08A-549D05A351DC}"/>
              </a:ext>
            </a:extLst>
          </p:cNvPr>
          <p:cNvSpPr/>
          <p:nvPr userDrawn="1"/>
        </p:nvSpPr>
        <p:spPr>
          <a:xfrm>
            <a:off x="-1" y="4747824"/>
            <a:ext cx="12188826" cy="2110175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16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E8A51-BA72-6D47-9385-C2878AAC1B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38701" y="1235075"/>
            <a:ext cx="4910547" cy="4760913"/>
          </a:xfrm>
        </p:spPr>
        <p:txBody>
          <a:bodyPr/>
          <a:lstStyle>
            <a:lvl1pPr marL="66675" indent="0">
              <a:spcBef>
                <a:spcPts val="0"/>
              </a:spcBef>
              <a:buNone/>
              <a:tabLst/>
              <a:defRPr/>
            </a:lvl1pPr>
            <a:lvl2pPr marL="14288" indent="0">
              <a:lnSpc>
                <a:spcPct val="80000"/>
              </a:lnSpc>
              <a:spcBef>
                <a:spcPts val="600"/>
              </a:spcBef>
              <a:buNone/>
              <a:tabLst/>
              <a:defRPr sz="6600" b="1">
                <a:solidFill>
                  <a:schemeClr val="bg2"/>
                </a:solidFill>
              </a:defRPr>
            </a:lvl2pPr>
            <a:lvl3pPr marL="66675" indent="0">
              <a:spcBef>
                <a:spcPts val="1200"/>
              </a:spcBef>
              <a:buNone/>
              <a:tabLst/>
              <a:defRPr sz="1800" b="0">
                <a:solidFill>
                  <a:schemeClr val="tx1"/>
                </a:solidFill>
              </a:defRPr>
            </a:lvl3pPr>
            <a:lvl4pPr>
              <a:buNone/>
              <a:defRPr/>
            </a:lvl4pPr>
          </a:lstStyle>
          <a:p>
            <a:pPr lvl="0"/>
            <a:r>
              <a:rPr lang="en-US"/>
              <a:t>Introducing</a:t>
            </a:r>
          </a:p>
          <a:p>
            <a:pPr lvl="1"/>
            <a:r>
              <a:rPr lang="en-US"/>
              <a:t>Product Name</a:t>
            </a:r>
          </a:p>
          <a:p>
            <a:pPr lvl="2"/>
            <a:r>
              <a:rPr lang="en-US"/>
              <a:t>Description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4B414BA0-BB91-DC44-A07E-67BE940AF53D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4E24A-8A79-4C45-B715-2C1F35B308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3590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E12CDFC-957B-8B40-8A0D-506B1CD19F6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7711" y="358814"/>
            <a:ext cx="4641448" cy="6192457"/>
          </a:xfrm>
          <a:noFill/>
        </p:spPr>
        <p:txBody>
          <a:bodyPr tIns="0" bIns="1005840" anchor="ctr" anchorCtr="0"/>
          <a:lstStyle>
            <a:lvl1pPr algn="ctr">
              <a:buNone/>
              <a:defRPr/>
            </a:lvl1pPr>
          </a:lstStyle>
          <a:p>
            <a:r>
              <a:rPr lang="en-US"/>
              <a:t>product photo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40213" y="2011392"/>
            <a:ext cx="2691980" cy="805626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800" b="0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First level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048612F-7141-E649-A999-540F44E18F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92023" y="2011392"/>
            <a:ext cx="2691980" cy="805626"/>
          </a:xfrm>
        </p:spPr>
        <p:txBody>
          <a:bodyPr/>
          <a:lstStyle>
            <a:lvl1pPr marL="14288" marR="0" indent="-14288" algn="l" defTabSz="914126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0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First level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1C06587D-C31E-0744-87F2-E3A58A5018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40213" y="3577302"/>
            <a:ext cx="2691980" cy="805626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800" b="0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First level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0B717640-7191-4B40-B1D1-86C4281946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92023" y="3577302"/>
            <a:ext cx="2691980" cy="805626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800" b="0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First level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A466462E-D5CD-7940-934A-7D4953ADDD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40213" y="5154642"/>
            <a:ext cx="2691980" cy="805626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800" b="0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First level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0AB9A2CF-B9C8-9044-803B-824EBD5B63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92023" y="5154642"/>
            <a:ext cx="2691980" cy="805626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800" b="0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First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61DFC32-7E93-7D44-AD18-2F9E0B7E778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9670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-1col-5D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DF2F3525-D634-9349-8A9A-A0BB064D5236}"/>
              </a:ext>
            </a:extLst>
          </p:cNvPr>
          <p:cNvSpPr/>
          <p:nvPr userDrawn="1"/>
        </p:nvSpPr>
        <p:spPr>
          <a:xfrm>
            <a:off x="0" y="13199"/>
            <a:ext cx="5348971" cy="6858000"/>
          </a:xfrm>
          <a:custGeom>
            <a:avLst/>
            <a:gdLst>
              <a:gd name="connsiteX0" fmla="*/ 0 w 5348971"/>
              <a:gd name="connsiteY0" fmla="*/ 0 h 6858000"/>
              <a:gd name="connsiteX1" fmla="*/ 123987 w 5348971"/>
              <a:gd name="connsiteY1" fmla="*/ 0 h 6858000"/>
              <a:gd name="connsiteX2" fmla="*/ 4643493 w 5348971"/>
              <a:gd name="connsiteY2" fmla="*/ 0 h 6858000"/>
              <a:gd name="connsiteX3" fmla="*/ 4767480 w 5348971"/>
              <a:gd name="connsiteY3" fmla="*/ 0 h 6858000"/>
              <a:gd name="connsiteX4" fmla="*/ 5348971 w 5348971"/>
              <a:gd name="connsiteY4" fmla="*/ 6858000 h 6858000"/>
              <a:gd name="connsiteX5" fmla="*/ 5224984 w 5348971"/>
              <a:gd name="connsiteY5" fmla="*/ 6858000 h 6858000"/>
              <a:gd name="connsiteX6" fmla="*/ 123987 w 5348971"/>
              <a:gd name="connsiteY6" fmla="*/ 6858000 h 6858000"/>
              <a:gd name="connsiteX7" fmla="*/ 0 w 534897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48971" h="6858000">
                <a:moveTo>
                  <a:pt x="0" y="0"/>
                </a:moveTo>
                <a:lnTo>
                  <a:pt x="123987" y="0"/>
                </a:lnTo>
                <a:lnTo>
                  <a:pt x="4643493" y="0"/>
                </a:lnTo>
                <a:lnTo>
                  <a:pt x="4767480" y="0"/>
                </a:lnTo>
                <a:lnTo>
                  <a:pt x="5348971" y="6858000"/>
                </a:lnTo>
                <a:lnTo>
                  <a:pt x="5224984" y="6858000"/>
                </a:lnTo>
                <a:lnTo>
                  <a:pt x="123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62D3DD3F-32A4-6249-9F6A-D456FAF2F706}"/>
              </a:ext>
            </a:extLst>
          </p:cNvPr>
          <p:cNvSpPr/>
          <p:nvPr userDrawn="1"/>
        </p:nvSpPr>
        <p:spPr>
          <a:xfrm>
            <a:off x="4739022" y="13199"/>
            <a:ext cx="823031" cy="6858000"/>
          </a:xfrm>
          <a:custGeom>
            <a:avLst/>
            <a:gdLst>
              <a:gd name="connsiteX0" fmla="*/ 0 w 823031"/>
              <a:gd name="connsiteY0" fmla="*/ 0 h 6858000"/>
              <a:gd name="connsiteX1" fmla="*/ 241540 w 823031"/>
              <a:gd name="connsiteY1" fmla="*/ 0 h 6858000"/>
              <a:gd name="connsiteX2" fmla="*/ 823031 w 823031"/>
              <a:gd name="connsiteY2" fmla="*/ 6858000 h 6858000"/>
              <a:gd name="connsiteX3" fmla="*/ 581491 w 823031"/>
              <a:gd name="connsiteY3" fmla="*/ 6858000 h 6858000"/>
              <a:gd name="connsiteX4" fmla="*/ 0 w 823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31" h="6858000">
                <a:moveTo>
                  <a:pt x="0" y="0"/>
                </a:moveTo>
                <a:lnTo>
                  <a:pt x="241540" y="0"/>
                </a:lnTo>
                <a:lnTo>
                  <a:pt x="823031" y="6858000"/>
                </a:lnTo>
                <a:lnTo>
                  <a:pt x="581491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FFFF"/>
              </a:gs>
              <a:gs pos="96000">
                <a:srgbClr val="0099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ECA5714-6EB9-454A-AC6C-483F4EC880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9790" y="4205358"/>
            <a:ext cx="4339232" cy="1980735"/>
          </a:xfrm>
        </p:spPr>
        <p:txBody>
          <a:bodyPr/>
          <a:lstStyle>
            <a:lvl1pPr marL="11113" indent="-11113">
              <a:buNone/>
              <a:tabLst/>
              <a:defRPr b="0">
                <a:solidFill>
                  <a:schemeClr val="bg1"/>
                </a:solidFill>
              </a:defRPr>
            </a:lvl1pPr>
            <a:lvl2pPr marL="11113" indent="-11113">
              <a:spcBef>
                <a:spcPts val="0"/>
              </a:spcBef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Subhead Info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99AD63FA-9990-B74D-B745-4DC2683AEAA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15036" y="563801"/>
            <a:ext cx="919164" cy="906223"/>
          </a:xfrm>
        </p:spPr>
        <p:txBody>
          <a:bodyPr/>
          <a:lstStyle>
            <a:lvl1pPr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C7261B6-1239-DB44-A6C2-CCB1FEB529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12743" y="1607666"/>
            <a:ext cx="5783017" cy="491490"/>
          </a:xfrm>
        </p:spPr>
        <p:txBody>
          <a:bodyPr/>
          <a:lstStyle>
            <a:lvl1pPr marL="11113" indent="-11113">
              <a:spcBef>
                <a:spcPts val="1200"/>
              </a:spcBef>
              <a:buNone/>
              <a:tabLst/>
              <a:defRPr sz="2000" b="1">
                <a:solidFill>
                  <a:schemeClr val="bg2"/>
                </a:solidFill>
              </a:defRPr>
            </a:lvl1pPr>
            <a:lvl2pPr marL="11113" indent="-11113">
              <a:spcBef>
                <a:spcPts val="300"/>
              </a:spcBef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984A7FCE-E7DD-5E44-B5DA-603FFB115CA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Arial" panose="020B0604020202020204"/>
              <a:ea typeface="+mn-ea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D6D0514-4DBA-CD4A-986B-7112DCB52E7B}"/>
              </a:ext>
            </a:extLst>
          </p:cNvPr>
          <p:cNvSpPr txBox="1">
            <a:spLocks/>
          </p:cNvSpPr>
          <p:nvPr userDrawn="1"/>
        </p:nvSpPr>
        <p:spPr>
          <a:xfrm>
            <a:off x="399789" y="671906"/>
            <a:ext cx="11225908" cy="639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200" b="1">
                <a:solidFill>
                  <a:schemeClr val="accent1"/>
                </a:solidFill>
              </a:rPr>
              <a:t>Headline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90888E9B-829A-9E40-B99B-7AE9E26650F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15036" y="3698886"/>
            <a:ext cx="919164" cy="906223"/>
          </a:xfrm>
        </p:spPr>
        <p:txBody>
          <a:bodyPr/>
          <a:lstStyle>
            <a:lvl1pPr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DF6BFBD8-4610-004F-9037-28968ED4160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2743" y="4729688"/>
            <a:ext cx="5783017" cy="491490"/>
          </a:xfrm>
        </p:spPr>
        <p:txBody>
          <a:bodyPr/>
          <a:lstStyle>
            <a:lvl1pPr marL="11113" indent="-11113">
              <a:spcBef>
                <a:spcPts val="1200"/>
              </a:spcBef>
              <a:buNone/>
              <a:tabLst/>
              <a:defRPr sz="2000" b="1">
                <a:solidFill>
                  <a:schemeClr val="bg2"/>
                </a:solidFill>
              </a:defRPr>
            </a:lvl1pPr>
            <a:lvl2pPr marL="11113" indent="-11113">
              <a:spcBef>
                <a:spcPts val="300"/>
              </a:spcBef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91153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56B9FC45-DC32-E344-91BD-342B06A378C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762685" y="1155342"/>
            <a:ext cx="4426140" cy="3065654"/>
          </a:xfrm>
          <a:custGeom>
            <a:avLst/>
            <a:gdLst>
              <a:gd name="connsiteX0" fmla="*/ 0 w 4426140"/>
              <a:gd name="connsiteY0" fmla="*/ 3065653 h 3065654"/>
              <a:gd name="connsiteX1" fmla="*/ 1 w 4426140"/>
              <a:gd name="connsiteY1" fmla="*/ 3065653 h 3065654"/>
              <a:gd name="connsiteX2" fmla="*/ 0 w 4426140"/>
              <a:gd name="connsiteY2" fmla="*/ 3065654 h 3065654"/>
              <a:gd name="connsiteX3" fmla="*/ 4426138 w 4426140"/>
              <a:gd name="connsiteY3" fmla="*/ 0 h 3065654"/>
              <a:gd name="connsiteX4" fmla="*/ 4426140 w 4426140"/>
              <a:gd name="connsiteY4" fmla="*/ 0 h 3065654"/>
              <a:gd name="connsiteX5" fmla="*/ 4426140 w 4426140"/>
              <a:gd name="connsiteY5" fmla="*/ 3065653 h 3065654"/>
              <a:gd name="connsiteX6" fmla="*/ 1 w 4426140"/>
              <a:gd name="connsiteY6" fmla="*/ 3065653 h 3065654"/>
              <a:gd name="connsiteX7" fmla="*/ 3083737 w 4426140"/>
              <a:gd name="connsiteY7" fmla="*/ 3142 h 3065654"/>
              <a:gd name="connsiteX8" fmla="*/ 3083737 w 4426140"/>
              <a:gd name="connsiteY8" fmla="*/ 1 h 3065654"/>
              <a:gd name="connsiteX9" fmla="*/ 4426138 w 4426140"/>
              <a:gd name="connsiteY9" fmla="*/ 1 h 306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26140" h="3065654">
                <a:moveTo>
                  <a:pt x="0" y="3065653"/>
                </a:moveTo>
                <a:lnTo>
                  <a:pt x="1" y="3065653"/>
                </a:lnTo>
                <a:lnTo>
                  <a:pt x="0" y="3065654"/>
                </a:lnTo>
                <a:close/>
                <a:moveTo>
                  <a:pt x="4426138" y="0"/>
                </a:moveTo>
                <a:lnTo>
                  <a:pt x="4426140" y="0"/>
                </a:lnTo>
                <a:lnTo>
                  <a:pt x="4426140" y="3065653"/>
                </a:lnTo>
                <a:lnTo>
                  <a:pt x="1" y="3065653"/>
                </a:lnTo>
                <a:lnTo>
                  <a:pt x="3083737" y="3142"/>
                </a:lnTo>
                <a:lnTo>
                  <a:pt x="3083737" y="1"/>
                </a:lnTo>
                <a:lnTo>
                  <a:pt x="4426138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828800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2" y="457200"/>
            <a:ext cx="1580032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70" name="Text Placeholder 4">
            <a:extLst>
              <a:ext uri="{FF2B5EF4-FFF2-40B4-BE49-F238E27FC236}">
                <a16:creationId xmlns:a16="http://schemas.microsoft.com/office/drawing/2014/main" id="{09F05745-0CFA-1B4C-9211-4EB74F43C3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1129" y="4925056"/>
            <a:ext cx="1758780" cy="1275847"/>
          </a:xfrm>
        </p:spPr>
        <p:txBody>
          <a:bodyPr/>
          <a:lstStyle>
            <a:lvl1pPr marL="171450" indent="-171450">
              <a:buClr>
                <a:schemeClr val="accent1"/>
              </a:buClr>
              <a:tabLst/>
              <a:defRPr sz="1200"/>
            </a:lvl1pPr>
          </a:lstStyle>
          <a:p>
            <a:pPr lvl="0"/>
            <a:r>
              <a:rPr lang="en-US"/>
              <a:t>Bullet copy</a:t>
            </a:r>
          </a:p>
        </p:txBody>
      </p:sp>
      <p:sp>
        <p:nvSpPr>
          <p:cNvPr id="71" name="Text Placeholder 4">
            <a:extLst>
              <a:ext uri="{FF2B5EF4-FFF2-40B4-BE49-F238E27FC236}">
                <a16:creationId xmlns:a16="http://schemas.microsoft.com/office/drawing/2014/main" id="{5B145891-B7C3-514F-83F6-7199DA3FFB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3170" y="4497358"/>
            <a:ext cx="2395416" cy="257933"/>
          </a:xfrm>
        </p:spPr>
        <p:txBody>
          <a:bodyPr/>
          <a:lstStyle>
            <a:lvl1pPr marL="171450" indent="-171450">
              <a:buClr>
                <a:schemeClr val="tx1"/>
              </a:buClr>
              <a:buNone/>
              <a:tabLst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A6CC269-B7FC-624A-98EE-345467A0320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55A1C4D-EC49-7D49-943E-EF17935210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5939" y="4501754"/>
            <a:ext cx="2395416" cy="257933"/>
          </a:xfrm>
        </p:spPr>
        <p:txBody>
          <a:bodyPr/>
          <a:lstStyle>
            <a:lvl1pPr marL="171450" indent="-171450">
              <a:buClr>
                <a:schemeClr val="tx1"/>
              </a:buClr>
              <a:buNone/>
              <a:tabLst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ACE5B305-41B7-7E4B-80C9-D40B0A9115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16462" y="4505173"/>
            <a:ext cx="2395416" cy="257933"/>
          </a:xfrm>
        </p:spPr>
        <p:txBody>
          <a:bodyPr/>
          <a:lstStyle>
            <a:lvl1pPr marL="171450" indent="-171450">
              <a:buClr>
                <a:schemeClr val="tx1"/>
              </a:buClr>
              <a:buNone/>
              <a:tabLst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1867D8B-52A7-5145-BFC9-A8EB30521D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69345" y="4925056"/>
            <a:ext cx="1758780" cy="1275847"/>
          </a:xfrm>
        </p:spPr>
        <p:txBody>
          <a:bodyPr/>
          <a:lstStyle>
            <a:lvl1pPr marL="171450" indent="-171450">
              <a:buClr>
                <a:schemeClr val="accent1"/>
              </a:buClr>
              <a:tabLst/>
              <a:defRPr sz="1200"/>
            </a:lvl1pPr>
          </a:lstStyle>
          <a:p>
            <a:pPr lvl="0"/>
            <a:r>
              <a:rPr lang="en-US"/>
              <a:t>Bullet copy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45BC557-2789-D745-9F5A-D66257B5076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25161" y="4925056"/>
            <a:ext cx="1758780" cy="1275847"/>
          </a:xfrm>
        </p:spPr>
        <p:txBody>
          <a:bodyPr/>
          <a:lstStyle>
            <a:lvl1pPr marL="171450" indent="-171450">
              <a:buClr>
                <a:schemeClr val="accent1"/>
              </a:buClr>
              <a:tabLst/>
              <a:defRPr sz="1200"/>
            </a:lvl1pPr>
          </a:lstStyle>
          <a:p>
            <a:pPr lvl="0"/>
            <a:r>
              <a:rPr lang="en-US"/>
              <a:t>Bullet copy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7CD76347-9FF9-1445-9666-C1C8D35C171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20053" y="4925056"/>
            <a:ext cx="1099427" cy="1275847"/>
          </a:xfrm>
        </p:spPr>
        <p:txBody>
          <a:bodyPr/>
          <a:lstStyle>
            <a:lvl1pPr marL="171450" indent="-171450">
              <a:buClr>
                <a:schemeClr val="accent1"/>
              </a:buClr>
              <a:tabLst/>
              <a:defRPr sz="1200"/>
            </a:lvl1pPr>
          </a:lstStyle>
          <a:p>
            <a:pPr lvl="0"/>
            <a:r>
              <a:rPr lang="en-US"/>
              <a:t>Bullet copy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E330D8F-40BC-6948-B984-6F99D2B16D8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917407" y="4925056"/>
            <a:ext cx="1099427" cy="1275847"/>
          </a:xfrm>
        </p:spPr>
        <p:txBody>
          <a:bodyPr/>
          <a:lstStyle>
            <a:lvl1pPr marL="171450" indent="-171450">
              <a:buClr>
                <a:schemeClr val="accent1"/>
              </a:buClr>
              <a:tabLst/>
              <a:defRPr sz="1200"/>
            </a:lvl1pPr>
          </a:lstStyle>
          <a:p>
            <a:pPr lvl="0"/>
            <a:r>
              <a:rPr lang="en-US"/>
              <a:t>Bullet copy</a:t>
            </a:r>
          </a:p>
        </p:txBody>
      </p:sp>
      <p:sp>
        <p:nvSpPr>
          <p:cNvPr id="93" name="Picture Placeholder 92">
            <a:extLst>
              <a:ext uri="{FF2B5EF4-FFF2-40B4-BE49-F238E27FC236}">
                <a16:creationId xmlns:a16="http://schemas.microsoft.com/office/drawing/2014/main" id="{576CECC8-1C82-C747-9FCF-37B5EF6D4A1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0" y="1150351"/>
            <a:ext cx="5256199" cy="3075635"/>
          </a:xfrm>
          <a:custGeom>
            <a:avLst/>
            <a:gdLst>
              <a:gd name="connsiteX0" fmla="*/ 0 w 5256199"/>
              <a:gd name="connsiteY0" fmla="*/ 0 h 3075635"/>
              <a:gd name="connsiteX1" fmla="*/ 5256199 w 5256199"/>
              <a:gd name="connsiteY1" fmla="*/ 0 h 3075635"/>
              <a:gd name="connsiteX2" fmla="*/ 2172464 w 5256199"/>
              <a:gd name="connsiteY2" fmla="*/ 3072483 h 3075635"/>
              <a:gd name="connsiteX3" fmla="*/ 2172464 w 5256199"/>
              <a:gd name="connsiteY3" fmla="*/ 3075635 h 3075635"/>
              <a:gd name="connsiteX4" fmla="*/ 0 w 5256199"/>
              <a:gd name="connsiteY4" fmla="*/ 3075635 h 3075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6199" h="3075635">
                <a:moveTo>
                  <a:pt x="0" y="0"/>
                </a:moveTo>
                <a:lnTo>
                  <a:pt x="5256199" y="0"/>
                </a:lnTo>
                <a:lnTo>
                  <a:pt x="2172464" y="3072483"/>
                </a:lnTo>
                <a:lnTo>
                  <a:pt x="2172464" y="3075635"/>
                </a:lnTo>
                <a:lnTo>
                  <a:pt x="0" y="307563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2286000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US"/>
          </a:p>
        </p:txBody>
      </p:sp>
      <p:sp>
        <p:nvSpPr>
          <p:cNvPr id="111" name="Picture Placeholder 110">
            <a:extLst>
              <a:ext uri="{FF2B5EF4-FFF2-40B4-BE49-F238E27FC236}">
                <a16:creationId xmlns:a16="http://schemas.microsoft.com/office/drawing/2014/main" id="{8FC3B5A5-6C92-EE43-91BE-2B5808613CB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309118" y="1150351"/>
            <a:ext cx="8400648" cy="3075635"/>
          </a:xfrm>
          <a:custGeom>
            <a:avLst/>
            <a:gdLst>
              <a:gd name="connsiteX0" fmla="*/ 0 w 8400648"/>
              <a:gd name="connsiteY0" fmla="*/ 3070644 h 3075635"/>
              <a:gd name="connsiteX1" fmla="*/ 1 w 8400648"/>
              <a:gd name="connsiteY1" fmla="*/ 3070644 h 3075635"/>
              <a:gd name="connsiteX2" fmla="*/ 0 w 8400648"/>
              <a:gd name="connsiteY2" fmla="*/ 3070645 h 3075635"/>
              <a:gd name="connsiteX3" fmla="*/ 3144449 w 8400648"/>
              <a:gd name="connsiteY3" fmla="*/ 0 h 3075635"/>
              <a:gd name="connsiteX4" fmla="*/ 8400648 w 8400648"/>
              <a:gd name="connsiteY4" fmla="*/ 0 h 3075635"/>
              <a:gd name="connsiteX5" fmla="*/ 5316913 w 8400648"/>
              <a:gd name="connsiteY5" fmla="*/ 3072483 h 3075635"/>
              <a:gd name="connsiteX6" fmla="*/ 5316913 w 8400648"/>
              <a:gd name="connsiteY6" fmla="*/ 3075635 h 3075635"/>
              <a:gd name="connsiteX7" fmla="*/ 3144449 w 8400648"/>
              <a:gd name="connsiteY7" fmla="*/ 3075635 h 3075635"/>
              <a:gd name="connsiteX8" fmla="*/ 3144449 w 8400648"/>
              <a:gd name="connsiteY8" fmla="*/ 3070644 h 3075635"/>
              <a:gd name="connsiteX9" fmla="*/ 1 w 8400648"/>
              <a:gd name="connsiteY9" fmla="*/ 3070644 h 3075635"/>
              <a:gd name="connsiteX10" fmla="*/ 3083737 w 8400648"/>
              <a:gd name="connsiteY10" fmla="*/ 8133 h 3075635"/>
              <a:gd name="connsiteX11" fmla="*/ 3083737 w 8400648"/>
              <a:gd name="connsiteY11" fmla="*/ 4992 h 3075635"/>
              <a:gd name="connsiteX12" fmla="*/ 3144449 w 8400648"/>
              <a:gd name="connsiteY12" fmla="*/ 4992 h 3075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00648" h="3075635">
                <a:moveTo>
                  <a:pt x="0" y="3070644"/>
                </a:moveTo>
                <a:lnTo>
                  <a:pt x="1" y="3070644"/>
                </a:lnTo>
                <a:lnTo>
                  <a:pt x="0" y="3070645"/>
                </a:lnTo>
                <a:close/>
                <a:moveTo>
                  <a:pt x="3144449" y="0"/>
                </a:moveTo>
                <a:lnTo>
                  <a:pt x="8400648" y="0"/>
                </a:lnTo>
                <a:lnTo>
                  <a:pt x="5316913" y="3072483"/>
                </a:lnTo>
                <a:lnTo>
                  <a:pt x="5316913" y="3075635"/>
                </a:lnTo>
                <a:lnTo>
                  <a:pt x="3144449" y="3075635"/>
                </a:lnTo>
                <a:lnTo>
                  <a:pt x="3144449" y="3070644"/>
                </a:lnTo>
                <a:lnTo>
                  <a:pt x="1" y="3070644"/>
                </a:lnTo>
                <a:lnTo>
                  <a:pt x="3083737" y="8133"/>
                </a:lnTo>
                <a:lnTo>
                  <a:pt x="3083737" y="4992"/>
                </a:lnTo>
                <a:lnTo>
                  <a:pt x="3144449" y="499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0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US"/>
          </a:p>
        </p:txBody>
      </p:sp>
      <p:sp>
        <p:nvSpPr>
          <p:cNvPr id="114" name="Text Placeholder 4">
            <a:extLst>
              <a:ext uri="{FF2B5EF4-FFF2-40B4-BE49-F238E27FC236}">
                <a16:creationId xmlns:a16="http://schemas.microsoft.com/office/drawing/2014/main" id="{A6FE20D3-D88E-0D4B-824C-6EBAFAC0BA2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66067" y="473359"/>
            <a:ext cx="9105637" cy="365760"/>
          </a:xfrm>
        </p:spPr>
        <p:txBody>
          <a:bodyPr anchor="ctr" anchorCtr="0"/>
          <a:lstStyle>
            <a:lvl1pPr marL="171450" indent="-171450">
              <a:buClr>
                <a:schemeClr val="tx1"/>
              </a:buClr>
              <a:buNone/>
              <a:tabLst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53981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2" y="457200"/>
            <a:ext cx="2567210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71" name="Text Placeholder 4">
            <a:extLst>
              <a:ext uri="{FF2B5EF4-FFF2-40B4-BE49-F238E27FC236}">
                <a16:creationId xmlns:a16="http://schemas.microsoft.com/office/drawing/2014/main" id="{5B145891-B7C3-514F-83F6-7199DA3FFB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321" y="2442127"/>
            <a:ext cx="2395416" cy="257933"/>
          </a:xfrm>
        </p:spPr>
        <p:txBody>
          <a:bodyPr/>
          <a:lstStyle>
            <a:lvl1pPr marL="171450" indent="-171450">
              <a:buClr>
                <a:schemeClr val="tx1"/>
              </a:buClr>
              <a:buNone/>
              <a:tabLst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A6CC269-B7FC-624A-98EE-345467A0320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14" name="Text Placeholder 4">
            <a:extLst>
              <a:ext uri="{FF2B5EF4-FFF2-40B4-BE49-F238E27FC236}">
                <a16:creationId xmlns:a16="http://schemas.microsoft.com/office/drawing/2014/main" id="{A6FE20D3-D88E-0D4B-824C-6EBAFAC0BA2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41725" y="511130"/>
            <a:ext cx="7785712" cy="365760"/>
          </a:xfrm>
        </p:spPr>
        <p:txBody>
          <a:bodyPr anchor="ctr" anchorCtr="0"/>
          <a:lstStyle>
            <a:lvl1pPr marL="171450" indent="-171450">
              <a:buClr>
                <a:schemeClr val="tx1"/>
              </a:buClr>
              <a:buNone/>
              <a:tabLst/>
              <a:defRPr sz="2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C877D3CA-0ED8-3D4E-AC0A-D37BCCF7A7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50152" y="2442127"/>
            <a:ext cx="2395416" cy="257933"/>
          </a:xfrm>
        </p:spPr>
        <p:txBody>
          <a:bodyPr/>
          <a:lstStyle>
            <a:lvl1pPr marL="171450" indent="-171450">
              <a:buClr>
                <a:schemeClr val="tx1"/>
              </a:buClr>
              <a:buNone/>
              <a:tabLst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519E046C-B5D6-FD42-AC7C-4C3956FD047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55253" y="2442127"/>
            <a:ext cx="2395416" cy="257933"/>
          </a:xfrm>
        </p:spPr>
        <p:txBody>
          <a:bodyPr/>
          <a:lstStyle>
            <a:lvl1pPr marL="171450" indent="-171450">
              <a:buClr>
                <a:schemeClr val="tx1"/>
              </a:buClr>
              <a:buNone/>
              <a:tabLst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2" name="Picture Placeholder 16">
            <a:extLst>
              <a:ext uri="{FF2B5EF4-FFF2-40B4-BE49-F238E27FC236}">
                <a16:creationId xmlns:a16="http://schemas.microsoft.com/office/drawing/2014/main" id="{8E38D9E1-39E4-2D41-8460-6BFBD5E9B46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60320" y="1603169"/>
            <a:ext cx="774991" cy="764080"/>
          </a:xfrm>
        </p:spPr>
        <p:txBody>
          <a:bodyPr/>
          <a:lstStyle>
            <a:lvl1pPr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3" name="Picture Placeholder 16">
            <a:extLst>
              <a:ext uri="{FF2B5EF4-FFF2-40B4-BE49-F238E27FC236}">
                <a16:creationId xmlns:a16="http://schemas.microsoft.com/office/drawing/2014/main" id="{6F9B4C6A-A786-934C-9416-22729A297F92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450151" y="1603169"/>
            <a:ext cx="774991" cy="764080"/>
          </a:xfrm>
        </p:spPr>
        <p:txBody>
          <a:bodyPr/>
          <a:lstStyle>
            <a:lvl1pPr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6" name="Picture Placeholder 16">
            <a:extLst>
              <a:ext uri="{FF2B5EF4-FFF2-40B4-BE49-F238E27FC236}">
                <a16:creationId xmlns:a16="http://schemas.microsoft.com/office/drawing/2014/main" id="{91DBE3E0-1681-BE4F-B07E-70C6A991035E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155253" y="1603169"/>
            <a:ext cx="774991" cy="764080"/>
          </a:xfrm>
        </p:spPr>
        <p:txBody>
          <a:bodyPr/>
          <a:lstStyle>
            <a:lvl1pPr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4415C789-F8DF-F24F-9224-BA98EB0A7DE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66340" y="3097004"/>
            <a:ext cx="2395416" cy="763048"/>
          </a:xfrm>
        </p:spPr>
        <p:txBody>
          <a:bodyPr/>
          <a:lstStyle>
            <a:lvl1pPr marL="171450" indent="-171450">
              <a:buClr>
                <a:schemeClr val="accent1"/>
              </a:buClr>
              <a:buNone/>
              <a:tabLst/>
              <a:defRPr sz="1800" b="0"/>
            </a:lvl1pPr>
          </a:lstStyle>
          <a:p>
            <a:pPr lvl="0"/>
            <a:r>
              <a:rPr lang="en-US"/>
              <a:t>Info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750A5ACA-63F5-6E48-808E-7ED869337D5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450152" y="3097004"/>
            <a:ext cx="2395416" cy="763048"/>
          </a:xfrm>
        </p:spPr>
        <p:txBody>
          <a:bodyPr/>
          <a:lstStyle>
            <a:lvl1pPr marL="171450" indent="-171450">
              <a:buClr>
                <a:schemeClr val="accent1"/>
              </a:buClr>
              <a:buNone/>
              <a:tabLst/>
              <a:defRPr sz="1800" b="0"/>
            </a:lvl1pPr>
          </a:lstStyle>
          <a:p>
            <a:pPr lvl="0"/>
            <a:r>
              <a:rPr lang="en-US"/>
              <a:t>Info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AFF99074-2293-634C-974D-58D1F1750B6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155253" y="3097004"/>
            <a:ext cx="2395416" cy="763048"/>
          </a:xfrm>
        </p:spPr>
        <p:txBody>
          <a:bodyPr/>
          <a:lstStyle>
            <a:lvl1pPr marL="171450" indent="-171450">
              <a:buClr>
                <a:schemeClr val="accent1"/>
              </a:buClr>
              <a:buNone/>
              <a:tabLst/>
              <a:defRPr sz="1800" b="0"/>
            </a:lvl1pPr>
          </a:lstStyle>
          <a:p>
            <a:pPr lvl="0"/>
            <a:r>
              <a:rPr lang="en-US"/>
              <a:t>Info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4259E877-6A79-3E41-8D10-9ECA80401C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66340" y="3987653"/>
            <a:ext cx="2395416" cy="763048"/>
          </a:xfrm>
        </p:spPr>
        <p:txBody>
          <a:bodyPr/>
          <a:lstStyle>
            <a:lvl1pPr marL="171450" indent="-171450">
              <a:buClr>
                <a:schemeClr val="accent1"/>
              </a:buClr>
              <a:buNone/>
              <a:tabLst/>
              <a:defRPr sz="1800" b="1"/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3C3C82FC-7090-0F4E-AD4E-921A7574611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50152" y="3987653"/>
            <a:ext cx="2395416" cy="763048"/>
          </a:xfrm>
        </p:spPr>
        <p:txBody>
          <a:bodyPr/>
          <a:lstStyle>
            <a:lvl1pPr marL="171450" indent="-171450">
              <a:buClr>
                <a:schemeClr val="accent1"/>
              </a:buClr>
              <a:buNone/>
              <a:tabLst/>
              <a:defRPr sz="1800" b="1"/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D6E67A67-E3B7-C648-BE68-C77EF5FD2CC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141945" y="3987653"/>
            <a:ext cx="2395416" cy="763048"/>
          </a:xfrm>
        </p:spPr>
        <p:txBody>
          <a:bodyPr/>
          <a:lstStyle>
            <a:lvl1pPr marL="171450" indent="-171450">
              <a:buClr>
                <a:schemeClr val="accent1"/>
              </a:buClr>
              <a:buNone/>
              <a:tabLst/>
              <a:defRPr sz="1800" b="1"/>
            </a:lvl1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290264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1col-5D-Blac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6B58-4984-4C3A-A106-EA6C4686C9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2042448"/>
            <a:ext cx="6581956" cy="4050792"/>
          </a:xfrm>
        </p:spPr>
        <p:txBody>
          <a:bodyPr anchor="t" anchorCtr="0"/>
          <a:lstStyle>
            <a:lvl1pPr marL="15875" indent="-15875">
              <a:buClr>
                <a:schemeClr val="accent1"/>
              </a:buClr>
              <a:buNone/>
              <a:tabLst/>
              <a:defRPr sz="6000"/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1C1A4A88-2B5F-1E41-B02D-D0BA22703C6D}"/>
              </a:ext>
            </a:extLst>
          </p:cNvPr>
          <p:cNvSpPr/>
          <p:nvPr userDrawn="1"/>
        </p:nvSpPr>
        <p:spPr>
          <a:xfrm>
            <a:off x="6521096" y="1173278"/>
            <a:ext cx="5684983" cy="5701974"/>
          </a:xfrm>
          <a:custGeom>
            <a:avLst/>
            <a:gdLst>
              <a:gd name="connsiteX0" fmla="*/ 5684983 w 5684983"/>
              <a:gd name="connsiteY0" fmla="*/ 0 h 5701974"/>
              <a:gd name="connsiteX1" fmla="*/ 5684983 w 5684983"/>
              <a:gd name="connsiteY1" fmla="*/ 3074909 h 5701974"/>
              <a:gd name="connsiteX2" fmla="*/ 3065746 w 5684983"/>
              <a:gd name="connsiteY2" fmla="*/ 5701974 h 5701974"/>
              <a:gd name="connsiteX3" fmla="*/ 0 w 5684983"/>
              <a:gd name="connsiteY3" fmla="*/ 5701974 h 5701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4983" h="5701974">
                <a:moveTo>
                  <a:pt x="5684983" y="0"/>
                </a:moveTo>
                <a:lnTo>
                  <a:pt x="5684983" y="3074909"/>
                </a:lnTo>
                <a:lnTo>
                  <a:pt x="3065746" y="5701974"/>
                </a:lnTo>
                <a:lnTo>
                  <a:pt x="0" y="5701974"/>
                </a:lnTo>
                <a:close/>
              </a:path>
            </a:pathLst>
          </a:custGeom>
          <a:gradFill>
            <a:gsLst>
              <a:gs pos="65000">
                <a:srgbClr val="00FFFF"/>
              </a:gs>
              <a:gs pos="0">
                <a:schemeClr val="accent1"/>
              </a:gs>
            </a:gsLst>
            <a:lin ang="0" scaled="0"/>
          </a:gra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gradFill>
                <a:gsLst>
                  <a:gs pos="100000">
                    <a:srgbClr val="00FFFF"/>
                  </a:gs>
                  <a:gs pos="15000">
                    <a:schemeClr val="accent1"/>
                  </a:gs>
                </a:gsLst>
                <a:lin ang="0" scaled="0"/>
              </a:gra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A89BA29-EEC9-5D4D-8A98-F83BA83C1FF1}"/>
              </a:ext>
            </a:extLst>
          </p:cNvPr>
          <p:cNvSpPr/>
          <p:nvPr userDrawn="1"/>
        </p:nvSpPr>
        <p:spPr>
          <a:xfrm>
            <a:off x="9860348" y="4522510"/>
            <a:ext cx="2345732" cy="2352743"/>
          </a:xfrm>
          <a:custGeom>
            <a:avLst/>
            <a:gdLst>
              <a:gd name="connsiteX0" fmla="*/ 2345732 w 2345732"/>
              <a:gd name="connsiteY0" fmla="*/ 0 h 2352743"/>
              <a:gd name="connsiteX1" fmla="*/ 2345732 w 2345732"/>
              <a:gd name="connsiteY1" fmla="*/ 1900390 h 2352743"/>
              <a:gd name="connsiteX2" fmla="*/ 1894727 w 2345732"/>
              <a:gd name="connsiteY2" fmla="*/ 2352743 h 2352743"/>
              <a:gd name="connsiteX3" fmla="*/ 0 w 2345732"/>
              <a:gd name="connsiteY3" fmla="*/ 2352743 h 2352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5732" h="2352743">
                <a:moveTo>
                  <a:pt x="2345732" y="0"/>
                </a:moveTo>
                <a:lnTo>
                  <a:pt x="2345732" y="1900390"/>
                </a:lnTo>
                <a:lnTo>
                  <a:pt x="1894727" y="2352743"/>
                </a:lnTo>
                <a:lnTo>
                  <a:pt x="0" y="23527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5F7E016-3A19-284A-84A3-A159E5CD2F5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43929" y="396875"/>
            <a:ext cx="2362084" cy="6194425"/>
          </a:xfrm>
        </p:spPr>
        <p:txBody>
          <a:bodyPr bIns="1188720" anchor="ctr" anchorCtr="0"/>
          <a:lstStyle>
            <a:lvl1pPr algn="ctr">
              <a:buNone/>
              <a:defRPr/>
            </a:lvl1pPr>
          </a:lstStyle>
          <a:p>
            <a:r>
              <a:rPr lang="en-US"/>
              <a:t>Click icon to add picture 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8789A76-F1D5-8B46-9EC8-44FC046B7A6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924234" y="7065808"/>
            <a:ext cx="1264591" cy="457200"/>
          </a:xfrm>
        </p:spPr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57361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ontent-1col-5D-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2" y="457200"/>
            <a:ext cx="1580032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A6CC269-B7FC-624A-98EE-345467A0320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Arial" panose="020B0604020202020204"/>
              <a:ea typeface="+mn-ea"/>
            </a:endParaRPr>
          </a:p>
        </p:txBody>
      </p:sp>
      <p:sp>
        <p:nvSpPr>
          <p:cNvPr id="114" name="Text Placeholder 4">
            <a:extLst>
              <a:ext uri="{FF2B5EF4-FFF2-40B4-BE49-F238E27FC236}">
                <a16:creationId xmlns:a16="http://schemas.microsoft.com/office/drawing/2014/main" id="{A6FE20D3-D88E-0D4B-824C-6EBAFAC0BA2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82687" y="473359"/>
            <a:ext cx="9105637" cy="365760"/>
          </a:xfrm>
        </p:spPr>
        <p:txBody>
          <a:bodyPr anchor="ctr" anchorCtr="0"/>
          <a:lstStyle>
            <a:lvl1pPr marL="171450" indent="-171450">
              <a:buClr>
                <a:schemeClr val="tx1"/>
              </a:buClr>
              <a:buNone/>
              <a:tabLst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3" name="Picture Placeholder 15">
            <a:extLst>
              <a:ext uri="{FF2B5EF4-FFF2-40B4-BE49-F238E27FC236}">
                <a16:creationId xmlns:a16="http://schemas.microsoft.com/office/drawing/2014/main" id="{DB14D10C-D1F7-1941-9B74-9DD97375C8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11389" y="542442"/>
            <a:ext cx="5309524" cy="5749622"/>
          </a:xfrm>
        </p:spPr>
        <p:txBody>
          <a:bodyPr bIns="1188720"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Product Image</a:t>
            </a:r>
          </a:p>
        </p:txBody>
      </p:sp>
      <p:sp>
        <p:nvSpPr>
          <p:cNvPr id="34" name="Picture Placeholder 16">
            <a:extLst>
              <a:ext uri="{FF2B5EF4-FFF2-40B4-BE49-F238E27FC236}">
                <a16:creationId xmlns:a16="http://schemas.microsoft.com/office/drawing/2014/main" id="{B16AB989-0A68-F346-A571-DF8910DB445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2472" y="1470735"/>
            <a:ext cx="919164" cy="906223"/>
          </a:xfrm>
        </p:spPr>
        <p:txBody>
          <a:bodyPr/>
          <a:lstStyle>
            <a:lvl1pPr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E69AC083-61D2-7D41-9859-B8E487852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33538" y="2038225"/>
            <a:ext cx="4138534" cy="376472"/>
          </a:xfrm>
        </p:spPr>
        <p:txBody>
          <a:bodyPr/>
          <a:lstStyle>
            <a:lvl1pPr marL="11113" indent="-11113">
              <a:spcBef>
                <a:spcPts val="1200"/>
              </a:spcBef>
              <a:buNone/>
              <a:tabLst/>
              <a:defRPr sz="2400" b="0">
                <a:solidFill>
                  <a:schemeClr val="bg1"/>
                </a:solidFill>
              </a:defRPr>
            </a:lvl1pPr>
            <a:lvl2pPr marL="11113" indent="-11113">
              <a:spcBef>
                <a:spcPts val="300"/>
              </a:spcBef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6" name="Picture Placeholder 16">
            <a:extLst>
              <a:ext uri="{FF2B5EF4-FFF2-40B4-BE49-F238E27FC236}">
                <a16:creationId xmlns:a16="http://schemas.microsoft.com/office/drawing/2014/main" id="{AD657F05-A4E0-7C43-98A2-859860D2AD3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22472" y="3903969"/>
            <a:ext cx="919164" cy="906223"/>
          </a:xfrm>
        </p:spPr>
        <p:txBody>
          <a:bodyPr/>
          <a:lstStyle>
            <a:lvl1pPr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F130FF3D-7E44-254C-97D5-A420395FD38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33538" y="4486958"/>
            <a:ext cx="4138534" cy="376472"/>
          </a:xfrm>
        </p:spPr>
        <p:txBody>
          <a:bodyPr/>
          <a:lstStyle>
            <a:lvl1pPr marL="11113" indent="-11113">
              <a:spcBef>
                <a:spcPts val="1200"/>
              </a:spcBef>
              <a:buNone/>
              <a:tabLst/>
              <a:defRPr sz="2400" b="0">
                <a:solidFill>
                  <a:schemeClr val="bg1"/>
                </a:solidFill>
              </a:defRPr>
            </a:lvl1pPr>
            <a:lvl2pPr marL="11113" indent="-11113">
              <a:spcBef>
                <a:spcPts val="300"/>
              </a:spcBef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C03E7070-3D81-2D49-96F0-718BA86340C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0518" y="5075894"/>
            <a:ext cx="881118" cy="1061436"/>
          </a:xfrm>
        </p:spPr>
        <p:txBody>
          <a:bodyPr/>
          <a:lstStyle>
            <a:lvl1pPr marL="11113" indent="-11113" algn="ctr">
              <a:spcBef>
                <a:spcPts val="1200"/>
              </a:spcBef>
              <a:buNone/>
              <a:tabLst/>
              <a:defRPr sz="1400" b="0">
                <a:solidFill>
                  <a:schemeClr val="bg1"/>
                </a:solidFill>
              </a:defRPr>
            </a:lvl1pPr>
            <a:lvl2pPr marL="11113" indent="-11113">
              <a:spcBef>
                <a:spcPts val="300"/>
              </a:spcBef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Feature list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15C31279-5B97-3B4E-A377-F7AF0BB6512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518" y="2627161"/>
            <a:ext cx="881118" cy="1011108"/>
          </a:xfrm>
        </p:spPr>
        <p:txBody>
          <a:bodyPr/>
          <a:lstStyle>
            <a:lvl1pPr marL="11113" indent="-11113" algn="ctr">
              <a:spcBef>
                <a:spcPts val="1200"/>
              </a:spcBef>
              <a:buNone/>
              <a:tabLst/>
              <a:defRPr sz="1400" b="0">
                <a:solidFill>
                  <a:schemeClr val="bg1"/>
                </a:solidFill>
              </a:defRPr>
            </a:lvl1pPr>
            <a:lvl2pPr marL="11113" indent="-11113">
              <a:spcBef>
                <a:spcPts val="300"/>
              </a:spcBef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Feature list</a:t>
            </a:r>
          </a:p>
        </p:txBody>
      </p:sp>
    </p:spTree>
    <p:extLst>
      <p:ext uri="{BB962C8B-B14F-4D97-AF65-F5344CB8AC3E}">
        <p14:creationId xmlns:p14="http://schemas.microsoft.com/office/powerpoint/2010/main" val="334852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5D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6C0EEEE6-DA10-014C-92D4-720F1A66A55A}"/>
              </a:ext>
            </a:extLst>
          </p:cNvPr>
          <p:cNvSpPr/>
          <p:nvPr userDrawn="1"/>
        </p:nvSpPr>
        <p:spPr>
          <a:xfrm>
            <a:off x="-1" y="13199"/>
            <a:ext cx="6992700" cy="6858000"/>
          </a:xfrm>
          <a:custGeom>
            <a:avLst/>
            <a:gdLst>
              <a:gd name="connsiteX0" fmla="*/ 0 w 6992700"/>
              <a:gd name="connsiteY0" fmla="*/ 0 h 6858000"/>
              <a:gd name="connsiteX1" fmla="*/ 450495 w 6992700"/>
              <a:gd name="connsiteY1" fmla="*/ 0 h 6858000"/>
              <a:gd name="connsiteX2" fmla="*/ 5960714 w 6992700"/>
              <a:gd name="connsiteY2" fmla="*/ 0 h 6858000"/>
              <a:gd name="connsiteX3" fmla="*/ 6411209 w 6992700"/>
              <a:gd name="connsiteY3" fmla="*/ 0 h 6858000"/>
              <a:gd name="connsiteX4" fmla="*/ 6992700 w 6992700"/>
              <a:gd name="connsiteY4" fmla="*/ 6858000 h 6858000"/>
              <a:gd name="connsiteX5" fmla="*/ 6542205 w 6992700"/>
              <a:gd name="connsiteY5" fmla="*/ 6858000 h 6858000"/>
              <a:gd name="connsiteX6" fmla="*/ 450495 w 6992700"/>
              <a:gd name="connsiteY6" fmla="*/ 6858000 h 6858000"/>
              <a:gd name="connsiteX7" fmla="*/ 0 w 69927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2700" h="6858000">
                <a:moveTo>
                  <a:pt x="0" y="0"/>
                </a:moveTo>
                <a:lnTo>
                  <a:pt x="450495" y="0"/>
                </a:lnTo>
                <a:lnTo>
                  <a:pt x="5960714" y="0"/>
                </a:lnTo>
                <a:lnTo>
                  <a:pt x="6411209" y="0"/>
                </a:lnTo>
                <a:lnTo>
                  <a:pt x="6992700" y="6858000"/>
                </a:lnTo>
                <a:lnTo>
                  <a:pt x="6542205" y="6858000"/>
                </a:lnTo>
                <a:lnTo>
                  <a:pt x="4504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pic>
        <p:nvPicPr>
          <p:cNvPr id="20" name="Picture 1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F7705CA-7262-4541-8F41-59F459BAB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991" y="822959"/>
            <a:ext cx="1407789" cy="193884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739BE9A-9F54-F149-BD40-27D43B4AC943}"/>
              </a:ext>
            </a:extLst>
          </p:cNvPr>
          <p:cNvCxnSpPr/>
          <p:nvPr userDrawn="1"/>
        </p:nvCxnSpPr>
        <p:spPr>
          <a:xfrm>
            <a:off x="584616" y="2991610"/>
            <a:ext cx="529152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2148" y="1552024"/>
            <a:ext cx="3104449" cy="636540"/>
          </a:xfrm>
        </p:spPr>
        <p:txBody>
          <a:bodyPr/>
          <a:lstStyle>
            <a:lvl1pPr>
              <a:defRPr sz="4000" b="1"/>
            </a:lvl1pPr>
          </a:lstStyle>
          <a:p>
            <a:r>
              <a:rPr lang="en-US"/>
              <a:t>DNA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6B58-4984-4C3A-A106-EA6C4686C9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82148" y="3285240"/>
            <a:ext cx="3763693" cy="365760"/>
          </a:xfrm>
        </p:spPr>
        <p:txBody>
          <a:bodyPr/>
          <a:lstStyle>
            <a:lvl1pPr marL="14288" indent="-14288" algn="l">
              <a:spcBef>
                <a:spcPts val="2400"/>
              </a:spcBef>
              <a:buClr>
                <a:schemeClr val="accent1"/>
              </a:buClr>
              <a:buNone/>
              <a:tabLst/>
              <a:defRPr sz="2200"/>
            </a:lvl1pPr>
          </a:lstStyle>
          <a:p>
            <a:pPr lvl="0"/>
            <a:r>
              <a:rPr lang="en-US"/>
              <a:t>DNA Info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1FEA5591-1DA5-BA49-8DAA-A31C5FC41EE6}"/>
              </a:ext>
            </a:extLst>
          </p:cNvPr>
          <p:cNvSpPr/>
          <p:nvPr userDrawn="1"/>
        </p:nvSpPr>
        <p:spPr>
          <a:xfrm>
            <a:off x="6342984" y="13199"/>
            <a:ext cx="823031" cy="6858000"/>
          </a:xfrm>
          <a:custGeom>
            <a:avLst/>
            <a:gdLst>
              <a:gd name="connsiteX0" fmla="*/ 0 w 823031"/>
              <a:gd name="connsiteY0" fmla="*/ 0 h 6858000"/>
              <a:gd name="connsiteX1" fmla="*/ 241540 w 823031"/>
              <a:gd name="connsiteY1" fmla="*/ 0 h 6858000"/>
              <a:gd name="connsiteX2" fmla="*/ 823031 w 823031"/>
              <a:gd name="connsiteY2" fmla="*/ 6858000 h 6858000"/>
              <a:gd name="connsiteX3" fmla="*/ 581491 w 823031"/>
              <a:gd name="connsiteY3" fmla="*/ 6858000 h 6858000"/>
              <a:gd name="connsiteX4" fmla="*/ 0 w 823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31" h="6858000">
                <a:moveTo>
                  <a:pt x="0" y="0"/>
                </a:moveTo>
                <a:lnTo>
                  <a:pt x="241540" y="0"/>
                </a:lnTo>
                <a:lnTo>
                  <a:pt x="823031" y="6858000"/>
                </a:lnTo>
                <a:lnTo>
                  <a:pt x="581491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FFFF"/>
              </a:gs>
              <a:gs pos="96000">
                <a:srgbClr val="0099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A4A43-28A6-E74E-90C9-65ACF56B398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9BCE93-53D5-F949-9BF3-8C0BD3EA85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00777" y="2191827"/>
            <a:ext cx="2517775" cy="593725"/>
          </a:xfrm>
        </p:spPr>
        <p:txBody>
          <a:bodyPr/>
          <a:lstStyle>
            <a:lvl1pPr>
              <a:buNone/>
              <a:defRPr sz="1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DNA Body copy</a:t>
            </a:r>
          </a:p>
        </p:txBody>
      </p:sp>
    </p:spTree>
    <p:extLst>
      <p:ext uri="{BB962C8B-B14F-4D97-AF65-F5344CB8AC3E}">
        <p14:creationId xmlns:p14="http://schemas.microsoft.com/office/powerpoint/2010/main" val="24260952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7843646B-228F-1747-B35D-15503FE6E49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829300" y="0"/>
            <a:ext cx="6359525" cy="6858000"/>
          </a:xfrm>
          <a:solidFill>
            <a:schemeClr val="bg1">
              <a:lumMod val="85000"/>
            </a:schemeClr>
          </a:solidFill>
        </p:spPr>
        <p:txBody>
          <a:bodyPr tIns="182880" rIns="182880"/>
          <a:lstStyle>
            <a:lvl1pPr algn="r">
              <a:buNone/>
              <a:defRPr sz="1400"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9E99373-DEC0-664B-B238-DDDC1E3E0610}"/>
              </a:ext>
            </a:extLst>
          </p:cNvPr>
          <p:cNvSpPr/>
          <p:nvPr userDrawn="1"/>
        </p:nvSpPr>
        <p:spPr>
          <a:xfrm>
            <a:off x="0" y="0"/>
            <a:ext cx="6542205" cy="6858000"/>
          </a:xfrm>
          <a:custGeom>
            <a:avLst/>
            <a:gdLst>
              <a:gd name="connsiteX0" fmla="*/ 0 w 6542205"/>
              <a:gd name="connsiteY0" fmla="*/ 0 h 6858000"/>
              <a:gd name="connsiteX1" fmla="*/ 5960714 w 6542205"/>
              <a:gd name="connsiteY1" fmla="*/ 0 h 6858000"/>
              <a:gd name="connsiteX2" fmla="*/ 6542205 w 6542205"/>
              <a:gd name="connsiteY2" fmla="*/ 6858000 h 6858000"/>
              <a:gd name="connsiteX3" fmla="*/ 0 w 6542205"/>
              <a:gd name="connsiteY3" fmla="*/ 6858000 h 6858000"/>
              <a:gd name="connsiteX4" fmla="*/ 0 w 65422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2205" h="6858000">
                <a:moveTo>
                  <a:pt x="0" y="0"/>
                </a:moveTo>
                <a:lnTo>
                  <a:pt x="5960714" y="0"/>
                </a:lnTo>
                <a:lnTo>
                  <a:pt x="654220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8012277-6884-1749-B208-77E9BC24E66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924234" y="7003178"/>
            <a:ext cx="1264591" cy="457200"/>
          </a:xfrm>
        </p:spPr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67CFEF8C-0ABF-1A4F-98C3-F7E1E815753C}"/>
              </a:ext>
            </a:extLst>
          </p:cNvPr>
          <p:cNvSpPr/>
          <p:nvPr userDrawn="1"/>
        </p:nvSpPr>
        <p:spPr>
          <a:xfrm>
            <a:off x="5892489" y="13199"/>
            <a:ext cx="823031" cy="6858000"/>
          </a:xfrm>
          <a:custGeom>
            <a:avLst/>
            <a:gdLst>
              <a:gd name="connsiteX0" fmla="*/ 0 w 823031"/>
              <a:gd name="connsiteY0" fmla="*/ 0 h 6858000"/>
              <a:gd name="connsiteX1" fmla="*/ 241540 w 823031"/>
              <a:gd name="connsiteY1" fmla="*/ 0 h 6858000"/>
              <a:gd name="connsiteX2" fmla="*/ 823031 w 823031"/>
              <a:gd name="connsiteY2" fmla="*/ 6858000 h 6858000"/>
              <a:gd name="connsiteX3" fmla="*/ 581491 w 823031"/>
              <a:gd name="connsiteY3" fmla="*/ 6858000 h 6858000"/>
              <a:gd name="connsiteX4" fmla="*/ 0 w 823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31" h="6858000">
                <a:moveTo>
                  <a:pt x="0" y="0"/>
                </a:moveTo>
                <a:lnTo>
                  <a:pt x="241540" y="0"/>
                </a:lnTo>
                <a:lnTo>
                  <a:pt x="823031" y="6858000"/>
                </a:lnTo>
                <a:lnTo>
                  <a:pt x="581491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FFFF"/>
              </a:gs>
              <a:gs pos="96000">
                <a:srgbClr val="0099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1D0DA89-7405-DC4B-A96C-5094EA91E3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1270" y="4334750"/>
            <a:ext cx="910422" cy="920107"/>
          </a:xfrm>
          <a:noFill/>
        </p:spPr>
        <p:txBody>
          <a:bodyPr/>
          <a:lstStyle>
            <a:lvl1pPr marL="11113" indent="-11113" algn="ctr">
              <a:buNone/>
              <a:tabLst/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352F8512-FA95-5A4E-81F6-0039CEA4D4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7666" y="4334751"/>
            <a:ext cx="4112007" cy="920106"/>
          </a:xfrm>
        </p:spPr>
        <p:txBody>
          <a:bodyPr/>
          <a:lstStyle>
            <a:lvl1pPr>
              <a:buNone/>
              <a:defRPr sz="2000" b="0">
                <a:solidFill>
                  <a:schemeClr val="tx1"/>
                </a:solidFill>
              </a:defRPr>
            </a:lvl1pPr>
            <a:lvl2pPr marL="11113" indent="-11113">
              <a:spcBef>
                <a:spcPts val="1200"/>
              </a:spcBef>
              <a:buNone/>
              <a:tabLst/>
              <a:defRPr sz="1600"/>
            </a:lvl2pPr>
            <a:lvl3pPr marL="11113" indent="0">
              <a:buNone/>
              <a:tabLst/>
              <a:defRPr sz="2000"/>
            </a:lvl3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1270" y="1915030"/>
            <a:ext cx="5178403" cy="2199218"/>
          </a:xfrm>
        </p:spPr>
        <p:txBody>
          <a:bodyPr/>
          <a:lstStyle>
            <a:lvl1pPr marL="17463" indent="-17463">
              <a:buNone/>
              <a:tabLst/>
              <a:defRPr sz="2800"/>
            </a:lvl1pPr>
            <a:lvl2pPr marL="11113" indent="-11113">
              <a:spcBef>
                <a:spcPts val="1200"/>
              </a:spcBef>
              <a:buNone/>
              <a:tabLst/>
              <a:defRPr sz="1600"/>
            </a:lvl2pPr>
            <a:lvl3pPr marL="11113" indent="0">
              <a:buNone/>
              <a:tabLst/>
              <a:defRPr sz="2000"/>
            </a:lvl3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197798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B65A5-048E-614E-A9C2-04E2557527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9575" y="2908805"/>
            <a:ext cx="3449638" cy="1506538"/>
          </a:xfrm>
        </p:spPr>
        <p:txBody>
          <a:bodyPr/>
          <a:lstStyle>
            <a:lvl1pPr>
              <a:buNone/>
              <a:defRPr sz="1400"/>
            </a:lvl1pPr>
          </a:lstStyle>
          <a:p>
            <a:pPr lvl="0"/>
            <a:r>
              <a:rPr lang="en-US"/>
              <a:t>Feature info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A14A693-E124-0049-A570-3EE5CECAE66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57687" y="1546225"/>
            <a:ext cx="3470275" cy="4572000"/>
          </a:xfrm>
        </p:spPr>
        <p:txBody>
          <a:bodyPr tIns="182880"/>
          <a:lstStyle>
            <a:lvl1pPr algn="ctr">
              <a:buNone/>
              <a:defRPr/>
            </a:lvl1pPr>
          </a:lstStyle>
          <a:p>
            <a:r>
              <a:rPr lang="en-US"/>
              <a:t>product photo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6CA3A23-F922-FE43-A151-18867336CB4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0B8B8B9-315C-B34B-870A-7D6E9DE5D5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8793" y="1039950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6918"/>
            <a:ext cx="2871335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FAC78A9A-BD9B-9E4B-B2C8-FC4972D96B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44424" y="2908805"/>
            <a:ext cx="2762251" cy="1506538"/>
          </a:xfrm>
        </p:spPr>
        <p:txBody>
          <a:bodyPr/>
          <a:lstStyle>
            <a:lvl1pPr>
              <a:buNone/>
              <a:defRPr sz="1400"/>
            </a:lvl1pPr>
          </a:lstStyle>
          <a:p>
            <a:pPr lvl="0"/>
            <a:r>
              <a:rPr lang="en-US"/>
              <a:t>Feature info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E310E7B0-FA2C-1C4A-92C1-5D9EFBEAA869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946792" y="522066"/>
            <a:ext cx="7717909" cy="36576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10534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ontent-1col-5D-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B65A5-048E-614E-A9C2-04E2557527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717" y="2080893"/>
            <a:ext cx="1951597" cy="365760"/>
          </a:xfrm>
        </p:spPr>
        <p:txBody>
          <a:bodyPr/>
          <a:lstStyle>
            <a:lvl1pPr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A14A693-E124-0049-A570-3EE5CECAE66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00504" y="2006930"/>
            <a:ext cx="641267" cy="641267"/>
          </a:xfrm>
        </p:spPr>
        <p:txBody>
          <a:bodyPr tIns="182880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6CA3A23-F922-FE43-A151-18867336CB4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0B8B8B9-315C-B34B-870A-7D6E9DE5D5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8793" y="1143711"/>
            <a:ext cx="11225908" cy="36576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68793"/>
            <a:ext cx="3770535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FAC78A9A-BD9B-9E4B-B2C8-FC4972D96B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00504" y="2862097"/>
            <a:ext cx="2789683" cy="1117763"/>
          </a:xfrm>
        </p:spPr>
        <p:txBody>
          <a:bodyPr/>
          <a:lstStyle>
            <a:lvl1pPr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DC85266E-BB25-CF40-9F3F-1D0AAF8D94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718" y="2422965"/>
            <a:ext cx="497389" cy="575142"/>
          </a:xfrm>
        </p:spPr>
        <p:txBody>
          <a:bodyPr/>
          <a:lstStyle>
            <a:lvl1pPr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B93730D3-559D-F844-A9DD-7986D1C41C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9340" y="2654547"/>
            <a:ext cx="1406975" cy="225232"/>
          </a:xfrm>
        </p:spPr>
        <p:txBody>
          <a:bodyPr/>
          <a:lstStyle>
            <a:lvl1pPr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xxxxxx</a:t>
            </a:r>
            <a:endParaRPr lang="en-US"/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A5F81B6D-6290-6F4E-9A3A-D7F1A614AB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38548" y="2080893"/>
            <a:ext cx="1951597" cy="365760"/>
          </a:xfrm>
        </p:spPr>
        <p:txBody>
          <a:bodyPr/>
          <a:lstStyle>
            <a:lvl1pPr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E05EC0C8-0532-614A-8BB1-F14606D452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38549" y="2422965"/>
            <a:ext cx="497389" cy="575142"/>
          </a:xfrm>
        </p:spPr>
        <p:txBody>
          <a:bodyPr/>
          <a:lstStyle>
            <a:lvl1pPr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9CEF6F69-429F-4148-B492-8A7365FB12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3171" y="2654547"/>
            <a:ext cx="1406975" cy="225232"/>
          </a:xfrm>
        </p:spPr>
        <p:txBody>
          <a:bodyPr/>
          <a:lstStyle>
            <a:lvl1pPr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xxxxxx</a:t>
            </a:r>
            <a:endParaRPr lang="en-US"/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B37F5A88-3565-7B4B-811C-3277AD78E1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00504" y="4378076"/>
            <a:ext cx="2789683" cy="1117763"/>
          </a:xfrm>
        </p:spPr>
        <p:txBody>
          <a:bodyPr/>
          <a:lstStyle>
            <a:lvl1pPr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194580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FDFC2D1-35DB-D941-8DC6-C6B6B92D0856}"/>
              </a:ext>
            </a:extLst>
          </p:cNvPr>
          <p:cNvSpPr/>
          <p:nvPr userDrawn="1"/>
        </p:nvSpPr>
        <p:spPr>
          <a:xfrm flipH="1">
            <a:off x="-121381" y="4720307"/>
            <a:ext cx="7512441" cy="1506406"/>
          </a:xfrm>
          <a:custGeom>
            <a:avLst/>
            <a:gdLst>
              <a:gd name="connsiteX0" fmla="*/ 7512441 w 7512441"/>
              <a:gd name="connsiteY0" fmla="*/ 0 h 1506406"/>
              <a:gd name="connsiteX1" fmla="*/ 7504953 w 7512441"/>
              <a:gd name="connsiteY1" fmla="*/ 0 h 1506406"/>
              <a:gd name="connsiteX2" fmla="*/ 7445858 w 7512441"/>
              <a:gd name="connsiteY2" fmla="*/ 0 h 1506406"/>
              <a:gd name="connsiteX3" fmla="*/ 7400692 w 7512441"/>
              <a:gd name="connsiteY3" fmla="*/ 0 h 1506406"/>
              <a:gd name="connsiteX4" fmla="*/ 7219379 w 7512441"/>
              <a:gd name="connsiteY4" fmla="*/ 0 h 1506406"/>
              <a:gd name="connsiteX5" fmla="*/ 7185999 w 7512441"/>
              <a:gd name="connsiteY5" fmla="*/ 0 h 1506406"/>
              <a:gd name="connsiteX6" fmla="*/ 7115118 w 7512441"/>
              <a:gd name="connsiteY6" fmla="*/ 0 h 1506406"/>
              <a:gd name="connsiteX7" fmla="*/ 7081738 w 7512441"/>
              <a:gd name="connsiteY7" fmla="*/ 0 h 1506406"/>
              <a:gd name="connsiteX8" fmla="*/ 7064279 w 7512441"/>
              <a:gd name="connsiteY8" fmla="*/ 0 h 1506406"/>
              <a:gd name="connsiteX9" fmla="*/ 6960018 w 7512441"/>
              <a:gd name="connsiteY9" fmla="*/ 0 h 1506406"/>
              <a:gd name="connsiteX10" fmla="*/ 6900425 w 7512441"/>
              <a:gd name="connsiteY10" fmla="*/ 0 h 1506406"/>
              <a:gd name="connsiteX11" fmla="*/ 6796164 w 7512441"/>
              <a:gd name="connsiteY11" fmla="*/ 0 h 1506406"/>
              <a:gd name="connsiteX12" fmla="*/ 6778705 w 7512441"/>
              <a:gd name="connsiteY12" fmla="*/ 0 h 1506406"/>
              <a:gd name="connsiteX13" fmla="*/ 6745325 w 7512441"/>
              <a:gd name="connsiteY13" fmla="*/ 0 h 1506406"/>
              <a:gd name="connsiteX14" fmla="*/ 6674444 w 7512441"/>
              <a:gd name="connsiteY14" fmla="*/ 0 h 1506406"/>
              <a:gd name="connsiteX15" fmla="*/ 6641064 w 7512441"/>
              <a:gd name="connsiteY15" fmla="*/ 0 h 1506406"/>
              <a:gd name="connsiteX16" fmla="*/ 6459751 w 7512441"/>
              <a:gd name="connsiteY16" fmla="*/ 0 h 1506406"/>
              <a:gd name="connsiteX17" fmla="*/ 6446713 w 7512441"/>
              <a:gd name="connsiteY17" fmla="*/ 0 h 1506406"/>
              <a:gd name="connsiteX18" fmla="*/ 6355490 w 7512441"/>
              <a:gd name="connsiteY18" fmla="*/ 0 h 1506406"/>
              <a:gd name="connsiteX19" fmla="*/ 6342452 w 7512441"/>
              <a:gd name="connsiteY19" fmla="*/ 0 h 1506406"/>
              <a:gd name="connsiteX20" fmla="*/ 6161138 w 7512441"/>
              <a:gd name="connsiteY20" fmla="*/ 0 h 1506406"/>
              <a:gd name="connsiteX21" fmla="*/ 6056878 w 7512441"/>
              <a:gd name="connsiteY21" fmla="*/ 0 h 1506406"/>
              <a:gd name="connsiteX22" fmla="*/ 6006039 w 7512441"/>
              <a:gd name="connsiteY22" fmla="*/ 0 h 1506406"/>
              <a:gd name="connsiteX23" fmla="*/ 5901778 w 7512441"/>
              <a:gd name="connsiteY23" fmla="*/ 0 h 1506406"/>
              <a:gd name="connsiteX24" fmla="*/ 5747124 w 7512441"/>
              <a:gd name="connsiteY24" fmla="*/ 0 h 1506406"/>
              <a:gd name="connsiteX25" fmla="*/ 5720464 w 7512441"/>
              <a:gd name="connsiteY25" fmla="*/ 0 h 1506406"/>
              <a:gd name="connsiteX26" fmla="*/ 5680541 w 7512441"/>
              <a:gd name="connsiteY26" fmla="*/ 0 h 1506406"/>
              <a:gd name="connsiteX27" fmla="*/ 5675298 w 7512441"/>
              <a:gd name="connsiteY27" fmla="*/ 0 h 1506406"/>
              <a:gd name="connsiteX28" fmla="*/ 5616204 w 7512441"/>
              <a:gd name="connsiteY28" fmla="*/ 0 h 1506406"/>
              <a:gd name="connsiteX29" fmla="*/ 5389724 w 7512441"/>
              <a:gd name="connsiteY29" fmla="*/ 0 h 1506406"/>
              <a:gd name="connsiteX30" fmla="*/ 5356345 w 7512441"/>
              <a:gd name="connsiteY30" fmla="*/ 0 h 1506406"/>
              <a:gd name="connsiteX31" fmla="*/ 5306450 w 7512441"/>
              <a:gd name="connsiteY31" fmla="*/ 0 h 1506406"/>
              <a:gd name="connsiteX32" fmla="*/ 5298962 w 7512441"/>
              <a:gd name="connsiteY32" fmla="*/ 0 h 1506406"/>
              <a:gd name="connsiteX33" fmla="*/ 5249612 w 7512441"/>
              <a:gd name="connsiteY33" fmla="*/ 0 h 1506406"/>
              <a:gd name="connsiteX34" fmla="*/ 5239867 w 7512441"/>
              <a:gd name="connsiteY34" fmla="*/ 0 h 1506406"/>
              <a:gd name="connsiteX35" fmla="*/ 5234624 w 7512441"/>
              <a:gd name="connsiteY35" fmla="*/ 0 h 1506406"/>
              <a:gd name="connsiteX36" fmla="*/ 5194701 w 7512441"/>
              <a:gd name="connsiteY36" fmla="*/ 0 h 1506406"/>
              <a:gd name="connsiteX37" fmla="*/ 5070770 w 7512441"/>
              <a:gd name="connsiteY37" fmla="*/ 0 h 1506406"/>
              <a:gd name="connsiteX38" fmla="*/ 5013388 w 7512441"/>
              <a:gd name="connsiteY38" fmla="*/ 0 h 1506406"/>
              <a:gd name="connsiteX39" fmla="*/ 4980008 w 7512441"/>
              <a:gd name="connsiteY39" fmla="*/ 0 h 1506406"/>
              <a:gd name="connsiteX40" fmla="*/ 4964038 w 7512441"/>
              <a:gd name="connsiteY40" fmla="*/ 0 h 1506406"/>
              <a:gd name="connsiteX41" fmla="*/ 4949050 w 7512441"/>
              <a:gd name="connsiteY41" fmla="*/ 0 h 1506406"/>
              <a:gd name="connsiteX42" fmla="*/ 4930659 w 7512441"/>
              <a:gd name="connsiteY42" fmla="*/ 0 h 1506406"/>
              <a:gd name="connsiteX43" fmla="*/ 4915671 w 7512441"/>
              <a:gd name="connsiteY43" fmla="*/ 0 h 1506406"/>
              <a:gd name="connsiteX44" fmla="*/ 4909127 w 7512441"/>
              <a:gd name="connsiteY44" fmla="*/ 0 h 1506406"/>
              <a:gd name="connsiteX45" fmla="*/ 4875747 w 7512441"/>
              <a:gd name="connsiteY45" fmla="*/ 0 h 1506406"/>
              <a:gd name="connsiteX46" fmla="*/ 4858288 w 7512441"/>
              <a:gd name="connsiteY46" fmla="*/ 0 h 1506406"/>
              <a:gd name="connsiteX47" fmla="*/ 4808938 w 7512441"/>
              <a:gd name="connsiteY47" fmla="*/ 0 h 1506406"/>
              <a:gd name="connsiteX48" fmla="*/ 4754027 w 7512441"/>
              <a:gd name="connsiteY48" fmla="*/ 0 h 1506406"/>
              <a:gd name="connsiteX49" fmla="*/ 4694434 w 7512441"/>
              <a:gd name="connsiteY49" fmla="*/ 0 h 1506406"/>
              <a:gd name="connsiteX50" fmla="*/ 4645084 w 7512441"/>
              <a:gd name="connsiteY50" fmla="*/ 0 h 1506406"/>
              <a:gd name="connsiteX51" fmla="*/ 4644894 w 7512441"/>
              <a:gd name="connsiteY51" fmla="*/ 0 h 1506406"/>
              <a:gd name="connsiteX52" fmla="*/ 4630096 w 7512441"/>
              <a:gd name="connsiteY52" fmla="*/ 0 h 1506406"/>
              <a:gd name="connsiteX53" fmla="*/ 4617058 w 7512441"/>
              <a:gd name="connsiteY53" fmla="*/ 0 h 1506406"/>
              <a:gd name="connsiteX54" fmla="*/ 4590173 w 7512441"/>
              <a:gd name="connsiteY54" fmla="*/ 0 h 1506406"/>
              <a:gd name="connsiteX55" fmla="*/ 4572714 w 7512441"/>
              <a:gd name="connsiteY55" fmla="*/ 0 h 1506406"/>
              <a:gd name="connsiteX56" fmla="*/ 4539334 w 7512441"/>
              <a:gd name="connsiteY56" fmla="*/ 0 h 1506406"/>
              <a:gd name="connsiteX57" fmla="*/ 4523364 w 7512441"/>
              <a:gd name="connsiteY57" fmla="*/ 0 h 1506406"/>
              <a:gd name="connsiteX58" fmla="*/ 4489985 w 7512441"/>
              <a:gd name="connsiteY58" fmla="*/ 0 h 1506406"/>
              <a:gd name="connsiteX59" fmla="*/ 4468453 w 7512441"/>
              <a:gd name="connsiteY59" fmla="*/ 0 h 1506406"/>
              <a:gd name="connsiteX60" fmla="*/ 4435073 w 7512441"/>
              <a:gd name="connsiteY60" fmla="*/ 0 h 1506406"/>
              <a:gd name="connsiteX61" fmla="*/ 4359320 w 7512441"/>
              <a:gd name="connsiteY61" fmla="*/ 0 h 1506406"/>
              <a:gd name="connsiteX62" fmla="*/ 4331484 w 7512441"/>
              <a:gd name="connsiteY62" fmla="*/ 0 h 1506406"/>
              <a:gd name="connsiteX63" fmla="*/ 4253760 w 7512441"/>
              <a:gd name="connsiteY63" fmla="*/ 0 h 1506406"/>
              <a:gd name="connsiteX64" fmla="*/ 4240722 w 7512441"/>
              <a:gd name="connsiteY64" fmla="*/ 0 h 1506406"/>
              <a:gd name="connsiteX65" fmla="*/ 4204410 w 7512441"/>
              <a:gd name="connsiteY65" fmla="*/ 0 h 1506406"/>
              <a:gd name="connsiteX66" fmla="*/ 4204220 w 7512441"/>
              <a:gd name="connsiteY66" fmla="*/ 0 h 1506406"/>
              <a:gd name="connsiteX67" fmla="*/ 4191372 w 7512441"/>
              <a:gd name="connsiteY67" fmla="*/ 0 h 1506406"/>
              <a:gd name="connsiteX68" fmla="*/ 4176384 w 7512441"/>
              <a:gd name="connsiteY68" fmla="*/ 0 h 1506406"/>
              <a:gd name="connsiteX69" fmla="*/ 4149499 w 7512441"/>
              <a:gd name="connsiteY69" fmla="*/ 0 h 1506406"/>
              <a:gd name="connsiteX70" fmla="*/ 4136461 w 7512441"/>
              <a:gd name="connsiteY70" fmla="*/ 0 h 1506406"/>
              <a:gd name="connsiteX71" fmla="*/ 3977741 w 7512441"/>
              <a:gd name="connsiteY71" fmla="*/ 0 h 1506406"/>
              <a:gd name="connsiteX72" fmla="*/ 3955147 w 7512441"/>
              <a:gd name="connsiteY72" fmla="*/ 0 h 1506406"/>
              <a:gd name="connsiteX73" fmla="*/ 3918646 w 7512441"/>
              <a:gd name="connsiteY73" fmla="*/ 0 h 1506406"/>
              <a:gd name="connsiteX74" fmla="*/ 3905798 w 7512441"/>
              <a:gd name="connsiteY74" fmla="*/ 0 h 1506406"/>
              <a:gd name="connsiteX75" fmla="*/ 3890810 w 7512441"/>
              <a:gd name="connsiteY75" fmla="*/ 0 h 1506406"/>
              <a:gd name="connsiteX76" fmla="*/ 3850887 w 7512441"/>
              <a:gd name="connsiteY76" fmla="*/ 0 h 1506406"/>
              <a:gd name="connsiteX77" fmla="*/ 3800048 w 7512441"/>
              <a:gd name="connsiteY77" fmla="*/ 0 h 1506406"/>
              <a:gd name="connsiteX78" fmla="*/ 3750698 w 7512441"/>
              <a:gd name="connsiteY78" fmla="*/ 0 h 1506406"/>
              <a:gd name="connsiteX79" fmla="*/ 3700404 w 7512441"/>
              <a:gd name="connsiteY79" fmla="*/ 0 h 1506406"/>
              <a:gd name="connsiteX80" fmla="*/ 3695787 w 7512441"/>
              <a:gd name="connsiteY80" fmla="*/ 0 h 1506406"/>
              <a:gd name="connsiteX81" fmla="*/ 3692166 w 7512441"/>
              <a:gd name="connsiteY81" fmla="*/ 0 h 1506406"/>
              <a:gd name="connsiteX82" fmla="*/ 3658786 w 7512441"/>
              <a:gd name="connsiteY82" fmla="*/ 0 h 1506406"/>
              <a:gd name="connsiteX83" fmla="*/ 3537067 w 7512441"/>
              <a:gd name="connsiteY83" fmla="*/ 0 h 1506406"/>
              <a:gd name="connsiteX84" fmla="*/ 3524219 w 7512441"/>
              <a:gd name="connsiteY84" fmla="*/ 0 h 1506406"/>
              <a:gd name="connsiteX85" fmla="*/ 3514473 w 7512441"/>
              <a:gd name="connsiteY85" fmla="*/ 0 h 1506406"/>
              <a:gd name="connsiteX86" fmla="*/ 3469307 w 7512441"/>
              <a:gd name="connsiteY86" fmla="*/ 0 h 1506406"/>
              <a:gd name="connsiteX87" fmla="*/ 3465124 w 7512441"/>
              <a:gd name="connsiteY87" fmla="*/ 0 h 1506406"/>
              <a:gd name="connsiteX88" fmla="*/ 3414830 w 7512441"/>
              <a:gd name="connsiteY88" fmla="*/ 0 h 1506406"/>
              <a:gd name="connsiteX89" fmla="*/ 3410213 w 7512441"/>
              <a:gd name="connsiteY89" fmla="*/ 0 h 1506406"/>
              <a:gd name="connsiteX90" fmla="*/ 3381450 w 7512441"/>
              <a:gd name="connsiteY90" fmla="*/ 0 h 1506406"/>
              <a:gd name="connsiteX91" fmla="*/ 3373212 w 7512441"/>
              <a:gd name="connsiteY91" fmla="*/ 0 h 1506406"/>
              <a:gd name="connsiteX92" fmla="*/ 3259730 w 7512441"/>
              <a:gd name="connsiteY92" fmla="*/ 0 h 1506406"/>
              <a:gd name="connsiteX93" fmla="*/ 3251492 w 7512441"/>
              <a:gd name="connsiteY93" fmla="*/ 0 h 1506406"/>
              <a:gd name="connsiteX94" fmla="*/ 3238644 w 7512441"/>
              <a:gd name="connsiteY94" fmla="*/ 0 h 1506406"/>
              <a:gd name="connsiteX95" fmla="*/ 3218112 w 7512441"/>
              <a:gd name="connsiteY95" fmla="*/ 0 h 1506406"/>
              <a:gd name="connsiteX96" fmla="*/ 3205265 w 7512441"/>
              <a:gd name="connsiteY96" fmla="*/ 0 h 1506406"/>
              <a:gd name="connsiteX97" fmla="*/ 3183733 w 7512441"/>
              <a:gd name="connsiteY97" fmla="*/ 0 h 1506406"/>
              <a:gd name="connsiteX98" fmla="*/ 3150354 w 7512441"/>
              <a:gd name="connsiteY98" fmla="*/ 0 h 1506406"/>
              <a:gd name="connsiteX99" fmla="*/ 3095876 w 7512441"/>
              <a:gd name="connsiteY99" fmla="*/ 0 h 1506406"/>
              <a:gd name="connsiteX100" fmla="*/ 3083545 w 7512441"/>
              <a:gd name="connsiteY100" fmla="*/ 0 h 1506406"/>
              <a:gd name="connsiteX101" fmla="*/ 3043621 w 7512441"/>
              <a:gd name="connsiteY101" fmla="*/ 0 h 1506406"/>
              <a:gd name="connsiteX102" fmla="*/ 3028633 w 7512441"/>
              <a:gd name="connsiteY102" fmla="*/ 0 h 1506406"/>
              <a:gd name="connsiteX103" fmla="*/ 2974156 w 7512441"/>
              <a:gd name="connsiteY103" fmla="*/ 0 h 1506406"/>
              <a:gd name="connsiteX104" fmla="*/ 2940776 w 7512441"/>
              <a:gd name="connsiteY104" fmla="*/ 0 h 1506406"/>
              <a:gd name="connsiteX105" fmla="*/ 2932538 w 7512441"/>
              <a:gd name="connsiteY105" fmla="*/ 0 h 1506406"/>
              <a:gd name="connsiteX106" fmla="*/ 2919690 w 7512441"/>
              <a:gd name="connsiteY106" fmla="*/ 0 h 1506406"/>
              <a:gd name="connsiteX107" fmla="*/ 2919500 w 7512441"/>
              <a:gd name="connsiteY107" fmla="*/ 0 h 1506406"/>
              <a:gd name="connsiteX108" fmla="*/ 2864779 w 7512441"/>
              <a:gd name="connsiteY108" fmla="*/ 0 h 1506406"/>
              <a:gd name="connsiteX109" fmla="*/ 2797970 w 7512441"/>
              <a:gd name="connsiteY109" fmla="*/ 0 h 1506406"/>
              <a:gd name="connsiteX110" fmla="*/ 2764591 w 7512441"/>
              <a:gd name="connsiteY110" fmla="*/ 0 h 1506406"/>
              <a:gd name="connsiteX111" fmla="*/ 2758047 w 7512441"/>
              <a:gd name="connsiteY111" fmla="*/ 0 h 1506406"/>
              <a:gd name="connsiteX112" fmla="*/ 2743059 w 7512441"/>
              <a:gd name="connsiteY112" fmla="*/ 0 h 1506406"/>
              <a:gd name="connsiteX113" fmla="*/ 2724668 w 7512441"/>
              <a:gd name="connsiteY113" fmla="*/ 0 h 1506406"/>
              <a:gd name="connsiteX114" fmla="*/ 2709680 w 7512441"/>
              <a:gd name="connsiteY114" fmla="*/ 0 h 1506406"/>
              <a:gd name="connsiteX115" fmla="*/ 2655202 w 7512441"/>
              <a:gd name="connsiteY115" fmla="*/ 0 h 1506406"/>
              <a:gd name="connsiteX116" fmla="*/ 2642164 w 7512441"/>
              <a:gd name="connsiteY116" fmla="*/ 0 h 1506406"/>
              <a:gd name="connsiteX117" fmla="*/ 2633926 w 7512441"/>
              <a:gd name="connsiteY117" fmla="*/ 0 h 1506406"/>
              <a:gd name="connsiteX118" fmla="*/ 2602947 w 7512441"/>
              <a:gd name="connsiteY118" fmla="*/ 0 h 1506406"/>
              <a:gd name="connsiteX119" fmla="*/ 2479016 w 7512441"/>
              <a:gd name="connsiteY119" fmla="*/ 0 h 1506406"/>
              <a:gd name="connsiteX120" fmla="*/ 2478826 w 7512441"/>
              <a:gd name="connsiteY120" fmla="*/ 0 h 1506406"/>
              <a:gd name="connsiteX121" fmla="*/ 2465978 w 7512441"/>
              <a:gd name="connsiteY121" fmla="*/ 0 h 1506406"/>
              <a:gd name="connsiteX122" fmla="*/ 2439093 w 7512441"/>
              <a:gd name="connsiteY122" fmla="*/ 0 h 1506406"/>
              <a:gd name="connsiteX123" fmla="*/ 2438903 w 7512441"/>
              <a:gd name="connsiteY123" fmla="*/ 0 h 1506406"/>
              <a:gd name="connsiteX124" fmla="*/ 2424105 w 7512441"/>
              <a:gd name="connsiteY124" fmla="*/ 0 h 1506406"/>
              <a:gd name="connsiteX125" fmla="*/ 2411067 w 7512441"/>
              <a:gd name="connsiteY125" fmla="*/ 0 h 1506406"/>
              <a:gd name="connsiteX126" fmla="*/ 2356589 w 7512441"/>
              <a:gd name="connsiteY126" fmla="*/ 0 h 1506406"/>
              <a:gd name="connsiteX127" fmla="*/ 2317373 w 7512441"/>
              <a:gd name="connsiteY127" fmla="*/ 0 h 1506406"/>
              <a:gd name="connsiteX128" fmla="*/ 2283994 w 7512441"/>
              <a:gd name="connsiteY128" fmla="*/ 0 h 1506406"/>
              <a:gd name="connsiteX129" fmla="*/ 2201490 w 7512441"/>
              <a:gd name="connsiteY129" fmla="*/ 0 h 1506406"/>
              <a:gd name="connsiteX130" fmla="*/ 2193252 w 7512441"/>
              <a:gd name="connsiteY130" fmla="*/ 0 h 1506406"/>
              <a:gd name="connsiteX131" fmla="*/ 2180404 w 7512441"/>
              <a:gd name="connsiteY131" fmla="*/ 0 h 1506406"/>
              <a:gd name="connsiteX132" fmla="*/ 2153329 w 7512441"/>
              <a:gd name="connsiteY132" fmla="*/ 0 h 1506406"/>
              <a:gd name="connsiteX133" fmla="*/ 2125493 w 7512441"/>
              <a:gd name="connsiteY133" fmla="*/ 0 h 1506406"/>
              <a:gd name="connsiteX134" fmla="*/ 2025304 w 7512441"/>
              <a:gd name="connsiteY134" fmla="*/ 0 h 1506406"/>
              <a:gd name="connsiteX135" fmla="*/ 1998419 w 7512441"/>
              <a:gd name="connsiteY135" fmla="*/ 0 h 1506406"/>
              <a:gd name="connsiteX136" fmla="*/ 1998229 w 7512441"/>
              <a:gd name="connsiteY136" fmla="*/ 0 h 1506406"/>
              <a:gd name="connsiteX137" fmla="*/ 1985381 w 7512441"/>
              <a:gd name="connsiteY137" fmla="*/ 0 h 1506406"/>
              <a:gd name="connsiteX138" fmla="*/ 1970393 w 7512441"/>
              <a:gd name="connsiteY138" fmla="*/ 0 h 1506406"/>
              <a:gd name="connsiteX139" fmla="*/ 1915915 w 7512441"/>
              <a:gd name="connsiteY139" fmla="*/ 0 h 1506406"/>
              <a:gd name="connsiteX140" fmla="*/ 1771750 w 7512441"/>
              <a:gd name="connsiteY140" fmla="*/ 0 h 1506406"/>
              <a:gd name="connsiteX141" fmla="*/ 1739730 w 7512441"/>
              <a:gd name="connsiteY141" fmla="*/ 0 h 1506406"/>
              <a:gd name="connsiteX142" fmla="*/ 1712655 w 7512441"/>
              <a:gd name="connsiteY142" fmla="*/ 0 h 1506406"/>
              <a:gd name="connsiteX143" fmla="*/ 1699807 w 7512441"/>
              <a:gd name="connsiteY143" fmla="*/ 0 h 1506406"/>
              <a:gd name="connsiteX144" fmla="*/ 1684819 w 7512441"/>
              <a:gd name="connsiteY144" fmla="*/ 0 h 1506406"/>
              <a:gd name="connsiteX145" fmla="*/ 1544707 w 7512441"/>
              <a:gd name="connsiteY145" fmla="*/ 0 h 1506406"/>
              <a:gd name="connsiteX146" fmla="*/ 1494413 w 7512441"/>
              <a:gd name="connsiteY146" fmla="*/ 0 h 1506406"/>
              <a:gd name="connsiteX147" fmla="*/ 1486175 w 7512441"/>
              <a:gd name="connsiteY147" fmla="*/ 0 h 1506406"/>
              <a:gd name="connsiteX148" fmla="*/ 1452795 w 7512441"/>
              <a:gd name="connsiteY148" fmla="*/ 0 h 1506406"/>
              <a:gd name="connsiteX149" fmla="*/ 1331076 w 7512441"/>
              <a:gd name="connsiteY149" fmla="*/ 0 h 1506406"/>
              <a:gd name="connsiteX150" fmla="*/ 1318228 w 7512441"/>
              <a:gd name="connsiteY150" fmla="*/ 0 h 1506406"/>
              <a:gd name="connsiteX151" fmla="*/ 1259133 w 7512441"/>
              <a:gd name="connsiteY151" fmla="*/ 0 h 1506406"/>
              <a:gd name="connsiteX152" fmla="*/ 1208839 w 7512441"/>
              <a:gd name="connsiteY152" fmla="*/ 0 h 1506406"/>
              <a:gd name="connsiteX153" fmla="*/ 1175459 w 7512441"/>
              <a:gd name="connsiteY153" fmla="*/ 0 h 1506406"/>
              <a:gd name="connsiteX154" fmla="*/ 1167221 w 7512441"/>
              <a:gd name="connsiteY154" fmla="*/ 0 h 1506406"/>
              <a:gd name="connsiteX155" fmla="*/ 1053739 w 7512441"/>
              <a:gd name="connsiteY155" fmla="*/ 0 h 1506406"/>
              <a:gd name="connsiteX156" fmla="*/ 1045501 w 7512441"/>
              <a:gd name="connsiteY156" fmla="*/ 0 h 1506406"/>
              <a:gd name="connsiteX157" fmla="*/ 1032653 w 7512441"/>
              <a:gd name="connsiteY157" fmla="*/ 0 h 1506406"/>
              <a:gd name="connsiteX158" fmla="*/ 1012121 w 7512441"/>
              <a:gd name="connsiteY158" fmla="*/ 0 h 1506406"/>
              <a:gd name="connsiteX159" fmla="*/ 999274 w 7512441"/>
              <a:gd name="connsiteY159" fmla="*/ 0 h 1506406"/>
              <a:gd name="connsiteX160" fmla="*/ 889885 w 7512441"/>
              <a:gd name="connsiteY160" fmla="*/ 0 h 1506406"/>
              <a:gd name="connsiteX161" fmla="*/ 877554 w 7512441"/>
              <a:gd name="connsiteY161" fmla="*/ 0 h 1506406"/>
              <a:gd name="connsiteX162" fmla="*/ 768165 w 7512441"/>
              <a:gd name="connsiteY162" fmla="*/ 0 h 1506406"/>
              <a:gd name="connsiteX163" fmla="*/ 734785 w 7512441"/>
              <a:gd name="connsiteY163" fmla="*/ 0 h 1506406"/>
              <a:gd name="connsiteX164" fmla="*/ 726547 w 7512441"/>
              <a:gd name="connsiteY164" fmla="*/ 0 h 1506406"/>
              <a:gd name="connsiteX165" fmla="*/ 713699 w 7512441"/>
              <a:gd name="connsiteY165" fmla="*/ 0 h 1506406"/>
              <a:gd name="connsiteX166" fmla="*/ 713509 w 7512441"/>
              <a:gd name="connsiteY166" fmla="*/ 0 h 1506406"/>
              <a:gd name="connsiteX167" fmla="*/ 591979 w 7512441"/>
              <a:gd name="connsiteY167" fmla="*/ 0 h 1506406"/>
              <a:gd name="connsiteX168" fmla="*/ 558600 w 7512441"/>
              <a:gd name="connsiteY168" fmla="*/ 0 h 1506406"/>
              <a:gd name="connsiteX169" fmla="*/ 449211 w 7512441"/>
              <a:gd name="connsiteY169" fmla="*/ 0 h 1506406"/>
              <a:gd name="connsiteX170" fmla="*/ 436173 w 7512441"/>
              <a:gd name="connsiteY170" fmla="*/ 0 h 1506406"/>
              <a:gd name="connsiteX171" fmla="*/ 427935 w 7512441"/>
              <a:gd name="connsiteY171" fmla="*/ 0 h 1506406"/>
              <a:gd name="connsiteX172" fmla="*/ 273025 w 7512441"/>
              <a:gd name="connsiteY172" fmla="*/ 0 h 1506406"/>
              <a:gd name="connsiteX173" fmla="*/ 272835 w 7512441"/>
              <a:gd name="connsiteY173" fmla="*/ 0 h 1506406"/>
              <a:gd name="connsiteX174" fmla="*/ 259987 w 7512441"/>
              <a:gd name="connsiteY174" fmla="*/ 0 h 1506406"/>
              <a:gd name="connsiteX175" fmla="*/ 150598 w 7512441"/>
              <a:gd name="connsiteY175" fmla="*/ 0 h 1506406"/>
              <a:gd name="connsiteX176" fmla="*/ 0 w 7512441"/>
              <a:gd name="connsiteY176" fmla="*/ 0 h 1506406"/>
              <a:gd name="connsiteX177" fmla="*/ 1506406 w 7512441"/>
              <a:gd name="connsiteY177" fmla="*/ 1506406 h 1506406"/>
              <a:gd name="connsiteX178" fmla="*/ 1539002 w 7512441"/>
              <a:gd name="connsiteY178" fmla="*/ 1506406 h 1506406"/>
              <a:gd name="connsiteX179" fmla="*/ 1539192 w 7512441"/>
              <a:gd name="connsiteY179" fmla="*/ 1506406 h 1506406"/>
              <a:gd name="connsiteX180" fmla="*/ 1544707 w 7512441"/>
              <a:gd name="connsiteY180" fmla="*/ 1506406 h 1506406"/>
              <a:gd name="connsiteX181" fmla="*/ 1552040 w 7512441"/>
              <a:gd name="connsiteY181" fmla="*/ 1506406 h 1506406"/>
              <a:gd name="connsiteX182" fmla="*/ 1699807 w 7512441"/>
              <a:gd name="connsiteY182" fmla="*/ 1506406 h 1506406"/>
              <a:gd name="connsiteX183" fmla="*/ 1703046 w 7512441"/>
              <a:gd name="connsiteY183" fmla="*/ 1506406 h 1506406"/>
              <a:gd name="connsiteX184" fmla="*/ 1712655 w 7512441"/>
              <a:gd name="connsiteY184" fmla="*/ 1506406 h 1506406"/>
              <a:gd name="connsiteX185" fmla="*/ 1824766 w 7512441"/>
              <a:gd name="connsiteY185" fmla="*/ 1506406 h 1506406"/>
              <a:gd name="connsiteX186" fmla="*/ 1837614 w 7512441"/>
              <a:gd name="connsiteY186" fmla="*/ 1506406 h 1506406"/>
              <a:gd name="connsiteX187" fmla="*/ 1858146 w 7512441"/>
              <a:gd name="connsiteY187" fmla="*/ 1506406 h 1506406"/>
              <a:gd name="connsiteX188" fmla="*/ 1870994 w 7512441"/>
              <a:gd name="connsiteY188" fmla="*/ 1506406 h 1506406"/>
              <a:gd name="connsiteX189" fmla="*/ 1985381 w 7512441"/>
              <a:gd name="connsiteY189" fmla="*/ 1506406 h 1506406"/>
              <a:gd name="connsiteX190" fmla="*/ 1992714 w 7512441"/>
              <a:gd name="connsiteY190" fmla="*/ 1506406 h 1506406"/>
              <a:gd name="connsiteX191" fmla="*/ 1998229 w 7512441"/>
              <a:gd name="connsiteY191" fmla="*/ 1506406 h 1506406"/>
              <a:gd name="connsiteX192" fmla="*/ 2156568 w 7512441"/>
              <a:gd name="connsiteY192" fmla="*/ 1506404 h 1506406"/>
              <a:gd name="connsiteX193" fmla="*/ 2197359 w 7512441"/>
              <a:gd name="connsiteY193" fmla="*/ 1506404 h 1506406"/>
              <a:gd name="connsiteX194" fmla="*/ 2197359 w 7512441"/>
              <a:gd name="connsiteY194" fmla="*/ 1506406 h 1506406"/>
              <a:gd name="connsiteX195" fmla="*/ 2278288 w 7512441"/>
              <a:gd name="connsiteY195" fmla="*/ 1506406 h 1506406"/>
              <a:gd name="connsiteX196" fmla="*/ 2283994 w 7512441"/>
              <a:gd name="connsiteY196" fmla="*/ 1506406 h 1506406"/>
              <a:gd name="connsiteX197" fmla="*/ 2311668 w 7512441"/>
              <a:gd name="connsiteY197" fmla="*/ 1506406 h 1506406"/>
              <a:gd name="connsiteX198" fmla="*/ 2317373 w 7512441"/>
              <a:gd name="connsiteY198" fmla="*/ 1506406 h 1506406"/>
              <a:gd name="connsiteX199" fmla="*/ 2438903 w 7512441"/>
              <a:gd name="connsiteY199" fmla="*/ 1506406 h 1506406"/>
              <a:gd name="connsiteX200" fmla="*/ 2597242 w 7512441"/>
              <a:gd name="connsiteY200" fmla="*/ 1506404 h 1506406"/>
              <a:gd name="connsiteX201" fmla="*/ 2638033 w 7512441"/>
              <a:gd name="connsiteY201" fmla="*/ 1506404 h 1506406"/>
              <a:gd name="connsiteX202" fmla="*/ 2638033 w 7512441"/>
              <a:gd name="connsiteY202" fmla="*/ 1506406 h 1506406"/>
              <a:gd name="connsiteX203" fmla="*/ 2655202 w 7512441"/>
              <a:gd name="connsiteY203" fmla="*/ 1506406 h 1506406"/>
              <a:gd name="connsiteX204" fmla="*/ 2724668 w 7512441"/>
              <a:gd name="connsiteY204" fmla="*/ 1506406 h 1506406"/>
              <a:gd name="connsiteX205" fmla="*/ 2758047 w 7512441"/>
              <a:gd name="connsiteY205" fmla="*/ 1506406 h 1506406"/>
              <a:gd name="connsiteX206" fmla="*/ 2795886 w 7512441"/>
              <a:gd name="connsiteY206" fmla="*/ 1506406 h 1506406"/>
              <a:gd name="connsiteX207" fmla="*/ 2850799 w 7512441"/>
              <a:gd name="connsiteY207" fmla="*/ 1506406 h 1506406"/>
              <a:gd name="connsiteX208" fmla="*/ 2923607 w 7512441"/>
              <a:gd name="connsiteY208" fmla="*/ 1506406 h 1506406"/>
              <a:gd name="connsiteX209" fmla="*/ 2936645 w 7512441"/>
              <a:gd name="connsiteY209" fmla="*/ 1506406 h 1506406"/>
              <a:gd name="connsiteX210" fmla="*/ 2940776 w 7512441"/>
              <a:gd name="connsiteY210" fmla="*/ 1506406 h 1506406"/>
              <a:gd name="connsiteX211" fmla="*/ 2950985 w 7512441"/>
              <a:gd name="connsiteY211" fmla="*/ 1506406 h 1506406"/>
              <a:gd name="connsiteX212" fmla="*/ 2974156 w 7512441"/>
              <a:gd name="connsiteY212" fmla="*/ 1506406 h 1506406"/>
              <a:gd name="connsiteX213" fmla="*/ 3005899 w 7512441"/>
              <a:gd name="connsiteY213" fmla="*/ 1506406 h 1506406"/>
              <a:gd name="connsiteX214" fmla="*/ 3018744 w 7512441"/>
              <a:gd name="connsiteY214" fmla="*/ 1506406 h 1506406"/>
              <a:gd name="connsiteX215" fmla="*/ 3043621 w 7512441"/>
              <a:gd name="connsiteY215" fmla="*/ 1506406 h 1506406"/>
              <a:gd name="connsiteX216" fmla="*/ 3095876 w 7512441"/>
              <a:gd name="connsiteY216" fmla="*/ 1506406 h 1506406"/>
              <a:gd name="connsiteX217" fmla="*/ 3097260 w 7512441"/>
              <a:gd name="connsiteY217" fmla="*/ 1506406 h 1506406"/>
              <a:gd name="connsiteX218" fmla="*/ 3222219 w 7512441"/>
              <a:gd name="connsiteY218" fmla="*/ 1506406 h 1506406"/>
              <a:gd name="connsiteX219" fmla="*/ 3236560 w 7512441"/>
              <a:gd name="connsiteY219" fmla="*/ 1506406 h 1506406"/>
              <a:gd name="connsiteX220" fmla="*/ 3249598 w 7512441"/>
              <a:gd name="connsiteY220" fmla="*/ 1506406 h 1506406"/>
              <a:gd name="connsiteX221" fmla="*/ 3255599 w 7512441"/>
              <a:gd name="connsiteY221" fmla="*/ 1506406 h 1506406"/>
              <a:gd name="connsiteX222" fmla="*/ 3259730 w 7512441"/>
              <a:gd name="connsiteY222" fmla="*/ 1506406 h 1506406"/>
              <a:gd name="connsiteX223" fmla="*/ 3291473 w 7512441"/>
              <a:gd name="connsiteY223" fmla="*/ 1506406 h 1506406"/>
              <a:gd name="connsiteX224" fmla="*/ 3304319 w 7512441"/>
              <a:gd name="connsiteY224" fmla="*/ 1506406 h 1506406"/>
              <a:gd name="connsiteX225" fmla="*/ 3304509 w 7512441"/>
              <a:gd name="connsiteY225" fmla="*/ 1506406 h 1506406"/>
              <a:gd name="connsiteX226" fmla="*/ 3377319 w 7512441"/>
              <a:gd name="connsiteY226" fmla="*/ 1506406 h 1506406"/>
              <a:gd name="connsiteX227" fmla="*/ 3381450 w 7512441"/>
              <a:gd name="connsiteY227" fmla="*/ 1506406 h 1506406"/>
              <a:gd name="connsiteX228" fmla="*/ 3382834 w 7512441"/>
              <a:gd name="connsiteY228" fmla="*/ 1506406 h 1506406"/>
              <a:gd name="connsiteX229" fmla="*/ 3410213 w 7512441"/>
              <a:gd name="connsiteY229" fmla="*/ 1506406 h 1506406"/>
              <a:gd name="connsiteX230" fmla="*/ 3414830 w 7512441"/>
              <a:gd name="connsiteY230" fmla="*/ 1506406 h 1506406"/>
              <a:gd name="connsiteX231" fmla="*/ 3459418 w 7512441"/>
              <a:gd name="connsiteY231" fmla="*/ 1506406 h 1506406"/>
              <a:gd name="connsiteX232" fmla="*/ 3465124 w 7512441"/>
              <a:gd name="connsiteY232" fmla="*/ 1506406 h 1506406"/>
              <a:gd name="connsiteX233" fmla="*/ 3535172 w 7512441"/>
              <a:gd name="connsiteY233" fmla="*/ 1506406 h 1506406"/>
              <a:gd name="connsiteX234" fmla="*/ 3537934 w 7512441"/>
              <a:gd name="connsiteY234" fmla="*/ 1506406 h 1506406"/>
              <a:gd name="connsiteX235" fmla="*/ 3541174 w 7512441"/>
              <a:gd name="connsiteY235" fmla="*/ 1506406 h 1506406"/>
              <a:gd name="connsiteX236" fmla="*/ 3568552 w 7512441"/>
              <a:gd name="connsiteY236" fmla="*/ 1506406 h 1506406"/>
              <a:gd name="connsiteX237" fmla="*/ 3590083 w 7512441"/>
              <a:gd name="connsiteY237" fmla="*/ 1506406 h 1506406"/>
              <a:gd name="connsiteX238" fmla="*/ 3623463 w 7512441"/>
              <a:gd name="connsiteY238" fmla="*/ 1506406 h 1506406"/>
              <a:gd name="connsiteX239" fmla="*/ 3662893 w 7512441"/>
              <a:gd name="connsiteY239" fmla="*/ 1506406 h 1506406"/>
              <a:gd name="connsiteX240" fmla="*/ 3690272 w 7512441"/>
              <a:gd name="connsiteY240" fmla="*/ 1506406 h 1506406"/>
              <a:gd name="connsiteX241" fmla="*/ 3695787 w 7512441"/>
              <a:gd name="connsiteY241" fmla="*/ 1506406 h 1506406"/>
              <a:gd name="connsiteX242" fmla="*/ 3696273 w 7512441"/>
              <a:gd name="connsiteY242" fmla="*/ 1506406 h 1506406"/>
              <a:gd name="connsiteX243" fmla="*/ 3700404 w 7512441"/>
              <a:gd name="connsiteY243" fmla="*/ 1506406 h 1506406"/>
              <a:gd name="connsiteX244" fmla="*/ 3744993 w 7512441"/>
              <a:gd name="connsiteY244" fmla="*/ 1506406 h 1506406"/>
              <a:gd name="connsiteX245" fmla="*/ 3745183 w 7512441"/>
              <a:gd name="connsiteY245" fmla="*/ 1506406 h 1506406"/>
              <a:gd name="connsiteX246" fmla="*/ 3750698 w 7512441"/>
              <a:gd name="connsiteY246" fmla="*/ 1506406 h 1506406"/>
              <a:gd name="connsiteX247" fmla="*/ 3758031 w 7512441"/>
              <a:gd name="connsiteY247" fmla="*/ 1506406 h 1506406"/>
              <a:gd name="connsiteX248" fmla="*/ 3823508 w 7512441"/>
              <a:gd name="connsiteY248" fmla="*/ 1506406 h 1506406"/>
              <a:gd name="connsiteX249" fmla="*/ 3836546 w 7512441"/>
              <a:gd name="connsiteY249" fmla="*/ 1506406 h 1506406"/>
              <a:gd name="connsiteX250" fmla="*/ 3850887 w 7512441"/>
              <a:gd name="connsiteY250" fmla="*/ 1506406 h 1506406"/>
              <a:gd name="connsiteX251" fmla="*/ 3854126 w 7512441"/>
              <a:gd name="connsiteY251" fmla="*/ 1506406 h 1506406"/>
              <a:gd name="connsiteX252" fmla="*/ 3905798 w 7512441"/>
              <a:gd name="connsiteY252" fmla="*/ 1506406 h 1506406"/>
              <a:gd name="connsiteX253" fmla="*/ 3909037 w 7512441"/>
              <a:gd name="connsiteY253" fmla="*/ 1506406 h 1506406"/>
              <a:gd name="connsiteX254" fmla="*/ 3918646 w 7512441"/>
              <a:gd name="connsiteY254" fmla="*/ 1506406 h 1506406"/>
              <a:gd name="connsiteX255" fmla="*/ 3975846 w 7512441"/>
              <a:gd name="connsiteY255" fmla="*/ 1506406 h 1506406"/>
              <a:gd name="connsiteX256" fmla="*/ 3981848 w 7512441"/>
              <a:gd name="connsiteY256" fmla="*/ 1506406 h 1506406"/>
              <a:gd name="connsiteX257" fmla="*/ 4009226 w 7512441"/>
              <a:gd name="connsiteY257" fmla="*/ 1506406 h 1506406"/>
              <a:gd name="connsiteX258" fmla="*/ 4030757 w 7512441"/>
              <a:gd name="connsiteY258" fmla="*/ 1506406 h 1506406"/>
              <a:gd name="connsiteX259" fmla="*/ 4043605 w 7512441"/>
              <a:gd name="connsiteY259" fmla="*/ 1506406 h 1506406"/>
              <a:gd name="connsiteX260" fmla="*/ 4064137 w 7512441"/>
              <a:gd name="connsiteY260" fmla="*/ 1506406 h 1506406"/>
              <a:gd name="connsiteX261" fmla="*/ 4076985 w 7512441"/>
              <a:gd name="connsiteY261" fmla="*/ 1506406 h 1506406"/>
              <a:gd name="connsiteX262" fmla="*/ 4122121 w 7512441"/>
              <a:gd name="connsiteY262" fmla="*/ 1506406 h 1506406"/>
              <a:gd name="connsiteX263" fmla="*/ 4136461 w 7512441"/>
              <a:gd name="connsiteY263" fmla="*/ 1506406 h 1506406"/>
              <a:gd name="connsiteX264" fmla="*/ 4149499 w 7512441"/>
              <a:gd name="connsiteY264" fmla="*/ 1506406 h 1506406"/>
              <a:gd name="connsiteX265" fmla="*/ 4155501 w 7512441"/>
              <a:gd name="connsiteY265" fmla="*/ 1506406 h 1506406"/>
              <a:gd name="connsiteX266" fmla="*/ 4191372 w 7512441"/>
              <a:gd name="connsiteY266" fmla="*/ 1506406 h 1506406"/>
              <a:gd name="connsiteX267" fmla="*/ 4198705 w 7512441"/>
              <a:gd name="connsiteY267" fmla="*/ 1506406 h 1506406"/>
              <a:gd name="connsiteX268" fmla="*/ 4204220 w 7512441"/>
              <a:gd name="connsiteY268" fmla="*/ 1506406 h 1506406"/>
              <a:gd name="connsiteX269" fmla="*/ 4277220 w 7512441"/>
              <a:gd name="connsiteY269" fmla="*/ 1506406 h 1506406"/>
              <a:gd name="connsiteX270" fmla="*/ 4294800 w 7512441"/>
              <a:gd name="connsiteY270" fmla="*/ 1506406 h 1506406"/>
              <a:gd name="connsiteX271" fmla="*/ 4339966 w 7512441"/>
              <a:gd name="connsiteY271" fmla="*/ 1506406 h 1506406"/>
              <a:gd name="connsiteX272" fmla="*/ 4349711 w 7512441"/>
              <a:gd name="connsiteY272" fmla="*/ 1506406 h 1506406"/>
              <a:gd name="connsiteX273" fmla="*/ 4359320 w 7512441"/>
              <a:gd name="connsiteY273" fmla="*/ 1506406 h 1506406"/>
              <a:gd name="connsiteX274" fmla="*/ 4403350 w 7512441"/>
              <a:gd name="connsiteY274" fmla="*/ 1506406 h 1506406"/>
              <a:gd name="connsiteX275" fmla="*/ 4435073 w 7512441"/>
              <a:gd name="connsiteY275" fmla="*/ 1506406 h 1506406"/>
              <a:gd name="connsiteX276" fmla="*/ 4441075 w 7512441"/>
              <a:gd name="connsiteY276" fmla="*/ 1506406 h 1506406"/>
              <a:gd name="connsiteX277" fmla="*/ 4484279 w 7512441"/>
              <a:gd name="connsiteY277" fmla="*/ 1506406 h 1506406"/>
              <a:gd name="connsiteX278" fmla="*/ 4489985 w 7512441"/>
              <a:gd name="connsiteY278" fmla="*/ 1506406 h 1506406"/>
              <a:gd name="connsiteX279" fmla="*/ 4517659 w 7512441"/>
              <a:gd name="connsiteY279" fmla="*/ 1506406 h 1506406"/>
              <a:gd name="connsiteX280" fmla="*/ 4523364 w 7512441"/>
              <a:gd name="connsiteY280" fmla="*/ 1506406 h 1506406"/>
              <a:gd name="connsiteX281" fmla="*/ 4562795 w 7512441"/>
              <a:gd name="connsiteY281" fmla="*/ 1506406 h 1506406"/>
              <a:gd name="connsiteX282" fmla="*/ 4590173 w 7512441"/>
              <a:gd name="connsiteY282" fmla="*/ 1506406 h 1506406"/>
              <a:gd name="connsiteX283" fmla="*/ 4596175 w 7512441"/>
              <a:gd name="connsiteY283" fmla="*/ 1506406 h 1506406"/>
              <a:gd name="connsiteX284" fmla="*/ 4644894 w 7512441"/>
              <a:gd name="connsiteY284" fmla="*/ 1506406 h 1506406"/>
              <a:gd name="connsiteX285" fmla="*/ 4688924 w 7512441"/>
              <a:gd name="connsiteY285" fmla="*/ 1506406 h 1506406"/>
              <a:gd name="connsiteX286" fmla="*/ 4716302 w 7512441"/>
              <a:gd name="connsiteY286" fmla="*/ 1506406 h 1506406"/>
              <a:gd name="connsiteX287" fmla="*/ 4780640 w 7512441"/>
              <a:gd name="connsiteY287" fmla="*/ 1506406 h 1506406"/>
              <a:gd name="connsiteX288" fmla="*/ 4808938 w 7512441"/>
              <a:gd name="connsiteY288" fmla="*/ 1506406 h 1506406"/>
              <a:gd name="connsiteX289" fmla="*/ 4844024 w 7512441"/>
              <a:gd name="connsiteY289" fmla="*/ 1506406 h 1506406"/>
              <a:gd name="connsiteX290" fmla="*/ 4875747 w 7512441"/>
              <a:gd name="connsiteY290" fmla="*/ 1506406 h 1506406"/>
              <a:gd name="connsiteX291" fmla="*/ 4881749 w 7512441"/>
              <a:gd name="connsiteY291" fmla="*/ 1506406 h 1506406"/>
              <a:gd name="connsiteX292" fmla="*/ 4930659 w 7512441"/>
              <a:gd name="connsiteY292" fmla="*/ 1506406 h 1506406"/>
              <a:gd name="connsiteX293" fmla="*/ 4964038 w 7512441"/>
              <a:gd name="connsiteY293" fmla="*/ 1506406 h 1506406"/>
              <a:gd name="connsiteX294" fmla="*/ 5001877 w 7512441"/>
              <a:gd name="connsiteY294" fmla="*/ 1506406 h 1506406"/>
              <a:gd name="connsiteX295" fmla="*/ 5129598 w 7512441"/>
              <a:gd name="connsiteY295" fmla="*/ 1506406 h 1506406"/>
              <a:gd name="connsiteX296" fmla="*/ 5142636 w 7512441"/>
              <a:gd name="connsiteY296" fmla="*/ 1506406 h 1506406"/>
              <a:gd name="connsiteX297" fmla="*/ 5156976 w 7512441"/>
              <a:gd name="connsiteY297" fmla="*/ 1506406 h 1506406"/>
              <a:gd name="connsiteX298" fmla="*/ 5249612 w 7512441"/>
              <a:gd name="connsiteY298" fmla="*/ 1506406 h 1506406"/>
              <a:gd name="connsiteX299" fmla="*/ 5303251 w 7512441"/>
              <a:gd name="connsiteY299" fmla="*/ 1506406 h 1506406"/>
              <a:gd name="connsiteX300" fmla="*/ 5428210 w 7512441"/>
              <a:gd name="connsiteY300" fmla="*/ 1506406 h 1506406"/>
              <a:gd name="connsiteX301" fmla="*/ 5442551 w 7512441"/>
              <a:gd name="connsiteY301" fmla="*/ 1506406 h 1506406"/>
              <a:gd name="connsiteX302" fmla="*/ 5455589 w 7512441"/>
              <a:gd name="connsiteY302" fmla="*/ 1506406 h 1506406"/>
              <a:gd name="connsiteX303" fmla="*/ 5461590 w 7512441"/>
              <a:gd name="connsiteY303" fmla="*/ 1506406 h 1506406"/>
              <a:gd name="connsiteX304" fmla="*/ 5583310 w 7512441"/>
              <a:gd name="connsiteY304" fmla="*/ 1506406 h 1506406"/>
              <a:gd name="connsiteX305" fmla="*/ 5588825 w 7512441"/>
              <a:gd name="connsiteY305" fmla="*/ 1506406 h 1506406"/>
              <a:gd name="connsiteX306" fmla="*/ 5616204 w 7512441"/>
              <a:gd name="connsiteY306" fmla="*/ 1506406 h 1506406"/>
              <a:gd name="connsiteX307" fmla="*/ 5741163 w 7512441"/>
              <a:gd name="connsiteY307" fmla="*/ 1506406 h 1506406"/>
              <a:gd name="connsiteX308" fmla="*/ 5743925 w 7512441"/>
              <a:gd name="connsiteY308" fmla="*/ 1506406 h 1506406"/>
              <a:gd name="connsiteX309" fmla="*/ 5747165 w 7512441"/>
              <a:gd name="connsiteY309" fmla="*/ 1506406 h 1506406"/>
              <a:gd name="connsiteX310" fmla="*/ 5774543 w 7512441"/>
              <a:gd name="connsiteY310" fmla="*/ 1506406 h 1506406"/>
              <a:gd name="connsiteX311" fmla="*/ 5868884 w 7512441"/>
              <a:gd name="connsiteY311" fmla="*/ 1506406 h 1506406"/>
              <a:gd name="connsiteX312" fmla="*/ 5896263 w 7512441"/>
              <a:gd name="connsiteY312" fmla="*/ 1506406 h 1506406"/>
              <a:gd name="connsiteX313" fmla="*/ 5901778 w 7512441"/>
              <a:gd name="connsiteY313" fmla="*/ 1506406 h 1506406"/>
              <a:gd name="connsiteX314" fmla="*/ 5902264 w 7512441"/>
              <a:gd name="connsiteY314" fmla="*/ 1506406 h 1506406"/>
              <a:gd name="connsiteX315" fmla="*/ 6029499 w 7512441"/>
              <a:gd name="connsiteY315" fmla="*/ 1506406 h 1506406"/>
              <a:gd name="connsiteX316" fmla="*/ 6042537 w 7512441"/>
              <a:gd name="connsiteY316" fmla="*/ 1506406 h 1506406"/>
              <a:gd name="connsiteX317" fmla="*/ 6056878 w 7512441"/>
              <a:gd name="connsiteY317" fmla="*/ 1506406 h 1506406"/>
              <a:gd name="connsiteX318" fmla="*/ 6060117 w 7512441"/>
              <a:gd name="connsiteY318" fmla="*/ 1506406 h 1506406"/>
              <a:gd name="connsiteX319" fmla="*/ 6181837 w 7512441"/>
              <a:gd name="connsiteY319" fmla="*/ 1506406 h 1506406"/>
              <a:gd name="connsiteX320" fmla="*/ 6187839 w 7512441"/>
              <a:gd name="connsiteY320" fmla="*/ 1506406 h 1506406"/>
              <a:gd name="connsiteX321" fmla="*/ 6215217 w 7512441"/>
              <a:gd name="connsiteY321" fmla="*/ 1506406 h 1506406"/>
              <a:gd name="connsiteX322" fmla="*/ 6328112 w 7512441"/>
              <a:gd name="connsiteY322" fmla="*/ 1506406 h 1506406"/>
              <a:gd name="connsiteX323" fmla="*/ 6342452 w 7512441"/>
              <a:gd name="connsiteY323" fmla="*/ 1506406 h 1506406"/>
              <a:gd name="connsiteX324" fmla="*/ 6355490 w 7512441"/>
              <a:gd name="connsiteY324" fmla="*/ 1506406 h 1506406"/>
              <a:gd name="connsiteX325" fmla="*/ 6361492 w 7512441"/>
              <a:gd name="connsiteY325" fmla="*/ 1506406 h 1506406"/>
              <a:gd name="connsiteX326" fmla="*/ 6483211 w 7512441"/>
              <a:gd name="connsiteY326" fmla="*/ 1506406 h 1506406"/>
              <a:gd name="connsiteX327" fmla="*/ 6500791 w 7512441"/>
              <a:gd name="connsiteY327" fmla="*/ 1506406 h 1506406"/>
              <a:gd name="connsiteX328" fmla="*/ 6545957 w 7512441"/>
              <a:gd name="connsiteY328" fmla="*/ 1506406 h 1506406"/>
              <a:gd name="connsiteX329" fmla="*/ 6641064 w 7512441"/>
              <a:gd name="connsiteY329" fmla="*/ 1506406 h 1506406"/>
              <a:gd name="connsiteX330" fmla="*/ 6647066 w 7512441"/>
              <a:gd name="connsiteY330" fmla="*/ 1506406 h 1506406"/>
              <a:gd name="connsiteX331" fmla="*/ 6647066 w 7512441"/>
              <a:gd name="connsiteY331" fmla="*/ 1506404 h 1506406"/>
              <a:gd name="connsiteX332" fmla="*/ 6907912 w 7512441"/>
              <a:gd name="connsiteY332" fmla="*/ 1506404 h 1506406"/>
              <a:gd name="connsiteX333" fmla="*/ 7087740 w 7512441"/>
              <a:gd name="connsiteY333" fmla="*/ 1506404 h 1506406"/>
              <a:gd name="connsiteX334" fmla="*/ 7193487 w 7512441"/>
              <a:gd name="connsiteY334" fmla="*/ 1506404 h 1506406"/>
              <a:gd name="connsiteX335" fmla="*/ 7226866 w 7512441"/>
              <a:gd name="connsiteY335" fmla="*/ 1506404 h 1506406"/>
              <a:gd name="connsiteX336" fmla="*/ 7348586 w 7512441"/>
              <a:gd name="connsiteY336" fmla="*/ 1506404 h 1506406"/>
              <a:gd name="connsiteX337" fmla="*/ 7512441 w 7512441"/>
              <a:gd name="connsiteY337" fmla="*/ 1506404 h 1506406"/>
              <a:gd name="connsiteX338" fmla="*/ 7512441 w 7512441"/>
              <a:gd name="connsiteY338" fmla="*/ 0 h 150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7512441" h="1506406">
                <a:moveTo>
                  <a:pt x="7512441" y="0"/>
                </a:moveTo>
                <a:lnTo>
                  <a:pt x="7504953" y="0"/>
                </a:lnTo>
                <a:lnTo>
                  <a:pt x="7445858" y="0"/>
                </a:lnTo>
                <a:lnTo>
                  <a:pt x="7400692" y="0"/>
                </a:lnTo>
                <a:lnTo>
                  <a:pt x="7219379" y="0"/>
                </a:lnTo>
                <a:lnTo>
                  <a:pt x="7185999" y="0"/>
                </a:lnTo>
                <a:lnTo>
                  <a:pt x="7115118" y="0"/>
                </a:lnTo>
                <a:lnTo>
                  <a:pt x="7081738" y="0"/>
                </a:lnTo>
                <a:lnTo>
                  <a:pt x="7064279" y="0"/>
                </a:lnTo>
                <a:lnTo>
                  <a:pt x="6960018" y="0"/>
                </a:lnTo>
                <a:lnTo>
                  <a:pt x="6900425" y="0"/>
                </a:lnTo>
                <a:lnTo>
                  <a:pt x="6796164" y="0"/>
                </a:lnTo>
                <a:lnTo>
                  <a:pt x="6778705" y="0"/>
                </a:lnTo>
                <a:lnTo>
                  <a:pt x="6745325" y="0"/>
                </a:lnTo>
                <a:lnTo>
                  <a:pt x="6674444" y="0"/>
                </a:lnTo>
                <a:lnTo>
                  <a:pt x="6641064" y="0"/>
                </a:lnTo>
                <a:lnTo>
                  <a:pt x="6459751" y="0"/>
                </a:lnTo>
                <a:lnTo>
                  <a:pt x="6446713" y="0"/>
                </a:lnTo>
                <a:lnTo>
                  <a:pt x="6355490" y="0"/>
                </a:lnTo>
                <a:lnTo>
                  <a:pt x="6342452" y="0"/>
                </a:lnTo>
                <a:lnTo>
                  <a:pt x="6161138" y="0"/>
                </a:lnTo>
                <a:lnTo>
                  <a:pt x="6056878" y="0"/>
                </a:lnTo>
                <a:lnTo>
                  <a:pt x="6006039" y="0"/>
                </a:lnTo>
                <a:lnTo>
                  <a:pt x="5901778" y="0"/>
                </a:lnTo>
                <a:lnTo>
                  <a:pt x="5747124" y="0"/>
                </a:lnTo>
                <a:lnTo>
                  <a:pt x="5720464" y="0"/>
                </a:lnTo>
                <a:lnTo>
                  <a:pt x="5680541" y="0"/>
                </a:lnTo>
                <a:lnTo>
                  <a:pt x="5675298" y="0"/>
                </a:lnTo>
                <a:lnTo>
                  <a:pt x="5616204" y="0"/>
                </a:lnTo>
                <a:lnTo>
                  <a:pt x="5389724" y="0"/>
                </a:lnTo>
                <a:lnTo>
                  <a:pt x="5356345" y="0"/>
                </a:lnTo>
                <a:lnTo>
                  <a:pt x="5306450" y="0"/>
                </a:lnTo>
                <a:lnTo>
                  <a:pt x="5298962" y="0"/>
                </a:lnTo>
                <a:lnTo>
                  <a:pt x="5249612" y="0"/>
                </a:lnTo>
                <a:lnTo>
                  <a:pt x="5239867" y="0"/>
                </a:lnTo>
                <a:lnTo>
                  <a:pt x="5234624" y="0"/>
                </a:lnTo>
                <a:lnTo>
                  <a:pt x="5194701" y="0"/>
                </a:lnTo>
                <a:lnTo>
                  <a:pt x="5070770" y="0"/>
                </a:lnTo>
                <a:lnTo>
                  <a:pt x="5013388" y="0"/>
                </a:lnTo>
                <a:lnTo>
                  <a:pt x="4980008" y="0"/>
                </a:lnTo>
                <a:lnTo>
                  <a:pt x="4964038" y="0"/>
                </a:lnTo>
                <a:lnTo>
                  <a:pt x="4949050" y="0"/>
                </a:lnTo>
                <a:lnTo>
                  <a:pt x="4930659" y="0"/>
                </a:lnTo>
                <a:lnTo>
                  <a:pt x="4915671" y="0"/>
                </a:lnTo>
                <a:lnTo>
                  <a:pt x="4909127" y="0"/>
                </a:lnTo>
                <a:lnTo>
                  <a:pt x="4875747" y="0"/>
                </a:lnTo>
                <a:lnTo>
                  <a:pt x="4858288" y="0"/>
                </a:lnTo>
                <a:lnTo>
                  <a:pt x="4808938" y="0"/>
                </a:lnTo>
                <a:lnTo>
                  <a:pt x="4754027" y="0"/>
                </a:lnTo>
                <a:lnTo>
                  <a:pt x="4694434" y="0"/>
                </a:lnTo>
                <a:lnTo>
                  <a:pt x="4645084" y="0"/>
                </a:lnTo>
                <a:lnTo>
                  <a:pt x="4644894" y="0"/>
                </a:lnTo>
                <a:lnTo>
                  <a:pt x="4630096" y="0"/>
                </a:lnTo>
                <a:lnTo>
                  <a:pt x="4617058" y="0"/>
                </a:lnTo>
                <a:lnTo>
                  <a:pt x="4590173" y="0"/>
                </a:lnTo>
                <a:lnTo>
                  <a:pt x="4572714" y="0"/>
                </a:lnTo>
                <a:lnTo>
                  <a:pt x="4539334" y="0"/>
                </a:lnTo>
                <a:lnTo>
                  <a:pt x="4523364" y="0"/>
                </a:lnTo>
                <a:lnTo>
                  <a:pt x="4489985" y="0"/>
                </a:lnTo>
                <a:lnTo>
                  <a:pt x="4468453" y="0"/>
                </a:lnTo>
                <a:lnTo>
                  <a:pt x="4435073" y="0"/>
                </a:lnTo>
                <a:lnTo>
                  <a:pt x="4359320" y="0"/>
                </a:lnTo>
                <a:lnTo>
                  <a:pt x="4331484" y="0"/>
                </a:lnTo>
                <a:lnTo>
                  <a:pt x="4253760" y="0"/>
                </a:lnTo>
                <a:lnTo>
                  <a:pt x="4240722" y="0"/>
                </a:lnTo>
                <a:lnTo>
                  <a:pt x="4204410" y="0"/>
                </a:lnTo>
                <a:lnTo>
                  <a:pt x="4204220" y="0"/>
                </a:lnTo>
                <a:lnTo>
                  <a:pt x="4191372" y="0"/>
                </a:lnTo>
                <a:lnTo>
                  <a:pt x="4176384" y="0"/>
                </a:lnTo>
                <a:lnTo>
                  <a:pt x="4149499" y="0"/>
                </a:lnTo>
                <a:lnTo>
                  <a:pt x="4136461" y="0"/>
                </a:lnTo>
                <a:lnTo>
                  <a:pt x="3977741" y="0"/>
                </a:lnTo>
                <a:lnTo>
                  <a:pt x="3955147" y="0"/>
                </a:lnTo>
                <a:lnTo>
                  <a:pt x="3918646" y="0"/>
                </a:lnTo>
                <a:lnTo>
                  <a:pt x="3905798" y="0"/>
                </a:lnTo>
                <a:lnTo>
                  <a:pt x="3890810" y="0"/>
                </a:lnTo>
                <a:lnTo>
                  <a:pt x="3850887" y="0"/>
                </a:lnTo>
                <a:lnTo>
                  <a:pt x="3800048" y="0"/>
                </a:lnTo>
                <a:lnTo>
                  <a:pt x="3750698" y="0"/>
                </a:lnTo>
                <a:lnTo>
                  <a:pt x="3700404" y="0"/>
                </a:lnTo>
                <a:lnTo>
                  <a:pt x="3695787" y="0"/>
                </a:lnTo>
                <a:lnTo>
                  <a:pt x="3692166" y="0"/>
                </a:lnTo>
                <a:lnTo>
                  <a:pt x="3658786" y="0"/>
                </a:lnTo>
                <a:lnTo>
                  <a:pt x="3537067" y="0"/>
                </a:lnTo>
                <a:lnTo>
                  <a:pt x="3524219" y="0"/>
                </a:lnTo>
                <a:lnTo>
                  <a:pt x="3514473" y="0"/>
                </a:lnTo>
                <a:lnTo>
                  <a:pt x="3469307" y="0"/>
                </a:lnTo>
                <a:lnTo>
                  <a:pt x="3465124" y="0"/>
                </a:lnTo>
                <a:lnTo>
                  <a:pt x="3414830" y="0"/>
                </a:lnTo>
                <a:lnTo>
                  <a:pt x="3410213" y="0"/>
                </a:lnTo>
                <a:lnTo>
                  <a:pt x="3381450" y="0"/>
                </a:lnTo>
                <a:lnTo>
                  <a:pt x="3373212" y="0"/>
                </a:lnTo>
                <a:lnTo>
                  <a:pt x="3259730" y="0"/>
                </a:lnTo>
                <a:lnTo>
                  <a:pt x="3251492" y="0"/>
                </a:lnTo>
                <a:lnTo>
                  <a:pt x="3238644" y="0"/>
                </a:lnTo>
                <a:lnTo>
                  <a:pt x="3218112" y="0"/>
                </a:lnTo>
                <a:lnTo>
                  <a:pt x="3205265" y="0"/>
                </a:lnTo>
                <a:lnTo>
                  <a:pt x="3183733" y="0"/>
                </a:lnTo>
                <a:lnTo>
                  <a:pt x="3150354" y="0"/>
                </a:lnTo>
                <a:lnTo>
                  <a:pt x="3095876" y="0"/>
                </a:lnTo>
                <a:lnTo>
                  <a:pt x="3083545" y="0"/>
                </a:lnTo>
                <a:lnTo>
                  <a:pt x="3043621" y="0"/>
                </a:lnTo>
                <a:lnTo>
                  <a:pt x="3028633" y="0"/>
                </a:lnTo>
                <a:lnTo>
                  <a:pt x="2974156" y="0"/>
                </a:lnTo>
                <a:lnTo>
                  <a:pt x="2940776" y="0"/>
                </a:lnTo>
                <a:lnTo>
                  <a:pt x="2932538" y="0"/>
                </a:lnTo>
                <a:lnTo>
                  <a:pt x="2919690" y="0"/>
                </a:lnTo>
                <a:lnTo>
                  <a:pt x="2919500" y="0"/>
                </a:lnTo>
                <a:lnTo>
                  <a:pt x="2864779" y="0"/>
                </a:lnTo>
                <a:lnTo>
                  <a:pt x="2797970" y="0"/>
                </a:lnTo>
                <a:lnTo>
                  <a:pt x="2764591" y="0"/>
                </a:lnTo>
                <a:lnTo>
                  <a:pt x="2758047" y="0"/>
                </a:lnTo>
                <a:lnTo>
                  <a:pt x="2743059" y="0"/>
                </a:lnTo>
                <a:lnTo>
                  <a:pt x="2724668" y="0"/>
                </a:lnTo>
                <a:lnTo>
                  <a:pt x="2709680" y="0"/>
                </a:lnTo>
                <a:lnTo>
                  <a:pt x="2655202" y="0"/>
                </a:lnTo>
                <a:lnTo>
                  <a:pt x="2642164" y="0"/>
                </a:lnTo>
                <a:lnTo>
                  <a:pt x="2633926" y="0"/>
                </a:lnTo>
                <a:lnTo>
                  <a:pt x="2602947" y="0"/>
                </a:lnTo>
                <a:lnTo>
                  <a:pt x="2479016" y="0"/>
                </a:lnTo>
                <a:lnTo>
                  <a:pt x="2478826" y="0"/>
                </a:lnTo>
                <a:lnTo>
                  <a:pt x="2465978" y="0"/>
                </a:lnTo>
                <a:lnTo>
                  <a:pt x="2439093" y="0"/>
                </a:lnTo>
                <a:lnTo>
                  <a:pt x="2438903" y="0"/>
                </a:lnTo>
                <a:lnTo>
                  <a:pt x="2424105" y="0"/>
                </a:lnTo>
                <a:lnTo>
                  <a:pt x="2411067" y="0"/>
                </a:lnTo>
                <a:lnTo>
                  <a:pt x="2356589" y="0"/>
                </a:lnTo>
                <a:lnTo>
                  <a:pt x="2317373" y="0"/>
                </a:lnTo>
                <a:lnTo>
                  <a:pt x="2283994" y="0"/>
                </a:lnTo>
                <a:lnTo>
                  <a:pt x="2201490" y="0"/>
                </a:lnTo>
                <a:lnTo>
                  <a:pt x="2193252" y="0"/>
                </a:lnTo>
                <a:lnTo>
                  <a:pt x="2180404" y="0"/>
                </a:lnTo>
                <a:lnTo>
                  <a:pt x="2153329" y="0"/>
                </a:lnTo>
                <a:lnTo>
                  <a:pt x="2125493" y="0"/>
                </a:lnTo>
                <a:lnTo>
                  <a:pt x="2025304" y="0"/>
                </a:lnTo>
                <a:lnTo>
                  <a:pt x="1998419" y="0"/>
                </a:lnTo>
                <a:lnTo>
                  <a:pt x="1998229" y="0"/>
                </a:lnTo>
                <a:lnTo>
                  <a:pt x="1985381" y="0"/>
                </a:lnTo>
                <a:lnTo>
                  <a:pt x="1970393" y="0"/>
                </a:lnTo>
                <a:lnTo>
                  <a:pt x="1915915" y="0"/>
                </a:lnTo>
                <a:lnTo>
                  <a:pt x="1771750" y="0"/>
                </a:lnTo>
                <a:lnTo>
                  <a:pt x="1739730" y="0"/>
                </a:lnTo>
                <a:lnTo>
                  <a:pt x="1712655" y="0"/>
                </a:lnTo>
                <a:lnTo>
                  <a:pt x="1699807" y="0"/>
                </a:lnTo>
                <a:lnTo>
                  <a:pt x="1684819" y="0"/>
                </a:lnTo>
                <a:lnTo>
                  <a:pt x="1544707" y="0"/>
                </a:lnTo>
                <a:lnTo>
                  <a:pt x="1494413" y="0"/>
                </a:lnTo>
                <a:lnTo>
                  <a:pt x="1486175" y="0"/>
                </a:lnTo>
                <a:lnTo>
                  <a:pt x="1452795" y="0"/>
                </a:lnTo>
                <a:lnTo>
                  <a:pt x="1331076" y="0"/>
                </a:lnTo>
                <a:lnTo>
                  <a:pt x="1318228" y="0"/>
                </a:lnTo>
                <a:lnTo>
                  <a:pt x="1259133" y="0"/>
                </a:lnTo>
                <a:lnTo>
                  <a:pt x="1208839" y="0"/>
                </a:lnTo>
                <a:lnTo>
                  <a:pt x="1175459" y="0"/>
                </a:lnTo>
                <a:lnTo>
                  <a:pt x="1167221" y="0"/>
                </a:lnTo>
                <a:lnTo>
                  <a:pt x="1053739" y="0"/>
                </a:lnTo>
                <a:lnTo>
                  <a:pt x="1045501" y="0"/>
                </a:lnTo>
                <a:lnTo>
                  <a:pt x="1032653" y="0"/>
                </a:lnTo>
                <a:lnTo>
                  <a:pt x="1012121" y="0"/>
                </a:lnTo>
                <a:lnTo>
                  <a:pt x="999274" y="0"/>
                </a:lnTo>
                <a:lnTo>
                  <a:pt x="889885" y="0"/>
                </a:lnTo>
                <a:lnTo>
                  <a:pt x="877554" y="0"/>
                </a:lnTo>
                <a:lnTo>
                  <a:pt x="768165" y="0"/>
                </a:lnTo>
                <a:lnTo>
                  <a:pt x="734785" y="0"/>
                </a:lnTo>
                <a:lnTo>
                  <a:pt x="726547" y="0"/>
                </a:lnTo>
                <a:lnTo>
                  <a:pt x="713699" y="0"/>
                </a:lnTo>
                <a:lnTo>
                  <a:pt x="713509" y="0"/>
                </a:lnTo>
                <a:lnTo>
                  <a:pt x="591979" y="0"/>
                </a:lnTo>
                <a:lnTo>
                  <a:pt x="558600" y="0"/>
                </a:lnTo>
                <a:lnTo>
                  <a:pt x="449211" y="0"/>
                </a:lnTo>
                <a:lnTo>
                  <a:pt x="436173" y="0"/>
                </a:lnTo>
                <a:lnTo>
                  <a:pt x="427935" y="0"/>
                </a:lnTo>
                <a:lnTo>
                  <a:pt x="273025" y="0"/>
                </a:lnTo>
                <a:lnTo>
                  <a:pt x="272835" y="0"/>
                </a:lnTo>
                <a:lnTo>
                  <a:pt x="259987" y="0"/>
                </a:lnTo>
                <a:lnTo>
                  <a:pt x="150598" y="0"/>
                </a:lnTo>
                <a:lnTo>
                  <a:pt x="0" y="0"/>
                </a:lnTo>
                <a:lnTo>
                  <a:pt x="1506406" y="1506406"/>
                </a:lnTo>
                <a:lnTo>
                  <a:pt x="1539002" y="1506406"/>
                </a:lnTo>
                <a:lnTo>
                  <a:pt x="1539192" y="1506406"/>
                </a:lnTo>
                <a:lnTo>
                  <a:pt x="1544707" y="1506406"/>
                </a:lnTo>
                <a:lnTo>
                  <a:pt x="1552040" y="1506406"/>
                </a:lnTo>
                <a:lnTo>
                  <a:pt x="1699807" y="1506406"/>
                </a:lnTo>
                <a:lnTo>
                  <a:pt x="1703046" y="1506406"/>
                </a:lnTo>
                <a:lnTo>
                  <a:pt x="1712655" y="1506406"/>
                </a:lnTo>
                <a:lnTo>
                  <a:pt x="1824766" y="1506406"/>
                </a:lnTo>
                <a:lnTo>
                  <a:pt x="1837614" y="1506406"/>
                </a:lnTo>
                <a:lnTo>
                  <a:pt x="1858146" y="1506406"/>
                </a:lnTo>
                <a:lnTo>
                  <a:pt x="1870994" y="1506406"/>
                </a:lnTo>
                <a:lnTo>
                  <a:pt x="1985381" y="1506406"/>
                </a:lnTo>
                <a:lnTo>
                  <a:pt x="1992714" y="1506406"/>
                </a:lnTo>
                <a:lnTo>
                  <a:pt x="1998229" y="1506406"/>
                </a:lnTo>
                <a:lnTo>
                  <a:pt x="2156568" y="1506404"/>
                </a:lnTo>
                <a:lnTo>
                  <a:pt x="2197359" y="1506404"/>
                </a:lnTo>
                <a:lnTo>
                  <a:pt x="2197359" y="1506406"/>
                </a:lnTo>
                <a:lnTo>
                  <a:pt x="2278288" y="1506406"/>
                </a:lnTo>
                <a:lnTo>
                  <a:pt x="2283994" y="1506406"/>
                </a:lnTo>
                <a:lnTo>
                  <a:pt x="2311668" y="1506406"/>
                </a:lnTo>
                <a:lnTo>
                  <a:pt x="2317373" y="1506406"/>
                </a:lnTo>
                <a:lnTo>
                  <a:pt x="2438903" y="1506406"/>
                </a:lnTo>
                <a:lnTo>
                  <a:pt x="2597242" y="1506404"/>
                </a:lnTo>
                <a:lnTo>
                  <a:pt x="2638033" y="1506404"/>
                </a:lnTo>
                <a:lnTo>
                  <a:pt x="2638033" y="1506406"/>
                </a:lnTo>
                <a:lnTo>
                  <a:pt x="2655202" y="1506406"/>
                </a:lnTo>
                <a:lnTo>
                  <a:pt x="2724668" y="1506406"/>
                </a:lnTo>
                <a:lnTo>
                  <a:pt x="2758047" y="1506406"/>
                </a:lnTo>
                <a:lnTo>
                  <a:pt x="2795886" y="1506406"/>
                </a:lnTo>
                <a:lnTo>
                  <a:pt x="2850799" y="1506406"/>
                </a:lnTo>
                <a:lnTo>
                  <a:pt x="2923607" y="1506406"/>
                </a:lnTo>
                <a:lnTo>
                  <a:pt x="2936645" y="1506406"/>
                </a:lnTo>
                <a:lnTo>
                  <a:pt x="2940776" y="1506406"/>
                </a:lnTo>
                <a:lnTo>
                  <a:pt x="2950985" y="1506406"/>
                </a:lnTo>
                <a:lnTo>
                  <a:pt x="2974156" y="1506406"/>
                </a:lnTo>
                <a:lnTo>
                  <a:pt x="3005899" y="1506406"/>
                </a:lnTo>
                <a:lnTo>
                  <a:pt x="3018744" y="1506406"/>
                </a:lnTo>
                <a:lnTo>
                  <a:pt x="3043621" y="1506406"/>
                </a:lnTo>
                <a:lnTo>
                  <a:pt x="3095876" y="1506406"/>
                </a:lnTo>
                <a:lnTo>
                  <a:pt x="3097260" y="1506406"/>
                </a:lnTo>
                <a:lnTo>
                  <a:pt x="3222219" y="1506406"/>
                </a:lnTo>
                <a:lnTo>
                  <a:pt x="3236560" y="1506406"/>
                </a:lnTo>
                <a:lnTo>
                  <a:pt x="3249598" y="1506406"/>
                </a:lnTo>
                <a:lnTo>
                  <a:pt x="3255599" y="1506406"/>
                </a:lnTo>
                <a:lnTo>
                  <a:pt x="3259730" y="1506406"/>
                </a:lnTo>
                <a:lnTo>
                  <a:pt x="3291473" y="1506406"/>
                </a:lnTo>
                <a:lnTo>
                  <a:pt x="3304319" y="1506406"/>
                </a:lnTo>
                <a:lnTo>
                  <a:pt x="3304509" y="1506406"/>
                </a:lnTo>
                <a:lnTo>
                  <a:pt x="3377319" y="1506406"/>
                </a:lnTo>
                <a:lnTo>
                  <a:pt x="3381450" y="1506406"/>
                </a:lnTo>
                <a:lnTo>
                  <a:pt x="3382834" y="1506406"/>
                </a:lnTo>
                <a:lnTo>
                  <a:pt x="3410213" y="1506406"/>
                </a:lnTo>
                <a:lnTo>
                  <a:pt x="3414830" y="1506406"/>
                </a:lnTo>
                <a:lnTo>
                  <a:pt x="3459418" y="1506406"/>
                </a:lnTo>
                <a:lnTo>
                  <a:pt x="3465124" y="1506406"/>
                </a:lnTo>
                <a:lnTo>
                  <a:pt x="3535172" y="1506406"/>
                </a:lnTo>
                <a:lnTo>
                  <a:pt x="3537934" y="1506406"/>
                </a:lnTo>
                <a:lnTo>
                  <a:pt x="3541174" y="1506406"/>
                </a:lnTo>
                <a:lnTo>
                  <a:pt x="3568552" y="1506406"/>
                </a:lnTo>
                <a:lnTo>
                  <a:pt x="3590083" y="1506406"/>
                </a:lnTo>
                <a:lnTo>
                  <a:pt x="3623463" y="1506406"/>
                </a:lnTo>
                <a:lnTo>
                  <a:pt x="3662893" y="1506406"/>
                </a:lnTo>
                <a:lnTo>
                  <a:pt x="3690272" y="1506406"/>
                </a:lnTo>
                <a:lnTo>
                  <a:pt x="3695787" y="1506406"/>
                </a:lnTo>
                <a:lnTo>
                  <a:pt x="3696273" y="1506406"/>
                </a:lnTo>
                <a:lnTo>
                  <a:pt x="3700404" y="1506406"/>
                </a:lnTo>
                <a:lnTo>
                  <a:pt x="3744993" y="1506406"/>
                </a:lnTo>
                <a:lnTo>
                  <a:pt x="3745183" y="1506406"/>
                </a:lnTo>
                <a:lnTo>
                  <a:pt x="3750698" y="1506406"/>
                </a:lnTo>
                <a:lnTo>
                  <a:pt x="3758031" y="1506406"/>
                </a:lnTo>
                <a:lnTo>
                  <a:pt x="3823508" y="1506406"/>
                </a:lnTo>
                <a:lnTo>
                  <a:pt x="3836546" y="1506406"/>
                </a:lnTo>
                <a:lnTo>
                  <a:pt x="3850887" y="1506406"/>
                </a:lnTo>
                <a:lnTo>
                  <a:pt x="3854126" y="1506406"/>
                </a:lnTo>
                <a:lnTo>
                  <a:pt x="3905798" y="1506406"/>
                </a:lnTo>
                <a:lnTo>
                  <a:pt x="3909037" y="1506406"/>
                </a:lnTo>
                <a:lnTo>
                  <a:pt x="3918646" y="1506406"/>
                </a:lnTo>
                <a:lnTo>
                  <a:pt x="3975846" y="1506406"/>
                </a:lnTo>
                <a:lnTo>
                  <a:pt x="3981848" y="1506406"/>
                </a:lnTo>
                <a:lnTo>
                  <a:pt x="4009226" y="1506406"/>
                </a:lnTo>
                <a:lnTo>
                  <a:pt x="4030757" y="1506406"/>
                </a:lnTo>
                <a:lnTo>
                  <a:pt x="4043605" y="1506406"/>
                </a:lnTo>
                <a:lnTo>
                  <a:pt x="4064137" y="1506406"/>
                </a:lnTo>
                <a:lnTo>
                  <a:pt x="4076985" y="1506406"/>
                </a:lnTo>
                <a:lnTo>
                  <a:pt x="4122121" y="1506406"/>
                </a:lnTo>
                <a:lnTo>
                  <a:pt x="4136461" y="1506406"/>
                </a:lnTo>
                <a:lnTo>
                  <a:pt x="4149499" y="1506406"/>
                </a:lnTo>
                <a:lnTo>
                  <a:pt x="4155501" y="1506406"/>
                </a:lnTo>
                <a:lnTo>
                  <a:pt x="4191372" y="1506406"/>
                </a:lnTo>
                <a:lnTo>
                  <a:pt x="4198705" y="1506406"/>
                </a:lnTo>
                <a:lnTo>
                  <a:pt x="4204220" y="1506406"/>
                </a:lnTo>
                <a:lnTo>
                  <a:pt x="4277220" y="1506406"/>
                </a:lnTo>
                <a:lnTo>
                  <a:pt x="4294800" y="1506406"/>
                </a:lnTo>
                <a:lnTo>
                  <a:pt x="4339966" y="1506406"/>
                </a:lnTo>
                <a:lnTo>
                  <a:pt x="4349711" y="1506406"/>
                </a:lnTo>
                <a:lnTo>
                  <a:pt x="4359320" y="1506406"/>
                </a:lnTo>
                <a:lnTo>
                  <a:pt x="4403350" y="1506406"/>
                </a:lnTo>
                <a:lnTo>
                  <a:pt x="4435073" y="1506406"/>
                </a:lnTo>
                <a:lnTo>
                  <a:pt x="4441075" y="1506406"/>
                </a:lnTo>
                <a:lnTo>
                  <a:pt x="4484279" y="1506406"/>
                </a:lnTo>
                <a:lnTo>
                  <a:pt x="4489985" y="1506406"/>
                </a:lnTo>
                <a:lnTo>
                  <a:pt x="4517659" y="1506406"/>
                </a:lnTo>
                <a:lnTo>
                  <a:pt x="4523364" y="1506406"/>
                </a:lnTo>
                <a:lnTo>
                  <a:pt x="4562795" y="1506406"/>
                </a:lnTo>
                <a:lnTo>
                  <a:pt x="4590173" y="1506406"/>
                </a:lnTo>
                <a:lnTo>
                  <a:pt x="4596175" y="1506406"/>
                </a:lnTo>
                <a:lnTo>
                  <a:pt x="4644894" y="1506406"/>
                </a:lnTo>
                <a:lnTo>
                  <a:pt x="4688924" y="1506406"/>
                </a:lnTo>
                <a:lnTo>
                  <a:pt x="4716302" y="1506406"/>
                </a:lnTo>
                <a:lnTo>
                  <a:pt x="4780640" y="1506406"/>
                </a:lnTo>
                <a:lnTo>
                  <a:pt x="4808938" y="1506406"/>
                </a:lnTo>
                <a:lnTo>
                  <a:pt x="4844024" y="1506406"/>
                </a:lnTo>
                <a:lnTo>
                  <a:pt x="4875747" y="1506406"/>
                </a:lnTo>
                <a:lnTo>
                  <a:pt x="4881749" y="1506406"/>
                </a:lnTo>
                <a:lnTo>
                  <a:pt x="4930659" y="1506406"/>
                </a:lnTo>
                <a:lnTo>
                  <a:pt x="4964038" y="1506406"/>
                </a:lnTo>
                <a:lnTo>
                  <a:pt x="5001877" y="1506406"/>
                </a:lnTo>
                <a:lnTo>
                  <a:pt x="5129598" y="1506406"/>
                </a:lnTo>
                <a:lnTo>
                  <a:pt x="5142636" y="1506406"/>
                </a:lnTo>
                <a:lnTo>
                  <a:pt x="5156976" y="1506406"/>
                </a:lnTo>
                <a:lnTo>
                  <a:pt x="5249612" y="1506406"/>
                </a:lnTo>
                <a:lnTo>
                  <a:pt x="5303251" y="1506406"/>
                </a:lnTo>
                <a:lnTo>
                  <a:pt x="5428210" y="1506406"/>
                </a:lnTo>
                <a:lnTo>
                  <a:pt x="5442551" y="1506406"/>
                </a:lnTo>
                <a:lnTo>
                  <a:pt x="5455589" y="1506406"/>
                </a:lnTo>
                <a:lnTo>
                  <a:pt x="5461590" y="1506406"/>
                </a:lnTo>
                <a:lnTo>
                  <a:pt x="5583310" y="1506406"/>
                </a:lnTo>
                <a:lnTo>
                  <a:pt x="5588825" y="1506406"/>
                </a:lnTo>
                <a:lnTo>
                  <a:pt x="5616204" y="1506406"/>
                </a:lnTo>
                <a:lnTo>
                  <a:pt x="5741163" y="1506406"/>
                </a:lnTo>
                <a:lnTo>
                  <a:pt x="5743925" y="1506406"/>
                </a:lnTo>
                <a:lnTo>
                  <a:pt x="5747165" y="1506406"/>
                </a:lnTo>
                <a:lnTo>
                  <a:pt x="5774543" y="1506406"/>
                </a:lnTo>
                <a:lnTo>
                  <a:pt x="5868884" y="1506406"/>
                </a:lnTo>
                <a:lnTo>
                  <a:pt x="5896263" y="1506406"/>
                </a:lnTo>
                <a:lnTo>
                  <a:pt x="5901778" y="1506406"/>
                </a:lnTo>
                <a:lnTo>
                  <a:pt x="5902264" y="1506406"/>
                </a:lnTo>
                <a:lnTo>
                  <a:pt x="6029499" y="1506406"/>
                </a:lnTo>
                <a:lnTo>
                  <a:pt x="6042537" y="1506406"/>
                </a:lnTo>
                <a:lnTo>
                  <a:pt x="6056878" y="1506406"/>
                </a:lnTo>
                <a:lnTo>
                  <a:pt x="6060117" y="1506406"/>
                </a:lnTo>
                <a:lnTo>
                  <a:pt x="6181837" y="1506406"/>
                </a:lnTo>
                <a:lnTo>
                  <a:pt x="6187839" y="1506406"/>
                </a:lnTo>
                <a:lnTo>
                  <a:pt x="6215217" y="1506406"/>
                </a:lnTo>
                <a:lnTo>
                  <a:pt x="6328112" y="1506406"/>
                </a:lnTo>
                <a:lnTo>
                  <a:pt x="6342452" y="1506406"/>
                </a:lnTo>
                <a:lnTo>
                  <a:pt x="6355490" y="1506406"/>
                </a:lnTo>
                <a:lnTo>
                  <a:pt x="6361492" y="1506406"/>
                </a:lnTo>
                <a:lnTo>
                  <a:pt x="6483211" y="1506406"/>
                </a:lnTo>
                <a:lnTo>
                  <a:pt x="6500791" y="1506406"/>
                </a:lnTo>
                <a:lnTo>
                  <a:pt x="6545957" y="1506406"/>
                </a:lnTo>
                <a:lnTo>
                  <a:pt x="6641064" y="1506406"/>
                </a:lnTo>
                <a:lnTo>
                  <a:pt x="6647066" y="1506406"/>
                </a:lnTo>
                <a:lnTo>
                  <a:pt x="6647066" y="1506404"/>
                </a:lnTo>
                <a:lnTo>
                  <a:pt x="6907912" y="1506404"/>
                </a:lnTo>
                <a:lnTo>
                  <a:pt x="7087740" y="1506404"/>
                </a:lnTo>
                <a:lnTo>
                  <a:pt x="7193487" y="1506404"/>
                </a:lnTo>
                <a:lnTo>
                  <a:pt x="7226866" y="1506404"/>
                </a:lnTo>
                <a:lnTo>
                  <a:pt x="7348586" y="1506404"/>
                </a:lnTo>
                <a:lnTo>
                  <a:pt x="7512441" y="1506404"/>
                </a:lnTo>
                <a:lnTo>
                  <a:pt x="751244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2276F98-2848-6E4F-AFE4-749065E9A5E4}"/>
              </a:ext>
            </a:extLst>
          </p:cNvPr>
          <p:cNvSpPr/>
          <p:nvPr userDrawn="1"/>
        </p:nvSpPr>
        <p:spPr>
          <a:xfrm rot="16200000">
            <a:off x="9237659" y="3353827"/>
            <a:ext cx="1506407" cy="4239366"/>
          </a:xfrm>
          <a:custGeom>
            <a:avLst/>
            <a:gdLst>
              <a:gd name="connsiteX0" fmla="*/ 1506407 w 1506407"/>
              <a:gd name="connsiteY0" fmla="*/ 0 h 4239366"/>
              <a:gd name="connsiteX1" fmla="*/ 1506407 w 1506407"/>
              <a:gd name="connsiteY1" fmla="*/ 66583 h 4239366"/>
              <a:gd name="connsiteX2" fmla="*/ 1506407 w 1506407"/>
              <a:gd name="connsiteY2" fmla="*/ 163267 h 4239366"/>
              <a:gd name="connsiteX3" fmla="*/ 1506407 w 1506407"/>
              <a:gd name="connsiteY3" fmla="*/ 448163 h 4239366"/>
              <a:gd name="connsiteX4" fmla="*/ 1506407 w 1506407"/>
              <a:gd name="connsiteY4" fmla="*/ 448841 h 4239366"/>
              <a:gd name="connsiteX5" fmla="*/ 1506407 w 1506407"/>
              <a:gd name="connsiteY5" fmla="*/ 482221 h 4239366"/>
              <a:gd name="connsiteX6" fmla="*/ 1506407 w 1506407"/>
              <a:gd name="connsiteY6" fmla="*/ 552422 h 4239366"/>
              <a:gd name="connsiteX7" fmla="*/ 1506407 w 1506407"/>
              <a:gd name="connsiteY7" fmla="*/ 588952 h 4239366"/>
              <a:gd name="connsiteX8" fmla="*/ 1506407 w 1506407"/>
              <a:gd name="connsiteY8" fmla="*/ 605790 h 4239366"/>
              <a:gd name="connsiteX9" fmla="*/ 1506407 w 1506407"/>
              <a:gd name="connsiteY9" fmla="*/ 672374 h 4239366"/>
              <a:gd name="connsiteX10" fmla="*/ 1506407 w 1506407"/>
              <a:gd name="connsiteY10" fmla="*/ 733736 h 4239366"/>
              <a:gd name="connsiteX11" fmla="*/ 1506407 w 1506407"/>
              <a:gd name="connsiteY11" fmla="*/ 767116 h 4239366"/>
              <a:gd name="connsiteX12" fmla="*/ 1506407 w 1506407"/>
              <a:gd name="connsiteY12" fmla="*/ 767794 h 4239366"/>
              <a:gd name="connsiteX13" fmla="*/ 1506407 w 1506407"/>
              <a:gd name="connsiteY13" fmla="*/ 769058 h 4239366"/>
              <a:gd name="connsiteX14" fmla="*/ 1506407 w 1506407"/>
              <a:gd name="connsiteY14" fmla="*/ 837996 h 4239366"/>
              <a:gd name="connsiteX15" fmla="*/ 1506407 w 1506407"/>
              <a:gd name="connsiteY15" fmla="*/ 871376 h 4239366"/>
              <a:gd name="connsiteX16" fmla="*/ 1506407 w 1506407"/>
              <a:gd name="connsiteY16" fmla="*/ 874526 h 4239366"/>
              <a:gd name="connsiteX17" fmla="*/ 1506407 w 1506407"/>
              <a:gd name="connsiteY17" fmla="*/ 907906 h 4239366"/>
              <a:gd name="connsiteX18" fmla="*/ 1506407 w 1506407"/>
              <a:gd name="connsiteY18" fmla="*/ 1052690 h 4239366"/>
              <a:gd name="connsiteX19" fmla="*/ 1506407 w 1506407"/>
              <a:gd name="connsiteY19" fmla="*/ 1053954 h 4239366"/>
              <a:gd name="connsiteX20" fmla="*/ 1506407 w 1506407"/>
              <a:gd name="connsiteY20" fmla="*/ 1054632 h 4239366"/>
              <a:gd name="connsiteX21" fmla="*/ 1506407 w 1506407"/>
              <a:gd name="connsiteY21" fmla="*/ 1088012 h 4239366"/>
              <a:gd name="connsiteX22" fmla="*/ 1506407 w 1506407"/>
              <a:gd name="connsiteY22" fmla="*/ 1156950 h 4239366"/>
              <a:gd name="connsiteX23" fmla="*/ 1506407 w 1506407"/>
              <a:gd name="connsiteY23" fmla="*/ 1158214 h 4239366"/>
              <a:gd name="connsiteX24" fmla="*/ 1506407 w 1506407"/>
              <a:gd name="connsiteY24" fmla="*/ 1193480 h 4239366"/>
              <a:gd name="connsiteX25" fmla="*/ 1506407 w 1506407"/>
              <a:gd name="connsiteY25" fmla="*/ 1193670 h 4239366"/>
              <a:gd name="connsiteX26" fmla="*/ 1506407 w 1506407"/>
              <a:gd name="connsiteY26" fmla="*/ 1194744 h 4239366"/>
              <a:gd name="connsiteX27" fmla="*/ 1506407 w 1506407"/>
              <a:gd name="connsiteY27" fmla="*/ 1221506 h 4239366"/>
              <a:gd name="connsiteX28" fmla="*/ 1506407 w 1506407"/>
              <a:gd name="connsiteY28" fmla="*/ 1339528 h 4239366"/>
              <a:gd name="connsiteX29" fmla="*/ 1506407 w 1506407"/>
              <a:gd name="connsiteY29" fmla="*/ 1372908 h 4239366"/>
              <a:gd name="connsiteX30" fmla="*/ 1506407 w 1506407"/>
              <a:gd name="connsiteY30" fmla="*/ 1373586 h 4239366"/>
              <a:gd name="connsiteX31" fmla="*/ 1506407 w 1506407"/>
              <a:gd name="connsiteY31" fmla="*/ 1443788 h 4239366"/>
              <a:gd name="connsiteX32" fmla="*/ 1506407 w 1506407"/>
              <a:gd name="connsiteY32" fmla="*/ 1477168 h 4239366"/>
              <a:gd name="connsiteX33" fmla="*/ 1506407 w 1506407"/>
              <a:gd name="connsiteY33" fmla="*/ 1479244 h 4239366"/>
              <a:gd name="connsiteX34" fmla="*/ 1506407 w 1506407"/>
              <a:gd name="connsiteY34" fmla="*/ 1480318 h 4239366"/>
              <a:gd name="connsiteX35" fmla="*/ 1506407 w 1506407"/>
              <a:gd name="connsiteY35" fmla="*/ 1506402 h 4239366"/>
              <a:gd name="connsiteX36" fmla="*/ 1506407 w 1506407"/>
              <a:gd name="connsiteY36" fmla="*/ 1507080 h 4239366"/>
              <a:gd name="connsiteX37" fmla="*/ 1506407 w 1506407"/>
              <a:gd name="connsiteY37" fmla="*/ 1513698 h 4239366"/>
              <a:gd name="connsiteX38" fmla="*/ 1506407 w 1506407"/>
              <a:gd name="connsiteY38" fmla="*/ 1610662 h 4239366"/>
              <a:gd name="connsiteX39" fmla="*/ 1506407 w 1506407"/>
              <a:gd name="connsiteY39" fmla="*/ 1647192 h 4239366"/>
              <a:gd name="connsiteX40" fmla="*/ 1506407 w 1506407"/>
              <a:gd name="connsiteY40" fmla="*/ 1658482 h 4239366"/>
              <a:gd name="connsiteX41" fmla="*/ 1506407 w 1506407"/>
              <a:gd name="connsiteY41" fmla="*/ 1762742 h 4239366"/>
              <a:gd name="connsiteX42" fmla="*/ 1506407 w 1506407"/>
              <a:gd name="connsiteY42" fmla="*/ 1791976 h 4239366"/>
              <a:gd name="connsiteX43" fmla="*/ 1506407 w 1506407"/>
              <a:gd name="connsiteY43" fmla="*/ 1799272 h 4239366"/>
              <a:gd name="connsiteX44" fmla="*/ 1506407 w 1506407"/>
              <a:gd name="connsiteY44" fmla="*/ 1799462 h 4239366"/>
              <a:gd name="connsiteX45" fmla="*/ 1506407 w 1506407"/>
              <a:gd name="connsiteY45" fmla="*/ 1827298 h 4239366"/>
              <a:gd name="connsiteX46" fmla="*/ 1506407 w 1506407"/>
              <a:gd name="connsiteY46" fmla="*/ 1860824 h 4239366"/>
              <a:gd name="connsiteX47" fmla="*/ 1506407 w 1506407"/>
              <a:gd name="connsiteY47" fmla="*/ 1896236 h 4239366"/>
              <a:gd name="connsiteX48" fmla="*/ 1506407 w 1506407"/>
              <a:gd name="connsiteY48" fmla="*/ 1932766 h 4239366"/>
              <a:gd name="connsiteX49" fmla="*/ 1506407 w 1506407"/>
              <a:gd name="connsiteY49" fmla="*/ 2085036 h 4239366"/>
              <a:gd name="connsiteX50" fmla="*/ 1506407 w 1506407"/>
              <a:gd name="connsiteY50" fmla="*/ 2112194 h 4239366"/>
              <a:gd name="connsiteX51" fmla="*/ 1506407 w 1506407"/>
              <a:gd name="connsiteY51" fmla="*/ 2112872 h 4239366"/>
              <a:gd name="connsiteX52" fmla="*/ 1506407 w 1506407"/>
              <a:gd name="connsiteY52" fmla="*/ 2138160 h 4239366"/>
              <a:gd name="connsiteX53" fmla="*/ 1506407 w 1506407"/>
              <a:gd name="connsiteY53" fmla="*/ 2146398 h 4239366"/>
              <a:gd name="connsiteX54" fmla="*/ 1506407 w 1506407"/>
              <a:gd name="connsiteY54" fmla="*/ 2179778 h 4239366"/>
              <a:gd name="connsiteX55" fmla="*/ 1506407 w 1506407"/>
              <a:gd name="connsiteY55" fmla="*/ 2216454 h 4239366"/>
              <a:gd name="connsiteX56" fmla="*/ 1506407 w 1506407"/>
              <a:gd name="connsiteY56" fmla="*/ 2252984 h 4239366"/>
              <a:gd name="connsiteX57" fmla="*/ 1506407 w 1506407"/>
              <a:gd name="connsiteY57" fmla="*/ 2277816 h 4239366"/>
              <a:gd name="connsiteX58" fmla="*/ 1506407 w 1506407"/>
              <a:gd name="connsiteY58" fmla="*/ 2314346 h 4239366"/>
              <a:gd name="connsiteX59" fmla="*/ 1506407 w 1506407"/>
              <a:gd name="connsiteY59" fmla="*/ 2397768 h 4239366"/>
              <a:gd name="connsiteX60" fmla="*/ 1506407 w 1506407"/>
              <a:gd name="connsiteY60" fmla="*/ 2423734 h 4239366"/>
              <a:gd name="connsiteX61" fmla="*/ 1506407 w 1506407"/>
              <a:gd name="connsiteY61" fmla="*/ 2457114 h 4239366"/>
              <a:gd name="connsiteX62" fmla="*/ 1506407 w 1506407"/>
              <a:gd name="connsiteY62" fmla="*/ 2465352 h 4239366"/>
              <a:gd name="connsiteX63" fmla="*/ 1506407 w 1506407"/>
              <a:gd name="connsiteY63" fmla="*/ 2466616 h 4239366"/>
              <a:gd name="connsiteX64" fmla="*/ 1506407 w 1506407"/>
              <a:gd name="connsiteY64" fmla="*/ 2502028 h 4239366"/>
              <a:gd name="connsiteX65" fmla="*/ 1506407 w 1506407"/>
              <a:gd name="connsiteY65" fmla="*/ 2538558 h 4239366"/>
              <a:gd name="connsiteX66" fmla="*/ 1506407 w 1506407"/>
              <a:gd name="connsiteY66" fmla="*/ 2563390 h 4239366"/>
              <a:gd name="connsiteX67" fmla="*/ 1506407 w 1506407"/>
              <a:gd name="connsiteY67" fmla="*/ 2596770 h 4239366"/>
              <a:gd name="connsiteX68" fmla="*/ 1506407 w 1506407"/>
              <a:gd name="connsiteY68" fmla="*/ 2599920 h 4239366"/>
              <a:gd name="connsiteX69" fmla="*/ 1506407 w 1506407"/>
              <a:gd name="connsiteY69" fmla="*/ 2633300 h 4239366"/>
              <a:gd name="connsiteX70" fmla="*/ 1506407 w 1506407"/>
              <a:gd name="connsiteY70" fmla="*/ 2703502 h 4239366"/>
              <a:gd name="connsiteX71" fmla="*/ 1506407 w 1506407"/>
              <a:gd name="connsiteY71" fmla="*/ 2742688 h 4239366"/>
              <a:gd name="connsiteX72" fmla="*/ 1506407 w 1506407"/>
              <a:gd name="connsiteY72" fmla="*/ 2743952 h 4239366"/>
              <a:gd name="connsiteX73" fmla="*/ 1506407 w 1506407"/>
              <a:gd name="connsiteY73" fmla="*/ 2752190 h 4239366"/>
              <a:gd name="connsiteX74" fmla="*/ 1506407 w 1506407"/>
              <a:gd name="connsiteY74" fmla="*/ 2785570 h 4239366"/>
              <a:gd name="connsiteX75" fmla="*/ 1506407 w 1506407"/>
              <a:gd name="connsiteY75" fmla="*/ 2882344 h 4239366"/>
              <a:gd name="connsiteX76" fmla="*/ 1506407 w 1506407"/>
              <a:gd name="connsiteY76" fmla="*/ 2883608 h 4239366"/>
              <a:gd name="connsiteX77" fmla="*/ 1506407 w 1506407"/>
              <a:gd name="connsiteY77" fmla="*/ 2918874 h 4239366"/>
              <a:gd name="connsiteX78" fmla="*/ 1506407 w 1506407"/>
              <a:gd name="connsiteY78" fmla="*/ 2919064 h 4239366"/>
              <a:gd name="connsiteX79" fmla="*/ 1506407 w 1506407"/>
              <a:gd name="connsiteY79" fmla="*/ 2920138 h 4239366"/>
              <a:gd name="connsiteX80" fmla="*/ 1506407 w 1506407"/>
              <a:gd name="connsiteY80" fmla="*/ 2989076 h 4239366"/>
              <a:gd name="connsiteX81" fmla="*/ 1506407 w 1506407"/>
              <a:gd name="connsiteY81" fmla="*/ 3022456 h 4239366"/>
              <a:gd name="connsiteX82" fmla="*/ 1506407 w 1506407"/>
              <a:gd name="connsiteY82" fmla="*/ 3029526 h 4239366"/>
              <a:gd name="connsiteX83" fmla="*/ 1506407 w 1506407"/>
              <a:gd name="connsiteY83" fmla="*/ 3062906 h 4239366"/>
              <a:gd name="connsiteX84" fmla="*/ 1506407 w 1506407"/>
              <a:gd name="connsiteY84" fmla="*/ 3071144 h 4239366"/>
              <a:gd name="connsiteX85" fmla="*/ 1506407 w 1506407"/>
              <a:gd name="connsiteY85" fmla="*/ 3169182 h 4239366"/>
              <a:gd name="connsiteX86" fmla="*/ 1506407 w 1506407"/>
              <a:gd name="connsiteY86" fmla="*/ 3196400 h 4239366"/>
              <a:gd name="connsiteX87" fmla="*/ 1506407 w 1506407"/>
              <a:gd name="connsiteY87" fmla="*/ 3202562 h 4239366"/>
              <a:gd name="connsiteX88" fmla="*/ 1506407 w 1506407"/>
              <a:gd name="connsiteY88" fmla="*/ 3204638 h 4239366"/>
              <a:gd name="connsiteX89" fmla="*/ 1506407 w 1506407"/>
              <a:gd name="connsiteY89" fmla="*/ 3205712 h 4239366"/>
              <a:gd name="connsiteX90" fmla="*/ 1506407 w 1506407"/>
              <a:gd name="connsiteY90" fmla="*/ 3239092 h 4239366"/>
              <a:gd name="connsiteX91" fmla="*/ 1506407 w 1506407"/>
              <a:gd name="connsiteY91" fmla="*/ 3308030 h 4239366"/>
              <a:gd name="connsiteX92" fmla="*/ 1506407 w 1506407"/>
              <a:gd name="connsiteY92" fmla="*/ 3308220 h 4239366"/>
              <a:gd name="connsiteX93" fmla="*/ 1506407 w 1506407"/>
              <a:gd name="connsiteY93" fmla="*/ 3309294 h 4239366"/>
              <a:gd name="connsiteX94" fmla="*/ 1506407 w 1506407"/>
              <a:gd name="connsiteY94" fmla="*/ 3336056 h 4239366"/>
              <a:gd name="connsiteX95" fmla="*/ 1506407 w 1506407"/>
              <a:gd name="connsiteY95" fmla="*/ 3348480 h 4239366"/>
              <a:gd name="connsiteX96" fmla="*/ 1506407 w 1506407"/>
              <a:gd name="connsiteY96" fmla="*/ 3372586 h 4239366"/>
              <a:gd name="connsiteX97" fmla="*/ 1506407 w 1506407"/>
              <a:gd name="connsiteY97" fmla="*/ 3481976 h 4239366"/>
              <a:gd name="connsiteX98" fmla="*/ 1506407 w 1506407"/>
              <a:gd name="connsiteY98" fmla="*/ 3488136 h 4239366"/>
              <a:gd name="connsiteX99" fmla="*/ 1506407 w 1506407"/>
              <a:gd name="connsiteY99" fmla="*/ 3524666 h 4239366"/>
              <a:gd name="connsiteX100" fmla="*/ 1506407 w 1506407"/>
              <a:gd name="connsiteY100" fmla="*/ 3524856 h 4239366"/>
              <a:gd name="connsiteX101" fmla="*/ 1506407 w 1506407"/>
              <a:gd name="connsiteY101" fmla="*/ 3593794 h 4239366"/>
              <a:gd name="connsiteX102" fmla="*/ 1506407 w 1506407"/>
              <a:gd name="connsiteY102" fmla="*/ 3594868 h 4239366"/>
              <a:gd name="connsiteX103" fmla="*/ 1506407 w 1506407"/>
              <a:gd name="connsiteY103" fmla="*/ 3621630 h 4239366"/>
              <a:gd name="connsiteX104" fmla="*/ 1506407 w 1506407"/>
              <a:gd name="connsiteY104" fmla="*/ 3628248 h 4239366"/>
              <a:gd name="connsiteX105" fmla="*/ 1506407 w 1506407"/>
              <a:gd name="connsiteY105" fmla="*/ 3658160 h 4239366"/>
              <a:gd name="connsiteX106" fmla="*/ 1506407 w 1506407"/>
              <a:gd name="connsiteY106" fmla="*/ 3802192 h 4239366"/>
              <a:gd name="connsiteX107" fmla="*/ 1506407 w 1506407"/>
              <a:gd name="connsiteY107" fmla="*/ 3810430 h 4239366"/>
              <a:gd name="connsiteX108" fmla="*/ 1506407 w 1506407"/>
              <a:gd name="connsiteY108" fmla="*/ 3913822 h 4239366"/>
              <a:gd name="connsiteX109" fmla="*/ 1506407 w 1506407"/>
              <a:gd name="connsiteY109" fmla="*/ 3914012 h 4239366"/>
              <a:gd name="connsiteX110" fmla="*/ 1506407 w 1506407"/>
              <a:gd name="connsiteY110" fmla="*/ 3941848 h 4239366"/>
              <a:gd name="connsiteX111" fmla="*/ 1506407 w 1506407"/>
              <a:gd name="connsiteY111" fmla="*/ 3978378 h 4239366"/>
              <a:gd name="connsiteX112" fmla="*/ 1506407 w 1506407"/>
              <a:gd name="connsiteY112" fmla="*/ 4087768 h 4239366"/>
              <a:gd name="connsiteX113" fmla="*/ 1506407 w 1506407"/>
              <a:gd name="connsiteY113" fmla="*/ 4199586 h 4239366"/>
              <a:gd name="connsiteX114" fmla="*/ 1506407 w 1506407"/>
              <a:gd name="connsiteY114" fmla="*/ 4227422 h 4239366"/>
              <a:gd name="connsiteX115" fmla="*/ 1506407 w 1506407"/>
              <a:gd name="connsiteY115" fmla="*/ 4239366 h 4239366"/>
              <a:gd name="connsiteX116" fmla="*/ 0 w 1506407"/>
              <a:gd name="connsiteY116" fmla="*/ 2732959 h 4239366"/>
              <a:gd name="connsiteX117" fmla="*/ 0 w 1506407"/>
              <a:gd name="connsiteY117" fmla="*/ 2703501 h 4239366"/>
              <a:gd name="connsiteX118" fmla="*/ 0 w 1506407"/>
              <a:gd name="connsiteY118" fmla="*/ 2699363 h 4239366"/>
              <a:gd name="connsiteX119" fmla="*/ 0 w 1506407"/>
              <a:gd name="connsiteY119" fmla="*/ 2699173 h 4239366"/>
              <a:gd name="connsiteX120" fmla="*/ 0 w 1506407"/>
              <a:gd name="connsiteY120" fmla="*/ 2690021 h 4239366"/>
              <a:gd name="connsiteX121" fmla="*/ 0 w 1506407"/>
              <a:gd name="connsiteY121" fmla="*/ 2662643 h 4239366"/>
              <a:gd name="connsiteX122" fmla="*/ 0 w 1506407"/>
              <a:gd name="connsiteY122" fmla="*/ 2656641 h 4239366"/>
              <a:gd name="connsiteX123" fmla="*/ 0 w 1506407"/>
              <a:gd name="connsiteY123" fmla="*/ 2547091 h 4239366"/>
              <a:gd name="connsiteX124" fmla="*/ 0 w 1506407"/>
              <a:gd name="connsiteY124" fmla="*/ 2538557 h 4239366"/>
              <a:gd name="connsiteX125" fmla="*/ 0 w 1506407"/>
              <a:gd name="connsiteY125" fmla="*/ 2529407 h 4239366"/>
              <a:gd name="connsiteX126" fmla="*/ 0 w 1506407"/>
              <a:gd name="connsiteY126" fmla="*/ 2510563 h 4239366"/>
              <a:gd name="connsiteX127" fmla="*/ 0 w 1506407"/>
              <a:gd name="connsiteY127" fmla="*/ 2502027 h 4239366"/>
              <a:gd name="connsiteX128" fmla="*/ 0 w 1506407"/>
              <a:gd name="connsiteY128" fmla="*/ 2457113 h 4239366"/>
              <a:gd name="connsiteX129" fmla="*/ 0 w 1506407"/>
              <a:gd name="connsiteY129" fmla="*/ 2423733 h 4239366"/>
              <a:gd name="connsiteX130" fmla="*/ 0 w 1506407"/>
              <a:gd name="connsiteY130" fmla="*/ 2413599 h 4239366"/>
              <a:gd name="connsiteX131" fmla="*/ 0 w 1506407"/>
              <a:gd name="connsiteY131" fmla="*/ 2380219 h 4239366"/>
              <a:gd name="connsiteX132" fmla="*/ 0 w 1506407"/>
              <a:gd name="connsiteY132" fmla="*/ 2379145 h 4239366"/>
              <a:gd name="connsiteX133" fmla="*/ 0 w 1506407"/>
              <a:gd name="connsiteY133" fmla="*/ 2377069 h 4239366"/>
              <a:gd name="connsiteX134" fmla="*/ 0 w 1506407"/>
              <a:gd name="connsiteY134" fmla="*/ 2371067 h 4239366"/>
              <a:gd name="connsiteX135" fmla="*/ 0 w 1506407"/>
              <a:gd name="connsiteY135" fmla="*/ 2369803 h 4239366"/>
              <a:gd name="connsiteX136" fmla="*/ 0 w 1506407"/>
              <a:gd name="connsiteY136" fmla="*/ 2343689 h 4239366"/>
              <a:gd name="connsiteX137" fmla="*/ 0 w 1506407"/>
              <a:gd name="connsiteY137" fmla="*/ 2252983 h 4239366"/>
              <a:gd name="connsiteX138" fmla="*/ 0 w 1506407"/>
              <a:gd name="connsiteY138" fmla="*/ 2245651 h 4239366"/>
              <a:gd name="connsiteX139" fmla="*/ 0 w 1506407"/>
              <a:gd name="connsiteY139" fmla="*/ 2216453 h 4239366"/>
              <a:gd name="connsiteX140" fmla="*/ 0 w 1506407"/>
              <a:gd name="connsiteY140" fmla="*/ 2209189 h 4239366"/>
              <a:gd name="connsiteX141" fmla="*/ 0 w 1506407"/>
              <a:gd name="connsiteY141" fmla="*/ 2138159 h 4239366"/>
              <a:gd name="connsiteX142" fmla="*/ 0 w 1506407"/>
              <a:gd name="connsiteY142" fmla="*/ 2094645 h 4239366"/>
              <a:gd name="connsiteX143" fmla="*/ 0 w 1506407"/>
              <a:gd name="connsiteY143" fmla="*/ 2093571 h 4239366"/>
              <a:gd name="connsiteX144" fmla="*/ 0 w 1506407"/>
              <a:gd name="connsiteY144" fmla="*/ 2093381 h 4239366"/>
              <a:gd name="connsiteX145" fmla="*/ 0 w 1506407"/>
              <a:gd name="connsiteY145" fmla="*/ 2085035 h 4239366"/>
              <a:gd name="connsiteX146" fmla="*/ 0 w 1506407"/>
              <a:gd name="connsiteY146" fmla="*/ 2084229 h 4239366"/>
              <a:gd name="connsiteX147" fmla="*/ 0 w 1506407"/>
              <a:gd name="connsiteY147" fmla="*/ 2075695 h 4239366"/>
              <a:gd name="connsiteX148" fmla="*/ 0 w 1506407"/>
              <a:gd name="connsiteY148" fmla="*/ 2058115 h 4239366"/>
              <a:gd name="connsiteX149" fmla="*/ 0 w 1506407"/>
              <a:gd name="connsiteY149" fmla="*/ 2056851 h 4239366"/>
              <a:gd name="connsiteX150" fmla="*/ 0 w 1506407"/>
              <a:gd name="connsiteY150" fmla="*/ 2050849 h 4239366"/>
              <a:gd name="connsiteX151" fmla="*/ 0 w 1506407"/>
              <a:gd name="connsiteY151" fmla="*/ 1960077 h 4239366"/>
              <a:gd name="connsiteX152" fmla="*/ 0 w 1506407"/>
              <a:gd name="connsiteY152" fmla="*/ 1932765 h 4239366"/>
              <a:gd name="connsiteX153" fmla="*/ 0 w 1506407"/>
              <a:gd name="connsiteY153" fmla="*/ 1926697 h 4239366"/>
              <a:gd name="connsiteX154" fmla="*/ 0 w 1506407"/>
              <a:gd name="connsiteY154" fmla="*/ 1923615 h 4239366"/>
              <a:gd name="connsiteX155" fmla="*/ 0 w 1506407"/>
              <a:gd name="connsiteY155" fmla="*/ 1896235 h 4239366"/>
              <a:gd name="connsiteX156" fmla="*/ 0 w 1506407"/>
              <a:gd name="connsiteY156" fmla="*/ 1807807 h 4239366"/>
              <a:gd name="connsiteX157" fmla="*/ 0 w 1506407"/>
              <a:gd name="connsiteY157" fmla="*/ 1799461 h 4239366"/>
              <a:gd name="connsiteX158" fmla="*/ 0 w 1506407"/>
              <a:gd name="connsiteY158" fmla="*/ 1774427 h 4239366"/>
              <a:gd name="connsiteX159" fmla="*/ 0 w 1506407"/>
              <a:gd name="connsiteY159" fmla="*/ 1771277 h 4239366"/>
              <a:gd name="connsiteX160" fmla="*/ 0 w 1506407"/>
              <a:gd name="connsiteY160" fmla="*/ 1765275 h 4239366"/>
              <a:gd name="connsiteX161" fmla="*/ 0 w 1506407"/>
              <a:gd name="connsiteY161" fmla="*/ 1737897 h 4239366"/>
              <a:gd name="connsiteX162" fmla="*/ 0 w 1506407"/>
              <a:gd name="connsiteY162" fmla="*/ 1647191 h 4239366"/>
              <a:gd name="connsiteX163" fmla="*/ 0 w 1506407"/>
              <a:gd name="connsiteY163" fmla="*/ 1639859 h 4239366"/>
              <a:gd name="connsiteX164" fmla="*/ 0 w 1506407"/>
              <a:gd name="connsiteY164" fmla="*/ 1610661 h 4239366"/>
              <a:gd name="connsiteX165" fmla="*/ 0 w 1506407"/>
              <a:gd name="connsiteY165" fmla="*/ 1600331 h 4239366"/>
              <a:gd name="connsiteX166" fmla="*/ 0 w 1506407"/>
              <a:gd name="connsiteY166" fmla="*/ 1572275 h 4239366"/>
              <a:gd name="connsiteX167" fmla="*/ 0 w 1506407"/>
              <a:gd name="connsiteY167" fmla="*/ 1513697 h 4239366"/>
              <a:gd name="connsiteX168" fmla="*/ 0 w 1506407"/>
              <a:gd name="connsiteY168" fmla="*/ 1488853 h 4239366"/>
              <a:gd name="connsiteX169" fmla="*/ 0 w 1506407"/>
              <a:gd name="connsiteY169" fmla="*/ 1480317 h 4239366"/>
              <a:gd name="connsiteX170" fmla="*/ 0 w 1506407"/>
              <a:gd name="connsiteY170" fmla="*/ 1479243 h 4239366"/>
              <a:gd name="connsiteX171" fmla="*/ 0 w 1506407"/>
              <a:gd name="connsiteY171" fmla="*/ 1477167 h 4239366"/>
              <a:gd name="connsiteX172" fmla="*/ 0 w 1506407"/>
              <a:gd name="connsiteY172" fmla="*/ 1471165 h 4239366"/>
              <a:gd name="connsiteX173" fmla="*/ 0 w 1506407"/>
              <a:gd name="connsiteY173" fmla="*/ 1469903 h 4239366"/>
              <a:gd name="connsiteX174" fmla="*/ 0 w 1506407"/>
              <a:gd name="connsiteY174" fmla="*/ 1452323 h 4239366"/>
              <a:gd name="connsiteX175" fmla="*/ 0 w 1506407"/>
              <a:gd name="connsiteY175" fmla="*/ 1354285 h 4239366"/>
              <a:gd name="connsiteX176" fmla="*/ 0 w 1506407"/>
              <a:gd name="connsiteY176" fmla="*/ 1320905 h 4239366"/>
              <a:gd name="connsiteX177" fmla="*/ 0 w 1506407"/>
              <a:gd name="connsiteY177" fmla="*/ 1193669 h 4239366"/>
              <a:gd name="connsiteX178" fmla="*/ 3 w 1506407"/>
              <a:gd name="connsiteY178" fmla="*/ 1035331 h 4239366"/>
              <a:gd name="connsiteX179" fmla="*/ 3 w 1506407"/>
              <a:gd name="connsiteY179" fmla="*/ 994539 h 4239366"/>
              <a:gd name="connsiteX180" fmla="*/ 0 w 1506407"/>
              <a:gd name="connsiteY180" fmla="*/ 994539 h 4239366"/>
              <a:gd name="connsiteX181" fmla="*/ 0 w 1506407"/>
              <a:gd name="connsiteY181" fmla="*/ 966483 h 4239366"/>
              <a:gd name="connsiteX182" fmla="*/ 0 w 1506407"/>
              <a:gd name="connsiteY182" fmla="*/ 907905 h 4239366"/>
              <a:gd name="connsiteX183" fmla="*/ 0 w 1506407"/>
              <a:gd name="connsiteY183" fmla="*/ 874525 h 4239366"/>
              <a:gd name="connsiteX184" fmla="*/ 0 w 1506407"/>
              <a:gd name="connsiteY184" fmla="*/ 871375 h 4239366"/>
              <a:gd name="connsiteX185" fmla="*/ 0 w 1506407"/>
              <a:gd name="connsiteY185" fmla="*/ 865373 h 4239366"/>
              <a:gd name="connsiteX186" fmla="*/ 3 w 1506407"/>
              <a:gd name="connsiteY186" fmla="*/ 865373 h 4239366"/>
              <a:gd name="connsiteX187" fmla="*/ 3 w 1506407"/>
              <a:gd name="connsiteY187" fmla="*/ 605789 h 4239366"/>
              <a:gd name="connsiteX188" fmla="*/ 3 w 1506407"/>
              <a:gd name="connsiteY188" fmla="*/ 604527 h 4239366"/>
              <a:gd name="connsiteX189" fmla="*/ 3 w 1506407"/>
              <a:gd name="connsiteY189" fmla="*/ 318954 h 4239366"/>
              <a:gd name="connsiteX190" fmla="*/ 3 w 1506407"/>
              <a:gd name="connsiteY190" fmla="*/ 285575 h 4239366"/>
              <a:gd name="connsiteX191" fmla="*/ 3 w 1506407"/>
              <a:gd name="connsiteY191" fmla="*/ 0 h 4239366"/>
              <a:gd name="connsiteX192" fmla="*/ 1506407 w 1506407"/>
              <a:gd name="connsiteY192" fmla="*/ 0 h 4239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506407" h="4239366">
                <a:moveTo>
                  <a:pt x="1506407" y="0"/>
                </a:moveTo>
                <a:lnTo>
                  <a:pt x="1506407" y="66583"/>
                </a:lnTo>
                <a:lnTo>
                  <a:pt x="1506407" y="163267"/>
                </a:lnTo>
                <a:lnTo>
                  <a:pt x="1506407" y="448163"/>
                </a:lnTo>
                <a:lnTo>
                  <a:pt x="1506407" y="448841"/>
                </a:lnTo>
                <a:lnTo>
                  <a:pt x="1506407" y="482221"/>
                </a:lnTo>
                <a:lnTo>
                  <a:pt x="1506407" y="552422"/>
                </a:lnTo>
                <a:lnTo>
                  <a:pt x="1506407" y="588952"/>
                </a:lnTo>
                <a:lnTo>
                  <a:pt x="1506407" y="605790"/>
                </a:lnTo>
                <a:lnTo>
                  <a:pt x="1506407" y="672374"/>
                </a:lnTo>
                <a:lnTo>
                  <a:pt x="1506407" y="733736"/>
                </a:lnTo>
                <a:lnTo>
                  <a:pt x="1506407" y="767116"/>
                </a:lnTo>
                <a:lnTo>
                  <a:pt x="1506407" y="767794"/>
                </a:lnTo>
                <a:lnTo>
                  <a:pt x="1506407" y="769058"/>
                </a:lnTo>
                <a:lnTo>
                  <a:pt x="1506407" y="837996"/>
                </a:lnTo>
                <a:lnTo>
                  <a:pt x="1506407" y="871376"/>
                </a:lnTo>
                <a:lnTo>
                  <a:pt x="1506407" y="874526"/>
                </a:lnTo>
                <a:lnTo>
                  <a:pt x="1506407" y="907906"/>
                </a:lnTo>
                <a:lnTo>
                  <a:pt x="1506407" y="1052690"/>
                </a:lnTo>
                <a:lnTo>
                  <a:pt x="1506407" y="1053954"/>
                </a:lnTo>
                <a:lnTo>
                  <a:pt x="1506407" y="1054632"/>
                </a:lnTo>
                <a:lnTo>
                  <a:pt x="1506407" y="1088012"/>
                </a:lnTo>
                <a:lnTo>
                  <a:pt x="1506407" y="1156950"/>
                </a:lnTo>
                <a:lnTo>
                  <a:pt x="1506407" y="1158214"/>
                </a:lnTo>
                <a:lnTo>
                  <a:pt x="1506407" y="1193480"/>
                </a:lnTo>
                <a:lnTo>
                  <a:pt x="1506407" y="1193670"/>
                </a:lnTo>
                <a:lnTo>
                  <a:pt x="1506407" y="1194744"/>
                </a:lnTo>
                <a:lnTo>
                  <a:pt x="1506407" y="1221506"/>
                </a:lnTo>
                <a:lnTo>
                  <a:pt x="1506407" y="1339528"/>
                </a:lnTo>
                <a:lnTo>
                  <a:pt x="1506407" y="1372908"/>
                </a:lnTo>
                <a:lnTo>
                  <a:pt x="1506407" y="1373586"/>
                </a:lnTo>
                <a:lnTo>
                  <a:pt x="1506407" y="1443788"/>
                </a:lnTo>
                <a:lnTo>
                  <a:pt x="1506407" y="1477168"/>
                </a:lnTo>
                <a:lnTo>
                  <a:pt x="1506407" y="1479244"/>
                </a:lnTo>
                <a:lnTo>
                  <a:pt x="1506407" y="1480318"/>
                </a:lnTo>
                <a:lnTo>
                  <a:pt x="1506407" y="1506402"/>
                </a:lnTo>
                <a:lnTo>
                  <a:pt x="1506407" y="1507080"/>
                </a:lnTo>
                <a:lnTo>
                  <a:pt x="1506407" y="1513698"/>
                </a:lnTo>
                <a:lnTo>
                  <a:pt x="1506407" y="1610662"/>
                </a:lnTo>
                <a:lnTo>
                  <a:pt x="1506407" y="1647192"/>
                </a:lnTo>
                <a:lnTo>
                  <a:pt x="1506407" y="1658482"/>
                </a:lnTo>
                <a:lnTo>
                  <a:pt x="1506407" y="1762742"/>
                </a:lnTo>
                <a:lnTo>
                  <a:pt x="1506407" y="1791976"/>
                </a:lnTo>
                <a:lnTo>
                  <a:pt x="1506407" y="1799272"/>
                </a:lnTo>
                <a:lnTo>
                  <a:pt x="1506407" y="1799462"/>
                </a:lnTo>
                <a:lnTo>
                  <a:pt x="1506407" y="1827298"/>
                </a:lnTo>
                <a:lnTo>
                  <a:pt x="1506407" y="1860824"/>
                </a:lnTo>
                <a:lnTo>
                  <a:pt x="1506407" y="1896236"/>
                </a:lnTo>
                <a:lnTo>
                  <a:pt x="1506407" y="1932766"/>
                </a:lnTo>
                <a:lnTo>
                  <a:pt x="1506407" y="2085036"/>
                </a:lnTo>
                <a:lnTo>
                  <a:pt x="1506407" y="2112194"/>
                </a:lnTo>
                <a:lnTo>
                  <a:pt x="1506407" y="2112872"/>
                </a:lnTo>
                <a:lnTo>
                  <a:pt x="1506407" y="2138160"/>
                </a:lnTo>
                <a:lnTo>
                  <a:pt x="1506407" y="2146398"/>
                </a:lnTo>
                <a:lnTo>
                  <a:pt x="1506407" y="2179778"/>
                </a:lnTo>
                <a:lnTo>
                  <a:pt x="1506407" y="2216454"/>
                </a:lnTo>
                <a:lnTo>
                  <a:pt x="1506407" y="2252984"/>
                </a:lnTo>
                <a:lnTo>
                  <a:pt x="1506407" y="2277816"/>
                </a:lnTo>
                <a:lnTo>
                  <a:pt x="1506407" y="2314346"/>
                </a:lnTo>
                <a:lnTo>
                  <a:pt x="1506407" y="2397768"/>
                </a:lnTo>
                <a:lnTo>
                  <a:pt x="1506407" y="2423734"/>
                </a:lnTo>
                <a:lnTo>
                  <a:pt x="1506407" y="2457114"/>
                </a:lnTo>
                <a:lnTo>
                  <a:pt x="1506407" y="2465352"/>
                </a:lnTo>
                <a:lnTo>
                  <a:pt x="1506407" y="2466616"/>
                </a:lnTo>
                <a:lnTo>
                  <a:pt x="1506407" y="2502028"/>
                </a:lnTo>
                <a:lnTo>
                  <a:pt x="1506407" y="2538558"/>
                </a:lnTo>
                <a:lnTo>
                  <a:pt x="1506407" y="2563390"/>
                </a:lnTo>
                <a:lnTo>
                  <a:pt x="1506407" y="2596770"/>
                </a:lnTo>
                <a:lnTo>
                  <a:pt x="1506407" y="2599920"/>
                </a:lnTo>
                <a:lnTo>
                  <a:pt x="1506407" y="2633300"/>
                </a:lnTo>
                <a:lnTo>
                  <a:pt x="1506407" y="2703502"/>
                </a:lnTo>
                <a:lnTo>
                  <a:pt x="1506407" y="2742688"/>
                </a:lnTo>
                <a:lnTo>
                  <a:pt x="1506407" y="2743952"/>
                </a:lnTo>
                <a:lnTo>
                  <a:pt x="1506407" y="2752190"/>
                </a:lnTo>
                <a:lnTo>
                  <a:pt x="1506407" y="2785570"/>
                </a:lnTo>
                <a:lnTo>
                  <a:pt x="1506407" y="2882344"/>
                </a:lnTo>
                <a:lnTo>
                  <a:pt x="1506407" y="2883608"/>
                </a:lnTo>
                <a:lnTo>
                  <a:pt x="1506407" y="2918874"/>
                </a:lnTo>
                <a:lnTo>
                  <a:pt x="1506407" y="2919064"/>
                </a:lnTo>
                <a:lnTo>
                  <a:pt x="1506407" y="2920138"/>
                </a:lnTo>
                <a:lnTo>
                  <a:pt x="1506407" y="2989076"/>
                </a:lnTo>
                <a:lnTo>
                  <a:pt x="1506407" y="3022456"/>
                </a:lnTo>
                <a:lnTo>
                  <a:pt x="1506407" y="3029526"/>
                </a:lnTo>
                <a:lnTo>
                  <a:pt x="1506407" y="3062906"/>
                </a:lnTo>
                <a:lnTo>
                  <a:pt x="1506407" y="3071144"/>
                </a:lnTo>
                <a:lnTo>
                  <a:pt x="1506407" y="3169182"/>
                </a:lnTo>
                <a:lnTo>
                  <a:pt x="1506407" y="3196400"/>
                </a:lnTo>
                <a:lnTo>
                  <a:pt x="1506407" y="3202562"/>
                </a:lnTo>
                <a:lnTo>
                  <a:pt x="1506407" y="3204638"/>
                </a:lnTo>
                <a:lnTo>
                  <a:pt x="1506407" y="3205712"/>
                </a:lnTo>
                <a:lnTo>
                  <a:pt x="1506407" y="3239092"/>
                </a:lnTo>
                <a:lnTo>
                  <a:pt x="1506407" y="3308030"/>
                </a:lnTo>
                <a:lnTo>
                  <a:pt x="1506407" y="3308220"/>
                </a:lnTo>
                <a:lnTo>
                  <a:pt x="1506407" y="3309294"/>
                </a:lnTo>
                <a:lnTo>
                  <a:pt x="1506407" y="3336056"/>
                </a:lnTo>
                <a:lnTo>
                  <a:pt x="1506407" y="3348480"/>
                </a:lnTo>
                <a:lnTo>
                  <a:pt x="1506407" y="3372586"/>
                </a:lnTo>
                <a:lnTo>
                  <a:pt x="1506407" y="3481976"/>
                </a:lnTo>
                <a:lnTo>
                  <a:pt x="1506407" y="3488136"/>
                </a:lnTo>
                <a:lnTo>
                  <a:pt x="1506407" y="3524666"/>
                </a:lnTo>
                <a:lnTo>
                  <a:pt x="1506407" y="3524856"/>
                </a:lnTo>
                <a:lnTo>
                  <a:pt x="1506407" y="3593794"/>
                </a:lnTo>
                <a:lnTo>
                  <a:pt x="1506407" y="3594868"/>
                </a:lnTo>
                <a:lnTo>
                  <a:pt x="1506407" y="3621630"/>
                </a:lnTo>
                <a:lnTo>
                  <a:pt x="1506407" y="3628248"/>
                </a:lnTo>
                <a:lnTo>
                  <a:pt x="1506407" y="3658160"/>
                </a:lnTo>
                <a:lnTo>
                  <a:pt x="1506407" y="3802192"/>
                </a:lnTo>
                <a:lnTo>
                  <a:pt x="1506407" y="3810430"/>
                </a:lnTo>
                <a:lnTo>
                  <a:pt x="1506407" y="3913822"/>
                </a:lnTo>
                <a:lnTo>
                  <a:pt x="1506407" y="3914012"/>
                </a:lnTo>
                <a:lnTo>
                  <a:pt x="1506407" y="3941848"/>
                </a:lnTo>
                <a:lnTo>
                  <a:pt x="1506407" y="3978378"/>
                </a:lnTo>
                <a:lnTo>
                  <a:pt x="1506407" y="4087768"/>
                </a:lnTo>
                <a:lnTo>
                  <a:pt x="1506407" y="4199586"/>
                </a:lnTo>
                <a:lnTo>
                  <a:pt x="1506407" y="4227422"/>
                </a:lnTo>
                <a:lnTo>
                  <a:pt x="1506407" y="4239366"/>
                </a:lnTo>
                <a:lnTo>
                  <a:pt x="0" y="2732959"/>
                </a:lnTo>
                <a:lnTo>
                  <a:pt x="0" y="2703501"/>
                </a:lnTo>
                <a:lnTo>
                  <a:pt x="0" y="2699363"/>
                </a:lnTo>
                <a:lnTo>
                  <a:pt x="0" y="2699173"/>
                </a:lnTo>
                <a:lnTo>
                  <a:pt x="0" y="2690021"/>
                </a:lnTo>
                <a:lnTo>
                  <a:pt x="0" y="2662643"/>
                </a:lnTo>
                <a:lnTo>
                  <a:pt x="0" y="2656641"/>
                </a:lnTo>
                <a:lnTo>
                  <a:pt x="0" y="2547091"/>
                </a:lnTo>
                <a:lnTo>
                  <a:pt x="0" y="2538557"/>
                </a:lnTo>
                <a:lnTo>
                  <a:pt x="0" y="2529407"/>
                </a:lnTo>
                <a:lnTo>
                  <a:pt x="0" y="2510563"/>
                </a:lnTo>
                <a:lnTo>
                  <a:pt x="0" y="2502027"/>
                </a:lnTo>
                <a:lnTo>
                  <a:pt x="0" y="2457113"/>
                </a:lnTo>
                <a:lnTo>
                  <a:pt x="0" y="2423733"/>
                </a:lnTo>
                <a:lnTo>
                  <a:pt x="0" y="2413599"/>
                </a:lnTo>
                <a:lnTo>
                  <a:pt x="0" y="2380219"/>
                </a:lnTo>
                <a:lnTo>
                  <a:pt x="0" y="2379145"/>
                </a:lnTo>
                <a:lnTo>
                  <a:pt x="0" y="2377069"/>
                </a:lnTo>
                <a:lnTo>
                  <a:pt x="0" y="2371067"/>
                </a:lnTo>
                <a:lnTo>
                  <a:pt x="0" y="2369803"/>
                </a:lnTo>
                <a:lnTo>
                  <a:pt x="0" y="2343689"/>
                </a:lnTo>
                <a:lnTo>
                  <a:pt x="0" y="2252983"/>
                </a:lnTo>
                <a:lnTo>
                  <a:pt x="0" y="2245651"/>
                </a:lnTo>
                <a:lnTo>
                  <a:pt x="0" y="2216453"/>
                </a:lnTo>
                <a:lnTo>
                  <a:pt x="0" y="2209189"/>
                </a:lnTo>
                <a:lnTo>
                  <a:pt x="0" y="2138159"/>
                </a:lnTo>
                <a:lnTo>
                  <a:pt x="0" y="2094645"/>
                </a:lnTo>
                <a:lnTo>
                  <a:pt x="0" y="2093571"/>
                </a:lnTo>
                <a:lnTo>
                  <a:pt x="0" y="2093381"/>
                </a:lnTo>
                <a:lnTo>
                  <a:pt x="0" y="2085035"/>
                </a:lnTo>
                <a:lnTo>
                  <a:pt x="0" y="2084229"/>
                </a:lnTo>
                <a:lnTo>
                  <a:pt x="0" y="2075695"/>
                </a:lnTo>
                <a:lnTo>
                  <a:pt x="0" y="2058115"/>
                </a:lnTo>
                <a:lnTo>
                  <a:pt x="0" y="2056851"/>
                </a:lnTo>
                <a:lnTo>
                  <a:pt x="0" y="2050849"/>
                </a:lnTo>
                <a:lnTo>
                  <a:pt x="0" y="1960077"/>
                </a:lnTo>
                <a:lnTo>
                  <a:pt x="0" y="1932765"/>
                </a:lnTo>
                <a:lnTo>
                  <a:pt x="0" y="1926697"/>
                </a:lnTo>
                <a:lnTo>
                  <a:pt x="0" y="1923615"/>
                </a:lnTo>
                <a:lnTo>
                  <a:pt x="0" y="1896235"/>
                </a:lnTo>
                <a:lnTo>
                  <a:pt x="0" y="1807807"/>
                </a:lnTo>
                <a:lnTo>
                  <a:pt x="0" y="1799461"/>
                </a:lnTo>
                <a:lnTo>
                  <a:pt x="0" y="1774427"/>
                </a:lnTo>
                <a:lnTo>
                  <a:pt x="0" y="1771277"/>
                </a:lnTo>
                <a:lnTo>
                  <a:pt x="0" y="1765275"/>
                </a:lnTo>
                <a:lnTo>
                  <a:pt x="0" y="1737897"/>
                </a:lnTo>
                <a:lnTo>
                  <a:pt x="0" y="1647191"/>
                </a:lnTo>
                <a:lnTo>
                  <a:pt x="0" y="1639859"/>
                </a:lnTo>
                <a:lnTo>
                  <a:pt x="0" y="1610661"/>
                </a:lnTo>
                <a:lnTo>
                  <a:pt x="0" y="1600331"/>
                </a:lnTo>
                <a:lnTo>
                  <a:pt x="0" y="1572275"/>
                </a:lnTo>
                <a:lnTo>
                  <a:pt x="0" y="1513697"/>
                </a:lnTo>
                <a:lnTo>
                  <a:pt x="0" y="1488853"/>
                </a:lnTo>
                <a:lnTo>
                  <a:pt x="0" y="1480317"/>
                </a:lnTo>
                <a:lnTo>
                  <a:pt x="0" y="1479243"/>
                </a:lnTo>
                <a:lnTo>
                  <a:pt x="0" y="1477167"/>
                </a:lnTo>
                <a:lnTo>
                  <a:pt x="0" y="1471165"/>
                </a:lnTo>
                <a:lnTo>
                  <a:pt x="0" y="1469903"/>
                </a:lnTo>
                <a:lnTo>
                  <a:pt x="0" y="1452323"/>
                </a:lnTo>
                <a:lnTo>
                  <a:pt x="0" y="1354285"/>
                </a:lnTo>
                <a:lnTo>
                  <a:pt x="0" y="1320905"/>
                </a:lnTo>
                <a:lnTo>
                  <a:pt x="0" y="1193669"/>
                </a:lnTo>
                <a:lnTo>
                  <a:pt x="3" y="1035331"/>
                </a:lnTo>
                <a:lnTo>
                  <a:pt x="3" y="994539"/>
                </a:lnTo>
                <a:lnTo>
                  <a:pt x="0" y="994539"/>
                </a:lnTo>
                <a:lnTo>
                  <a:pt x="0" y="966483"/>
                </a:lnTo>
                <a:lnTo>
                  <a:pt x="0" y="907905"/>
                </a:lnTo>
                <a:lnTo>
                  <a:pt x="0" y="874525"/>
                </a:lnTo>
                <a:lnTo>
                  <a:pt x="0" y="871375"/>
                </a:lnTo>
                <a:lnTo>
                  <a:pt x="0" y="865373"/>
                </a:lnTo>
                <a:lnTo>
                  <a:pt x="3" y="865373"/>
                </a:lnTo>
                <a:lnTo>
                  <a:pt x="3" y="605789"/>
                </a:lnTo>
                <a:lnTo>
                  <a:pt x="3" y="604527"/>
                </a:lnTo>
                <a:lnTo>
                  <a:pt x="3" y="318954"/>
                </a:lnTo>
                <a:lnTo>
                  <a:pt x="3" y="285575"/>
                </a:lnTo>
                <a:lnTo>
                  <a:pt x="3" y="0"/>
                </a:lnTo>
                <a:lnTo>
                  <a:pt x="1506407" y="0"/>
                </a:lnTo>
                <a:close/>
              </a:path>
            </a:pathLst>
          </a:custGeom>
          <a:solidFill>
            <a:schemeClr val="accent5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62E35079-A3E7-444C-A33C-806D46FF11E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7235" y="1913850"/>
            <a:ext cx="2696214" cy="2712868"/>
          </a:xfrm>
          <a:prstGeom prst="snip1Rect">
            <a:avLst>
              <a:gd name="adj" fmla="val 27164"/>
            </a:avLst>
          </a:prstGeom>
          <a:solidFill>
            <a:schemeClr val="bg1">
              <a:lumMod val="95000"/>
            </a:schemeClr>
          </a:solidFill>
        </p:spPr>
        <p:txBody>
          <a:bodyPr lIns="411480" tIns="457200"/>
          <a:lstStyle>
            <a:lvl1pPr algn="ctr">
              <a:buNone/>
              <a:defRPr sz="1400"/>
            </a:lvl1pPr>
          </a:lstStyle>
          <a:p>
            <a:r>
              <a:rPr lang="en-US"/>
              <a:t>lifestyle photo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0CF95F1D-18F6-5E42-89B7-CBB221ED2F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37920" y="1913850"/>
            <a:ext cx="2696214" cy="2712868"/>
          </a:xfrm>
          <a:prstGeom prst="snip1Rect">
            <a:avLst>
              <a:gd name="adj" fmla="val 27164"/>
            </a:avLst>
          </a:prstGeom>
          <a:solidFill>
            <a:schemeClr val="bg1">
              <a:lumMod val="95000"/>
            </a:schemeClr>
          </a:solidFill>
        </p:spPr>
        <p:txBody>
          <a:bodyPr lIns="411480" tIns="457200"/>
          <a:lstStyle>
            <a:lvl1pPr marL="228531" marR="0" indent="-228531" algn="ctr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228531" marR="0" lvl="0" indent="-228531" algn="ctr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lifestyle photo</a:t>
            </a:r>
          </a:p>
          <a:p>
            <a:endParaRPr lang="en-US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1EFA0877-8638-3A47-8841-BB2C7525109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71179" y="1913850"/>
            <a:ext cx="2696214" cy="2712868"/>
          </a:xfrm>
          <a:prstGeom prst="snip1Rect">
            <a:avLst>
              <a:gd name="adj" fmla="val 27164"/>
            </a:avLst>
          </a:prstGeom>
          <a:solidFill>
            <a:schemeClr val="bg1">
              <a:lumMod val="95000"/>
            </a:schemeClr>
          </a:solidFill>
        </p:spPr>
        <p:txBody>
          <a:bodyPr lIns="411480" tIns="457200"/>
          <a:lstStyle>
            <a:lvl1pPr marL="228531" marR="0" indent="-228531" algn="ctr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228531" marR="0" lvl="0" indent="-228531" algn="ctr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lifestyle photo</a:t>
            </a:r>
          </a:p>
          <a:p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3B70D44-6CA0-7A49-8ACF-10152657AF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90164" y="5026511"/>
            <a:ext cx="3872753" cy="898802"/>
          </a:xfrm>
        </p:spPr>
        <p:txBody>
          <a:bodyPr/>
          <a:lstStyle>
            <a:lvl1pPr>
              <a:buNone/>
              <a:defRPr sz="1800" b="1">
                <a:solidFill>
                  <a:schemeClr val="bg1"/>
                </a:solidFill>
              </a:defRPr>
            </a:lvl1pPr>
            <a:lvl2pPr marL="12700" indent="-1270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7720769-4879-704D-BF74-6BAF1FDE83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38836" y="5026511"/>
            <a:ext cx="2717259" cy="898802"/>
          </a:xfrm>
        </p:spPr>
        <p:txBody>
          <a:bodyPr/>
          <a:lstStyle>
            <a:lvl1pPr>
              <a:buNone/>
              <a:defRPr sz="1800" b="1">
                <a:solidFill>
                  <a:schemeClr val="bg1"/>
                </a:solidFill>
              </a:defRPr>
            </a:lvl1pPr>
            <a:lvl2pPr marL="12700" indent="-1270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4CBCF93-587D-5C49-96FA-6315821E52D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1304" y="5026511"/>
            <a:ext cx="511175" cy="511175"/>
          </a:xfrm>
        </p:spPr>
        <p:txBody>
          <a:bodyPr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4064EB92-17F8-A047-959E-D44218EFAE5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10551" y="5026511"/>
            <a:ext cx="511175" cy="511175"/>
          </a:xfrm>
        </p:spPr>
        <p:txBody>
          <a:bodyPr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8D24F2BD-36BD-1B42-AE8E-78C56A59C21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62867" y="5026511"/>
            <a:ext cx="511175" cy="511175"/>
          </a:xfrm>
        </p:spPr>
        <p:txBody>
          <a:bodyPr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1B4DE0FE-4D40-9046-93E7-504E409EE0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081" y="1610958"/>
            <a:ext cx="2272554" cy="209303"/>
          </a:xfrm>
        </p:spPr>
        <p:txBody>
          <a:bodyPr/>
          <a:lstStyle>
            <a:lvl1pPr>
              <a:buNone/>
              <a:defRPr sz="1200" b="1">
                <a:solidFill>
                  <a:schemeClr val="tx1"/>
                </a:solidFill>
              </a:defRPr>
            </a:lvl1pPr>
            <a:lvl2pPr marL="12700" indent="-12700"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74C70882-B224-7C43-AB18-4CFB646ABD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37920" y="1610958"/>
            <a:ext cx="2272554" cy="209303"/>
          </a:xfrm>
        </p:spPr>
        <p:txBody>
          <a:bodyPr/>
          <a:lstStyle>
            <a:lvl1pPr>
              <a:buNone/>
              <a:defRPr sz="1200" b="1">
                <a:solidFill>
                  <a:schemeClr val="tx1"/>
                </a:solidFill>
              </a:defRPr>
            </a:lvl1pPr>
            <a:lvl2pPr marL="12700" indent="-12700"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656ABE5-FF8C-904F-B1DF-23979547F8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71179" y="1610958"/>
            <a:ext cx="2272554" cy="209303"/>
          </a:xfrm>
        </p:spPr>
        <p:txBody>
          <a:bodyPr/>
          <a:lstStyle>
            <a:lvl1pPr>
              <a:buNone/>
              <a:defRPr sz="1200" b="1">
                <a:solidFill>
                  <a:schemeClr val="tx1"/>
                </a:solidFill>
              </a:defRPr>
            </a:lvl1pPr>
            <a:lvl2pPr marL="12700" indent="-12700">
              <a:spcBef>
                <a:spcPts val="0"/>
              </a:spcBef>
              <a:buNone/>
              <a:tabLst/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F2A6A0C-B45B-C548-8329-9BA4B36165F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9761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681B8160-8C93-8343-87BC-7A869123C52E}"/>
              </a:ext>
            </a:extLst>
          </p:cNvPr>
          <p:cNvSpPr/>
          <p:nvPr userDrawn="1"/>
        </p:nvSpPr>
        <p:spPr>
          <a:xfrm rot="16200000">
            <a:off x="6859458" y="-1896484"/>
            <a:ext cx="1506406" cy="7978702"/>
          </a:xfrm>
          <a:custGeom>
            <a:avLst/>
            <a:gdLst>
              <a:gd name="connsiteX0" fmla="*/ 1506406 w 1506406"/>
              <a:gd name="connsiteY0" fmla="*/ 0 h 7978702"/>
              <a:gd name="connsiteX1" fmla="*/ 1506406 w 1506406"/>
              <a:gd name="connsiteY1" fmla="*/ 66583 h 7978702"/>
              <a:gd name="connsiteX2" fmla="*/ 1506406 w 1506406"/>
              <a:gd name="connsiteY2" fmla="*/ 448162 h 7978702"/>
              <a:gd name="connsiteX3" fmla="*/ 1506406 w 1506406"/>
              <a:gd name="connsiteY3" fmla="*/ 552423 h 7978702"/>
              <a:gd name="connsiteX4" fmla="*/ 1506406 w 1506406"/>
              <a:gd name="connsiteY4" fmla="*/ 733736 h 7978702"/>
              <a:gd name="connsiteX5" fmla="*/ 1506406 w 1506406"/>
              <a:gd name="connsiteY5" fmla="*/ 767116 h 7978702"/>
              <a:gd name="connsiteX6" fmla="*/ 1506406 w 1506406"/>
              <a:gd name="connsiteY6" fmla="*/ 837997 h 7978702"/>
              <a:gd name="connsiteX7" fmla="*/ 1506406 w 1506406"/>
              <a:gd name="connsiteY7" fmla="*/ 871377 h 7978702"/>
              <a:gd name="connsiteX8" fmla="*/ 1506406 w 1506406"/>
              <a:gd name="connsiteY8" fmla="*/ 1052690 h 7978702"/>
              <a:gd name="connsiteX9" fmla="*/ 1506406 w 1506406"/>
              <a:gd name="connsiteY9" fmla="*/ 1156951 h 7978702"/>
              <a:gd name="connsiteX10" fmla="*/ 1506406 w 1506406"/>
              <a:gd name="connsiteY10" fmla="*/ 1506402 h 7978702"/>
              <a:gd name="connsiteX11" fmla="*/ 1506406 w 1506406"/>
              <a:gd name="connsiteY11" fmla="*/ 1610663 h 7978702"/>
              <a:gd name="connsiteX12" fmla="*/ 1506406 w 1506406"/>
              <a:gd name="connsiteY12" fmla="*/ 1791977 h 7978702"/>
              <a:gd name="connsiteX13" fmla="*/ 1506406 w 1506406"/>
              <a:gd name="connsiteY13" fmla="*/ 1896237 h 7978702"/>
              <a:gd name="connsiteX14" fmla="*/ 1506406 w 1506406"/>
              <a:gd name="connsiteY14" fmla="*/ 2205991 h 7978702"/>
              <a:gd name="connsiteX15" fmla="*/ 1506406 w 1506406"/>
              <a:gd name="connsiteY15" fmla="*/ 2272574 h 7978702"/>
              <a:gd name="connsiteX16" fmla="*/ 1506406 w 1506406"/>
              <a:gd name="connsiteY16" fmla="*/ 2277817 h 7978702"/>
              <a:gd name="connsiteX17" fmla="*/ 1506406 w 1506406"/>
              <a:gd name="connsiteY17" fmla="*/ 2563391 h 7978702"/>
              <a:gd name="connsiteX18" fmla="*/ 1506406 w 1506406"/>
              <a:gd name="connsiteY18" fmla="*/ 2596770 h 7978702"/>
              <a:gd name="connsiteX19" fmla="*/ 1506406 w 1506406"/>
              <a:gd name="connsiteY19" fmla="*/ 2654153 h 7978702"/>
              <a:gd name="connsiteX20" fmla="*/ 1506406 w 1506406"/>
              <a:gd name="connsiteY20" fmla="*/ 2703503 h 7978702"/>
              <a:gd name="connsiteX21" fmla="*/ 1506406 w 1506406"/>
              <a:gd name="connsiteY21" fmla="*/ 2758414 h 7978702"/>
              <a:gd name="connsiteX22" fmla="*/ 1506406 w 1506406"/>
              <a:gd name="connsiteY22" fmla="*/ 2882345 h 7978702"/>
              <a:gd name="connsiteX23" fmla="*/ 1506406 w 1506406"/>
              <a:gd name="connsiteY23" fmla="*/ 2939727 h 7978702"/>
              <a:gd name="connsiteX24" fmla="*/ 1506406 w 1506406"/>
              <a:gd name="connsiteY24" fmla="*/ 2973107 h 7978702"/>
              <a:gd name="connsiteX25" fmla="*/ 1506406 w 1506406"/>
              <a:gd name="connsiteY25" fmla="*/ 2989077 h 7978702"/>
              <a:gd name="connsiteX26" fmla="*/ 1506406 w 1506406"/>
              <a:gd name="connsiteY26" fmla="*/ 3022456 h 7978702"/>
              <a:gd name="connsiteX27" fmla="*/ 1506406 w 1506406"/>
              <a:gd name="connsiteY27" fmla="*/ 3043988 h 7978702"/>
              <a:gd name="connsiteX28" fmla="*/ 1506406 w 1506406"/>
              <a:gd name="connsiteY28" fmla="*/ 3077368 h 7978702"/>
              <a:gd name="connsiteX29" fmla="*/ 1506406 w 1506406"/>
              <a:gd name="connsiteY29" fmla="*/ 3258681 h 7978702"/>
              <a:gd name="connsiteX30" fmla="*/ 1506406 w 1506406"/>
              <a:gd name="connsiteY30" fmla="*/ 3308031 h 7978702"/>
              <a:gd name="connsiteX31" fmla="*/ 1506406 w 1506406"/>
              <a:gd name="connsiteY31" fmla="*/ 3308221 h 7978702"/>
              <a:gd name="connsiteX32" fmla="*/ 1506406 w 1506406"/>
              <a:gd name="connsiteY32" fmla="*/ 3336057 h 7978702"/>
              <a:gd name="connsiteX33" fmla="*/ 1506406 w 1506406"/>
              <a:gd name="connsiteY33" fmla="*/ 3362942 h 7978702"/>
              <a:gd name="connsiteX34" fmla="*/ 1506406 w 1506406"/>
              <a:gd name="connsiteY34" fmla="*/ 3593795 h 7978702"/>
              <a:gd name="connsiteX35" fmla="*/ 1506406 w 1506406"/>
              <a:gd name="connsiteY35" fmla="*/ 3621631 h 7978702"/>
              <a:gd name="connsiteX36" fmla="*/ 1506406 w 1506406"/>
              <a:gd name="connsiteY36" fmla="*/ 3712393 h 7978702"/>
              <a:gd name="connsiteX37" fmla="*/ 1506406 w 1506406"/>
              <a:gd name="connsiteY37" fmla="*/ 3761743 h 7978702"/>
              <a:gd name="connsiteX38" fmla="*/ 1506406 w 1506406"/>
              <a:gd name="connsiteY38" fmla="*/ 3816654 h 7978702"/>
              <a:gd name="connsiteX39" fmla="*/ 1506406 w 1506406"/>
              <a:gd name="connsiteY39" fmla="*/ 3975374 h 7978702"/>
              <a:gd name="connsiteX40" fmla="*/ 1506406 w 1506406"/>
              <a:gd name="connsiteY40" fmla="*/ 3997968 h 7978702"/>
              <a:gd name="connsiteX41" fmla="*/ 1506406 w 1506406"/>
              <a:gd name="connsiteY41" fmla="*/ 4047317 h 7978702"/>
              <a:gd name="connsiteX42" fmla="*/ 1506406 w 1506406"/>
              <a:gd name="connsiteY42" fmla="*/ 4102228 h 7978702"/>
              <a:gd name="connsiteX43" fmla="*/ 1506406 w 1506406"/>
              <a:gd name="connsiteY43" fmla="*/ 4252711 h 7978702"/>
              <a:gd name="connsiteX44" fmla="*/ 1506406 w 1506406"/>
              <a:gd name="connsiteY44" fmla="*/ 4260949 h 7978702"/>
              <a:gd name="connsiteX45" fmla="*/ 1506406 w 1506406"/>
              <a:gd name="connsiteY45" fmla="*/ 4294329 h 7978702"/>
              <a:gd name="connsiteX46" fmla="*/ 1506406 w 1506406"/>
              <a:gd name="connsiteY46" fmla="*/ 4428896 h 7978702"/>
              <a:gd name="connsiteX47" fmla="*/ 1506406 w 1506406"/>
              <a:gd name="connsiteY47" fmla="*/ 4483808 h 7978702"/>
              <a:gd name="connsiteX48" fmla="*/ 1506406 w 1506406"/>
              <a:gd name="connsiteY48" fmla="*/ 4538285 h 7978702"/>
              <a:gd name="connsiteX49" fmla="*/ 1506406 w 1506406"/>
              <a:gd name="connsiteY49" fmla="*/ 4571665 h 7978702"/>
              <a:gd name="connsiteX50" fmla="*/ 1506406 w 1506406"/>
              <a:gd name="connsiteY50" fmla="*/ 4579903 h 7978702"/>
              <a:gd name="connsiteX51" fmla="*/ 1506406 w 1506406"/>
              <a:gd name="connsiteY51" fmla="*/ 4714471 h 7978702"/>
              <a:gd name="connsiteX52" fmla="*/ 1506406 w 1506406"/>
              <a:gd name="connsiteY52" fmla="*/ 4747850 h 7978702"/>
              <a:gd name="connsiteX53" fmla="*/ 1506406 w 1506406"/>
              <a:gd name="connsiteY53" fmla="*/ 4769382 h 7978702"/>
              <a:gd name="connsiteX54" fmla="*/ 1506406 w 1506406"/>
              <a:gd name="connsiteY54" fmla="*/ 4802761 h 7978702"/>
              <a:gd name="connsiteX55" fmla="*/ 1506406 w 1506406"/>
              <a:gd name="connsiteY55" fmla="*/ 4857239 h 7978702"/>
              <a:gd name="connsiteX56" fmla="*/ 1506406 w 1506406"/>
              <a:gd name="connsiteY56" fmla="*/ 4909494 h 7978702"/>
              <a:gd name="connsiteX57" fmla="*/ 1506406 w 1506406"/>
              <a:gd name="connsiteY57" fmla="*/ 5033425 h 7978702"/>
              <a:gd name="connsiteX58" fmla="*/ 1506406 w 1506406"/>
              <a:gd name="connsiteY58" fmla="*/ 5033615 h 7978702"/>
              <a:gd name="connsiteX59" fmla="*/ 1506406 w 1506406"/>
              <a:gd name="connsiteY59" fmla="*/ 5088336 h 7978702"/>
              <a:gd name="connsiteX60" fmla="*/ 1506406 w 1506406"/>
              <a:gd name="connsiteY60" fmla="*/ 5195068 h 7978702"/>
              <a:gd name="connsiteX61" fmla="*/ 1506406 w 1506406"/>
              <a:gd name="connsiteY61" fmla="*/ 5228447 h 7978702"/>
              <a:gd name="connsiteX62" fmla="*/ 1506406 w 1506406"/>
              <a:gd name="connsiteY62" fmla="*/ 5310951 h 7978702"/>
              <a:gd name="connsiteX63" fmla="*/ 1506406 w 1506406"/>
              <a:gd name="connsiteY63" fmla="*/ 5319189 h 7978702"/>
              <a:gd name="connsiteX64" fmla="*/ 1506406 w 1506406"/>
              <a:gd name="connsiteY64" fmla="*/ 5487137 h 7978702"/>
              <a:gd name="connsiteX65" fmla="*/ 1506406 w 1506406"/>
              <a:gd name="connsiteY65" fmla="*/ 5514022 h 7978702"/>
              <a:gd name="connsiteX66" fmla="*/ 1506406 w 1506406"/>
              <a:gd name="connsiteY66" fmla="*/ 5514212 h 7978702"/>
              <a:gd name="connsiteX67" fmla="*/ 1506406 w 1506406"/>
              <a:gd name="connsiteY67" fmla="*/ 5542048 h 7978702"/>
              <a:gd name="connsiteX68" fmla="*/ 1506406 w 1506406"/>
              <a:gd name="connsiteY68" fmla="*/ 5596526 h 7978702"/>
              <a:gd name="connsiteX69" fmla="*/ 1506406 w 1506406"/>
              <a:gd name="connsiteY69" fmla="*/ 5772711 h 7978702"/>
              <a:gd name="connsiteX70" fmla="*/ 1506406 w 1506406"/>
              <a:gd name="connsiteY70" fmla="*/ 5799786 h 7978702"/>
              <a:gd name="connsiteX71" fmla="*/ 1506406 w 1506406"/>
              <a:gd name="connsiteY71" fmla="*/ 5827622 h 7978702"/>
              <a:gd name="connsiteX72" fmla="*/ 1506406 w 1506406"/>
              <a:gd name="connsiteY72" fmla="*/ 5967734 h 7978702"/>
              <a:gd name="connsiteX73" fmla="*/ 1506406 w 1506406"/>
              <a:gd name="connsiteY73" fmla="*/ 6181365 h 7978702"/>
              <a:gd name="connsiteX74" fmla="*/ 1506406 w 1506406"/>
              <a:gd name="connsiteY74" fmla="*/ 6253308 h 7978702"/>
              <a:gd name="connsiteX75" fmla="*/ 1506406 w 1506406"/>
              <a:gd name="connsiteY75" fmla="*/ 6458702 h 7978702"/>
              <a:gd name="connsiteX76" fmla="*/ 1506406 w 1506406"/>
              <a:gd name="connsiteY76" fmla="*/ 6466940 h 7978702"/>
              <a:gd name="connsiteX77" fmla="*/ 1506406 w 1506406"/>
              <a:gd name="connsiteY77" fmla="*/ 6500320 h 7978702"/>
              <a:gd name="connsiteX78" fmla="*/ 1506406 w 1506406"/>
              <a:gd name="connsiteY78" fmla="*/ 6634887 h 7978702"/>
              <a:gd name="connsiteX79" fmla="*/ 1506406 w 1506406"/>
              <a:gd name="connsiteY79" fmla="*/ 6744276 h 7978702"/>
              <a:gd name="connsiteX80" fmla="*/ 1506406 w 1506406"/>
              <a:gd name="connsiteY80" fmla="*/ 6777656 h 7978702"/>
              <a:gd name="connsiteX81" fmla="*/ 1506406 w 1506406"/>
              <a:gd name="connsiteY81" fmla="*/ 6785894 h 7978702"/>
              <a:gd name="connsiteX82" fmla="*/ 1506406 w 1506406"/>
              <a:gd name="connsiteY82" fmla="*/ 6920462 h 7978702"/>
              <a:gd name="connsiteX83" fmla="*/ 1506406 w 1506406"/>
              <a:gd name="connsiteY83" fmla="*/ 6953841 h 7978702"/>
              <a:gd name="connsiteX84" fmla="*/ 1506406 w 1506406"/>
              <a:gd name="connsiteY84" fmla="*/ 7063230 h 7978702"/>
              <a:gd name="connsiteX85" fmla="*/ 1506406 w 1506406"/>
              <a:gd name="connsiteY85" fmla="*/ 7239416 h 7978702"/>
              <a:gd name="connsiteX86" fmla="*/ 1506406 w 1506406"/>
              <a:gd name="connsiteY86" fmla="*/ 7239606 h 7978702"/>
              <a:gd name="connsiteX87" fmla="*/ 1506406 w 1506406"/>
              <a:gd name="connsiteY87" fmla="*/ 7516942 h 7978702"/>
              <a:gd name="connsiteX88" fmla="*/ 1506406 w 1506406"/>
              <a:gd name="connsiteY88" fmla="*/ 7525180 h 7978702"/>
              <a:gd name="connsiteX89" fmla="*/ 1506406 w 1506406"/>
              <a:gd name="connsiteY89" fmla="*/ 7693128 h 7978702"/>
              <a:gd name="connsiteX90" fmla="*/ 1506406 w 1506406"/>
              <a:gd name="connsiteY90" fmla="*/ 7802517 h 7978702"/>
              <a:gd name="connsiteX91" fmla="*/ 1506406 w 1506406"/>
              <a:gd name="connsiteY91" fmla="*/ 7978702 h 7978702"/>
              <a:gd name="connsiteX92" fmla="*/ 1499092 w 1506406"/>
              <a:gd name="connsiteY92" fmla="*/ 7978702 h 7978702"/>
              <a:gd name="connsiteX93" fmla="*/ 0 w 1506406"/>
              <a:gd name="connsiteY93" fmla="*/ 7153207 h 7978702"/>
              <a:gd name="connsiteX94" fmla="*/ 0 w 1506406"/>
              <a:gd name="connsiteY94" fmla="*/ 7063230 h 7978702"/>
              <a:gd name="connsiteX95" fmla="*/ 0 w 1506406"/>
              <a:gd name="connsiteY95" fmla="*/ 6867633 h 7978702"/>
              <a:gd name="connsiteX96" fmla="*/ 0 w 1506406"/>
              <a:gd name="connsiteY96" fmla="*/ 6777656 h 7978702"/>
              <a:gd name="connsiteX97" fmla="*/ 0 w 1506406"/>
              <a:gd name="connsiteY97" fmla="*/ 6744276 h 7978702"/>
              <a:gd name="connsiteX98" fmla="*/ 0 w 1506406"/>
              <a:gd name="connsiteY98" fmla="*/ 6699688 h 7978702"/>
              <a:gd name="connsiteX99" fmla="*/ 0 w 1506406"/>
              <a:gd name="connsiteY99" fmla="*/ 6458702 h 7978702"/>
              <a:gd name="connsiteX100" fmla="*/ 0 w 1506406"/>
              <a:gd name="connsiteY100" fmla="*/ 6414113 h 7978702"/>
              <a:gd name="connsiteX101" fmla="*/ 0 w 1506406"/>
              <a:gd name="connsiteY101" fmla="*/ 6413923 h 7978702"/>
              <a:gd name="connsiteX102" fmla="*/ 0 w 1506406"/>
              <a:gd name="connsiteY102" fmla="*/ 6253308 h 7978702"/>
              <a:gd name="connsiteX103" fmla="*/ 0 w 1506406"/>
              <a:gd name="connsiteY103" fmla="*/ 6128349 h 7978702"/>
              <a:gd name="connsiteX104" fmla="*/ 0 w 1506406"/>
              <a:gd name="connsiteY104" fmla="*/ 6094969 h 7978702"/>
              <a:gd name="connsiteX105" fmla="*/ 0 w 1506406"/>
              <a:gd name="connsiteY105" fmla="*/ 5967734 h 7978702"/>
              <a:gd name="connsiteX106" fmla="*/ 0 w 1506406"/>
              <a:gd name="connsiteY106" fmla="*/ 5960401 h 7978702"/>
              <a:gd name="connsiteX107" fmla="*/ 0 w 1506406"/>
              <a:gd name="connsiteY107" fmla="*/ 5809395 h 7978702"/>
              <a:gd name="connsiteX108" fmla="*/ 0 w 1506406"/>
              <a:gd name="connsiteY108" fmla="*/ 5799786 h 7978702"/>
              <a:gd name="connsiteX109" fmla="*/ 0 w 1506406"/>
              <a:gd name="connsiteY109" fmla="*/ 5674827 h 7978702"/>
              <a:gd name="connsiteX110" fmla="*/ 0 w 1506406"/>
              <a:gd name="connsiteY110" fmla="*/ 5641447 h 7978702"/>
              <a:gd name="connsiteX111" fmla="*/ 0 w 1506406"/>
              <a:gd name="connsiteY111" fmla="*/ 5514212 h 7978702"/>
              <a:gd name="connsiteX112" fmla="*/ 2 w 1506406"/>
              <a:gd name="connsiteY112" fmla="*/ 5355873 h 7978702"/>
              <a:gd name="connsiteX113" fmla="*/ 2 w 1506406"/>
              <a:gd name="connsiteY113" fmla="*/ 5315082 h 7978702"/>
              <a:gd name="connsiteX114" fmla="*/ 0 w 1506406"/>
              <a:gd name="connsiteY114" fmla="*/ 5315082 h 7978702"/>
              <a:gd name="connsiteX115" fmla="*/ 0 w 1506406"/>
              <a:gd name="connsiteY115" fmla="*/ 5228447 h 7978702"/>
              <a:gd name="connsiteX116" fmla="*/ 0 w 1506406"/>
              <a:gd name="connsiteY116" fmla="*/ 5195068 h 7978702"/>
              <a:gd name="connsiteX117" fmla="*/ 0 w 1506406"/>
              <a:gd name="connsiteY117" fmla="*/ 5029508 h 7978702"/>
              <a:gd name="connsiteX118" fmla="*/ 0 w 1506406"/>
              <a:gd name="connsiteY118" fmla="*/ 5002130 h 7978702"/>
              <a:gd name="connsiteX119" fmla="*/ 0 w 1506406"/>
              <a:gd name="connsiteY119" fmla="*/ 4947216 h 7978702"/>
              <a:gd name="connsiteX120" fmla="*/ 0 w 1506406"/>
              <a:gd name="connsiteY120" fmla="*/ 4909494 h 7978702"/>
              <a:gd name="connsiteX121" fmla="*/ 0 w 1506406"/>
              <a:gd name="connsiteY121" fmla="*/ 4857239 h 7978702"/>
              <a:gd name="connsiteX122" fmla="*/ 0 w 1506406"/>
              <a:gd name="connsiteY122" fmla="*/ 4716555 h 7978702"/>
              <a:gd name="connsiteX123" fmla="*/ 0 w 1506406"/>
              <a:gd name="connsiteY123" fmla="*/ 4661642 h 7978702"/>
              <a:gd name="connsiteX124" fmla="*/ 0 w 1506406"/>
              <a:gd name="connsiteY124" fmla="*/ 4575796 h 7978702"/>
              <a:gd name="connsiteX125" fmla="*/ 0 w 1506406"/>
              <a:gd name="connsiteY125" fmla="*/ 4571665 h 7978702"/>
              <a:gd name="connsiteX126" fmla="*/ 0 w 1506406"/>
              <a:gd name="connsiteY126" fmla="*/ 4538285 h 7978702"/>
              <a:gd name="connsiteX127" fmla="*/ 0 w 1506406"/>
              <a:gd name="connsiteY127" fmla="*/ 4493697 h 7978702"/>
              <a:gd name="connsiteX128" fmla="*/ 0 w 1506406"/>
              <a:gd name="connsiteY128" fmla="*/ 4415181 h 7978702"/>
              <a:gd name="connsiteX129" fmla="*/ 0 w 1506406"/>
              <a:gd name="connsiteY129" fmla="*/ 4290222 h 7978702"/>
              <a:gd name="connsiteX130" fmla="*/ 0 w 1506406"/>
              <a:gd name="connsiteY130" fmla="*/ 4262843 h 7978702"/>
              <a:gd name="connsiteX131" fmla="*/ 0 w 1506406"/>
              <a:gd name="connsiteY131" fmla="*/ 4256842 h 7978702"/>
              <a:gd name="connsiteX132" fmla="*/ 0 w 1506406"/>
              <a:gd name="connsiteY132" fmla="*/ 4252711 h 7978702"/>
              <a:gd name="connsiteX133" fmla="*/ 0 w 1506406"/>
              <a:gd name="connsiteY133" fmla="*/ 4208122 h 7978702"/>
              <a:gd name="connsiteX134" fmla="*/ 0 w 1506406"/>
              <a:gd name="connsiteY134" fmla="*/ 4207932 h 7978702"/>
              <a:gd name="connsiteX135" fmla="*/ 0 w 1506406"/>
              <a:gd name="connsiteY135" fmla="*/ 4129607 h 7978702"/>
              <a:gd name="connsiteX136" fmla="*/ 0 w 1506406"/>
              <a:gd name="connsiteY136" fmla="*/ 4102228 h 7978702"/>
              <a:gd name="connsiteX137" fmla="*/ 0 w 1506406"/>
              <a:gd name="connsiteY137" fmla="*/ 4047317 h 7978702"/>
              <a:gd name="connsiteX138" fmla="*/ 0 w 1506406"/>
              <a:gd name="connsiteY138" fmla="*/ 3977269 h 7978702"/>
              <a:gd name="connsiteX139" fmla="*/ 0 w 1506406"/>
              <a:gd name="connsiteY139" fmla="*/ 3971267 h 7978702"/>
              <a:gd name="connsiteX140" fmla="*/ 0 w 1506406"/>
              <a:gd name="connsiteY140" fmla="*/ 3943889 h 7978702"/>
              <a:gd name="connsiteX141" fmla="*/ 0 w 1506406"/>
              <a:gd name="connsiteY141" fmla="*/ 3922358 h 7978702"/>
              <a:gd name="connsiteX142" fmla="*/ 0 w 1506406"/>
              <a:gd name="connsiteY142" fmla="*/ 3888978 h 7978702"/>
              <a:gd name="connsiteX143" fmla="*/ 0 w 1506406"/>
              <a:gd name="connsiteY143" fmla="*/ 3816654 h 7978702"/>
              <a:gd name="connsiteX144" fmla="*/ 0 w 1506406"/>
              <a:gd name="connsiteY144" fmla="*/ 3761743 h 7978702"/>
              <a:gd name="connsiteX145" fmla="*/ 0 w 1506406"/>
              <a:gd name="connsiteY145" fmla="*/ 3754410 h 7978702"/>
              <a:gd name="connsiteX146" fmla="*/ 0 w 1506406"/>
              <a:gd name="connsiteY146" fmla="*/ 3675895 h 7978702"/>
              <a:gd name="connsiteX147" fmla="*/ 0 w 1506406"/>
              <a:gd name="connsiteY147" fmla="*/ 3658315 h 7978702"/>
              <a:gd name="connsiteX148" fmla="*/ 0 w 1506406"/>
              <a:gd name="connsiteY148" fmla="*/ 3603404 h 7978702"/>
              <a:gd name="connsiteX149" fmla="*/ 0 w 1506406"/>
              <a:gd name="connsiteY149" fmla="*/ 3593795 h 7978702"/>
              <a:gd name="connsiteX150" fmla="*/ 0 w 1506406"/>
              <a:gd name="connsiteY150" fmla="*/ 3468836 h 7978702"/>
              <a:gd name="connsiteX151" fmla="*/ 0 w 1506406"/>
              <a:gd name="connsiteY151" fmla="*/ 3435456 h 7978702"/>
              <a:gd name="connsiteX152" fmla="*/ 0 w 1506406"/>
              <a:gd name="connsiteY152" fmla="*/ 3390320 h 7978702"/>
              <a:gd name="connsiteX153" fmla="*/ 0 w 1506406"/>
              <a:gd name="connsiteY153" fmla="*/ 3362942 h 7978702"/>
              <a:gd name="connsiteX154" fmla="*/ 0 w 1506406"/>
              <a:gd name="connsiteY154" fmla="*/ 3356940 h 7978702"/>
              <a:gd name="connsiteX155" fmla="*/ 0 w 1506406"/>
              <a:gd name="connsiteY155" fmla="*/ 3308221 h 7978702"/>
              <a:gd name="connsiteX156" fmla="*/ 0 w 1506406"/>
              <a:gd name="connsiteY156" fmla="*/ 3172475 h 7978702"/>
              <a:gd name="connsiteX157" fmla="*/ 0 w 1506406"/>
              <a:gd name="connsiteY157" fmla="*/ 3109091 h 7978702"/>
              <a:gd name="connsiteX158" fmla="*/ 0 w 1506406"/>
              <a:gd name="connsiteY158" fmla="*/ 3077368 h 7978702"/>
              <a:gd name="connsiteX159" fmla="*/ 0 w 1506406"/>
              <a:gd name="connsiteY159" fmla="*/ 3071366 h 7978702"/>
              <a:gd name="connsiteX160" fmla="*/ 0 w 1506406"/>
              <a:gd name="connsiteY160" fmla="*/ 3022456 h 7978702"/>
              <a:gd name="connsiteX161" fmla="*/ 0 w 1506406"/>
              <a:gd name="connsiteY161" fmla="*/ 2989077 h 7978702"/>
              <a:gd name="connsiteX162" fmla="*/ 0 w 1506406"/>
              <a:gd name="connsiteY162" fmla="*/ 2823517 h 7978702"/>
              <a:gd name="connsiteX163" fmla="*/ 0 w 1506406"/>
              <a:gd name="connsiteY163" fmla="*/ 2796139 h 7978702"/>
              <a:gd name="connsiteX164" fmla="*/ 0 w 1506406"/>
              <a:gd name="connsiteY164" fmla="*/ 2703503 h 7978702"/>
              <a:gd name="connsiteX165" fmla="*/ 0 w 1506406"/>
              <a:gd name="connsiteY165" fmla="*/ 2510564 h 7978702"/>
              <a:gd name="connsiteX166" fmla="*/ 0 w 1506406"/>
              <a:gd name="connsiteY166" fmla="*/ 2369805 h 7978702"/>
              <a:gd name="connsiteX167" fmla="*/ 0 w 1506406"/>
              <a:gd name="connsiteY167" fmla="*/ 2209190 h 7978702"/>
              <a:gd name="connsiteX168" fmla="*/ 0 w 1506406"/>
              <a:gd name="connsiteY168" fmla="*/ 2084231 h 7978702"/>
              <a:gd name="connsiteX169" fmla="*/ 0 w 1506406"/>
              <a:gd name="connsiteY169" fmla="*/ 2056852 h 7978702"/>
              <a:gd name="connsiteX170" fmla="*/ 0 w 1506406"/>
              <a:gd name="connsiteY170" fmla="*/ 2050851 h 7978702"/>
              <a:gd name="connsiteX171" fmla="*/ 0 w 1506406"/>
              <a:gd name="connsiteY171" fmla="*/ 1923616 h 7978702"/>
              <a:gd name="connsiteX172" fmla="*/ 0 w 1506406"/>
              <a:gd name="connsiteY172" fmla="*/ 1896237 h 7978702"/>
              <a:gd name="connsiteX173" fmla="*/ 0 w 1506406"/>
              <a:gd name="connsiteY173" fmla="*/ 1771278 h 7978702"/>
              <a:gd name="connsiteX174" fmla="*/ 0 w 1506406"/>
              <a:gd name="connsiteY174" fmla="*/ 1765276 h 7978702"/>
              <a:gd name="connsiteX175" fmla="*/ 0 w 1506406"/>
              <a:gd name="connsiteY175" fmla="*/ 1737898 h 7978702"/>
              <a:gd name="connsiteX176" fmla="*/ 0 w 1506406"/>
              <a:gd name="connsiteY176" fmla="*/ 1610663 h 7978702"/>
              <a:gd name="connsiteX177" fmla="*/ 0 w 1506406"/>
              <a:gd name="connsiteY177" fmla="*/ 1469904 h 7978702"/>
              <a:gd name="connsiteX178" fmla="*/ 0 w 1506406"/>
              <a:gd name="connsiteY178" fmla="*/ 1452324 h 7978702"/>
              <a:gd name="connsiteX179" fmla="*/ 0 w 1506406"/>
              <a:gd name="connsiteY179" fmla="*/ 1184329 h 7978702"/>
              <a:gd name="connsiteX180" fmla="*/ 0 w 1506406"/>
              <a:gd name="connsiteY180" fmla="*/ 1156951 h 7978702"/>
              <a:gd name="connsiteX181" fmla="*/ 0 w 1506406"/>
              <a:gd name="connsiteY181" fmla="*/ 1150949 h 7978702"/>
              <a:gd name="connsiteX182" fmla="*/ 0 w 1506406"/>
              <a:gd name="connsiteY182" fmla="*/ 966484 h 7978702"/>
              <a:gd name="connsiteX183" fmla="*/ 0 w 1506406"/>
              <a:gd name="connsiteY183" fmla="*/ 871377 h 7978702"/>
              <a:gd name="connsiteX184" fmla="*/ 0 w 1506406"/>
              <a:gd name="connsiteY184" fmla="*/ 865375 h 7978702"/>
              <a:gd name="connsiteX185" fmla="*/ 2 w 1506406"/>
              <a:gd name="connsiteY185" fmla="*/ 865375 h 7978702"/>
              <a:gd name="connsiteX186" fmla="*/ 2 w 1506406"/>
              <a:gd name="connsiteY186" fmla="*/ 604529 h 7978702"/>
              <a:gd name="connsiteX187" fmla="*/ 2 w 1506406"/>
              <a:gd name="connsiteY187" fmla="*/ 318954 h 7978702"/>
              <a:gd name="connsiteX188" fmla="*/ 2 w 1506406"/>
              <a:gd name="connsiteY188" fmla="*/ 285575 h 7978702"/>
              <a:gd name="connsiteX189" fmla="*/ 2 w 1506406"/>
              <a:gd name="connsiteY189" fmla="*/ 0 h 7978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1506406" h="7978702">
                <a:moveTo>
                  <a:pt x="1506406" y="0"/>
                </a:moveTo>
                <a:lnTo>
                  <a:pt x="1506406" y="66583"/>
                </a:lnTo>
                <a:lnTo>
                  <a:pt x="1506406" y="448162"/>
                </a:lnTo>
                <a:lnTo>
                  <a:pt x="1506406" y="552423"/>
                </a:lnTo>
                <a:lnTo>
                  <a:pt x="1506406" y="733736"/>
                </a:lnTo>
                <a:lnTo>
                  <a:pt x="1506406" y="767116"/>
                </a:lnTo>
                <a:lnTo>
                  <a:pt x="1506406" y="837997"/>
                </a:lnTo>
                <a:lnTo>
                  <a:pt x="1506406" y="871377"/>
                </a:lnTo>
                <a:lnTo>
                  <a:pt x="1506406" y="1052690"/>
                </a:lnTo>
                <a:lnTo>
                  <a:pt x="1506406" y="1156951"/>
                </a:lnTo>
                <a:lnTo>
                  <a:pt x="1506406" y="1506402"/>
                </a:lnTo>
                <a:lnTo>
                  <a:pt x="1506406" y="1610663"/>
                </a:lnTo>
                <a:lnTo>
                  <a:pt x="1506406" y="1791977"/>
                </a:lnTo>
                <a:lnTo>
                  <a:pt x="1506406" y="1896237"/>
                </a:lnTo>
                <a:lnTo>
                  <a:pt x="1506406" y="2205991"/>
                </a:lnTo>
                <a:lnTo>
                  <a:pt x="1506406" y="2272574"/>
                </a:lnTo>
                <a:lnTo>
                  <a:pt x="1506406" y="2277817"/>
                </a:lnTo>
                <a:lnTo>
                  <a:pt x="1506406" y="2563391"/>
                </a:lnTo>
                <a:lnTo>
                  <a:pt x="1506406" y="2596770"/>
                </a:lnTo>
                <a:lnTo>
                  <a:pt x="1506406" y="2654153"/>
                </a:lnTo>
                <a:lnTo>
                  <a:pt x="1506406" y="2703503"/>
                </a:lnTo>
                <a:lnTo>
                  <a:pt x="1506406" y="2758414"/>
                </a:lnTo>
                <a:lnTo>
                  <a:pt x="1506406" y="2882345"/>
                </a:lnTo>
                <a:lnTo>
                  <a:pt x="1506406" y="2939727"/>
                </a:lnTo>
                <a:lnTo>
                  <a:pt x="1506406" y="2973107"/>
                </a:lnTo>
                <a:lnTo>
                  <a:pt x="1506406" y="2989077"/>
                </a:lnTo>
                <a:lnTo>
                  <a:pt x="1506406" y="3022456"/>
                </a:lnTo>
                <a:lnTo>
                  <a:pt x="1506406" y="3043988"/>
                </a:lnTo>
                <a:lnTo>
                  <a:pt x="1506406" y="3077368"/>
                </a:lnTo>
                <a:lnTo>
                  <a:pt x="1506406" y="3258681"/>
                </a:lnTo>
                <a:lnTo>
                  <a:pt x="1506406" y="3308031"/>
                </a:lnTo>
                <a:lnTo>
                  <a:pt x="1506406" y="3308221"/>
                </a:lnTo>
                <a:lnTo>
                  <a:pt x="1506406" y="3336057"/>
                </a:lnTo>
                <a:lnTo>
                  <a:pt x="1506406" y="3362942"/>
                </a:lnTo>
                <a:lnTo>
                  <a:pt x="1506406" y="3593795"/>
                </a:lnTo>
                <a:lnTo>
                  <a:pt x="1506406" y="3621631"/>
                </a:lnTo>
                <a:lnTo>
                  <a:pt x="1506406" y="3712393"/>
                </a:lnTo>
                <a:lnTo>
                  <a:pt x="1506406" y="3761743"/>
                </a:lnTo>
                <a:lnTo>
                  <a:pt x="1506406" y="3816654"/>
                </a:lnTo>
                <a:lnTo>
                  <a:pt x="1506406" y="3975374"/>
                </a:lnTo>
                <a:lnTo>
                  <a:pt x="1506406" y="3997968"/>
                </a:lnTo>
                <a:lnTo>
                  <a:pt x="1506406" y="4047317"/>
                </a:lnTo>
                <a:lnTo>
                  <a:pt x="1506406" y="4102228"/>
                </a:lnTo>
                <a:lnTo>
                  <a:pt x="1506406" y="4252711"/>
                </a:lnTo>
                <a:lnTo>
                  <a:pt x="1506406" y="4260949"/>
                </a:lnTo>
                <a:lnTo>
                  <a:pt x="1506406" y="4294329"/>
                </a:lnTo>
                <a:lnTo>
                  <a:pt x="1506406" y="4428896"/>
                </a:lnTo>
                <a:lnTo>
                  <a:pt x="1506406" y="4483808"/>
                </a:lnTo>
                <a:lnTo>
                  <a:pt x="1506406" y="4538285"/>
                </a:lnTo>
                <a:lnTo>
                  <a:pt x="1506406" y="4571665"/>
                </a:lnTo>
                <a:lnTo>
                  <a:pt x="1506406" y="4579903"/>
                </a:lnTo>
                <a:lnTo>
                  <a:pt x="1506406" y="4714471"/>
                </a:lnTo>
                <a:lnTo>
                  <a:pt x="1506406" y="4747850"/>
                </a:lnTo>
                <a:lnTo>
                  <a:pt x="1506406" y="4769382"/>
                </a:lnTo>
                <a:lnTo>
                  <a:pt x="1506406" y="4802761"/>
                </a:lnTo>
                <a:lnTo>
                  <a:pt x="1506406" y="4857239"/>
                </a:lnTo>
                <a:lnTo>
                  <a:pt x="1506406" y="4909494"/>
                </a:lnTo>
                <a:lnTo>
                  <a:pt x="1506406" y="5033425"/>
                </a:lnTo>
                <a:lnTo>
                  <a:pt x="1506406" y="5033615"/>
                </a:lnTo>
                <a:lnTo>
                  <a:pt x="1506406" y="5088336"/>
                </a:lnTo>
                <a:lnTo>
                  <a:pt x="1506406" y="5195068"/>
                </a:lnTo>
                <a:lnTo>
                  <a:pt x="1506406" y="5228447"/>
                </a:lnTo>
                <a:lnTo>
                  <a:pt x="1506406" y="5310951"/>
                </a:lnTo>
                <a:lnTo>
                  <a:pt x="1506406" y="5319189"/>
                </a:lnTo>
                <a:lnTo>
                  <a:pt x="1506406" y="5487137"/>
                </a:lnTo>
                <a:lnTo>
                  <a:pt x="1506406" y="5514022"/>
                </a:lnTo>
                <a:lnTo>
                  <a:pt x="1506406" y="5514212"/>
                </a:lnTo>
                <a:lnTo>
                  <a:pt x="1506406" y="5542048"/>
                </a:lnTo>
                <a:lnTo>
                  <a:pt x="1506406" y="5596526"/>
                </a:lnTo>
                <a:lnTo>
                  <a:pt x="1506406" y="5772711"/>
                </a:lnTo>
                <a:lnTo>
                  <a:pt x="1506406" y="5799786"/>
                </a:lnTo>
                <a:lnTo>
                  <a:pt x="1506406" y="5827622"/>
                </a:lnTo>
                <a:lnTo>
                  <a:pt x="1506406" y="5967734"/>
                </a:lnTo>
                <a:lnTo>
                  <a:pt x="1506406" y="6181365"/>
                </a:lnTo>
                <a:lnTo>
                  <a:pt x="1506406" y="6253308"/>
                </a:lnTo>
                <a:lnTo>
                  <a:pt x="1506406" y="6458702"/>
                </a:lnTo>
                <a:lnTo>
                  <a:pt x="1506406" y="6466940"/>
                </a:lnTo>
                <a:lnTo>
                  <a:pt x="1506406" y="6500320"/>
                </a:lnTo>
                <a:lnTo>
                  <a:pt x="1506406" y="6634887"/>
                </a:lnTo>
                <a:lnTo>
                  <a:pt x="1506406" y="6744276"/>
                </a:lnTo>
                <a:lnTo>
                  <a:pt x="1506406" y="6777656"/>
                </a:lnTo>
                <a:lnTo>
                  <a:pt x="1506406" y="6785894"/>
                </a:lnTo>
                <a:lnTo>
                  <a:pt x="1506406" y="6920462"/>
                </a:lnTo>
                <a:lnTo>
                  <a:pt x="1506406" y="6953841"/>
                </a:lnTo>
                <a:lnTo>
                  <a:pt x="1506406" y="7063230"/>
                </a:lnTo>
                <a:lnTo>
                  <a:pt x="1506406" y="7239416"/>
                </a:lnTo>
                <a:lnTo>
                  <a:pt x="1506406" y="7239606"/>
                </a:lnTo>
                <a:lnTo>
                  <a:pt x="1506406" y="7516942"/>
                </a:lnTo>
                <a:lnTo>
                  <a:pt x="1506406" y="7525180"/>
                </a:lnTo>
                <a:lnTo>
                  <a:pt x="1506406" y="7693128"/>
                </a:lnTo>
                <a:lnTo>
                  <a:pt x="1506406" y="7802517"/>
                </a:lnTo>
                <a:lnTo>
                  <a:pt x="1506406" y="7978702"/>
                </a:lnTo>
                <a:lnTo>
                  <a:pt x="1499092" y="7978702"/>
                </a:lnTo>
                <a:lnTo>
                  <a:pt x="0" y="7153207"/>
                </a:lnTo>
                <a:lnTo>
                  <a:pt x="0" y="7063230"/>
                </a:lnTo>
                <a:lnTo>
                  <a:pt x="0" y="6867633"/>
                </a:lnTo>
                <a:lnTo>
                  <a:pt x="0" y="6777656"/>
                </a:lnTo>
                <a:lnTo>
                  <a:pt x="0" y="6744276"/>
                </a:lnTo>
                <a:lnTo>
                  <a:pt x="0" y="6699688"/>
                </a:lnTo>
                <a:lnTo>
                  <a:pt x="0" y="6458702"/>
                </a:lnTo>
                <a:lnTo>
                  <a:pt x="0" y="6414113"/>
                </a:lnTo>
                <a:lnTo>
                  <a:pt x="0" y="6413923"/>
                </a:lnTo>
                <a:lnTo>
                  <a:pt x="0" y="6253308"/>
                </a:lnTo>
                <a:lnTo>
                  <a:pt x="0" y="6128349"/>
                </a:lnTo>
                <a:lnTo>
                  <a:pt x="0" y="6094969"/>
                </a:lnTo>
                <a:lnTo>
                  <a:pt x="0" y="5967734"/>
                </a:lnTo>
                <a:lnTo>
                  <a:pt x="0" y="5960401"/>
                </a:lnTo>
                <a:lnTo>
                  <a:pt x="0" y="5809395"/>
                </a:lnTo>
                <a:lnTo>
                  <a:pt x="0" y="5799786"/>
                </a:lnTo>
                <a:lnTo>
                  <a:pt x="0" y="5674827"/>
                </a:lnTo>
                <a:lnTo>
                  <a:pt x="0" y="5641447"/>
                </a:lnTo>
                <a:lnTo>
                  <a:pt x="0" y="5514212"/>
                </a:lnTo>
                <a:lnTo>
                  <a:pt x="2" y="5355873"/>
                </a:lnTo>
                <a:lnTo>
                  <a:pt x="2" y="5315082"/>
                </a:lnTo>
                <a:lnTo>
                  <a:pt x="0" y="5315082"/>
                </a:lnTo>
                <a:lnTo>
                  <a:pt x="0" y="5228447"/>
                </a:lnTo>
                <a:lnTo>
                  <a:pt x="0" y="5195068"/>
                </a:lnTo>
                <a:lnTo>
                  <a:pt x="0" y="5029508"/>
                </a:lnTo>
                <a:lnTo>
                  <a:pt x="0" y="5002130"/>
                </a:lnTo>
                <a:lnTo>
                  <a:pt x="0" y="4947216"/>
                </a:lnTo>
                <a:lnTo>
                  <a:pt x="0" y="4909494"/>
                </a:lnTo>
                <a:lnTo>
                  <a:pt x="0" y="4857239"/>
                </a:lnTo>
                <a:lnTo>
                  <a:pt x="0" y="4716555"/>
                </a:lnTo>
                <a:lnTo>
                  <a:pt x="0" y="4661642"/>
                </a:lnTo>
                <a:lnTo>
                  <a:pt x="0" y="4575796"/>
                </a:lnTo>
                <a:lnTo>
                  <a:pt x="0" y="4571665"/>
                </a:lnTo>
                <a:lnTo>
                  <a:pt x="0" y="4538285"/>
                </a:lnTo>
                <a:lnTo>
                  <a:pt x="0" y="4493697"/>
                </a:lnTo>
                <a:lnTo>
                  <a:pt x="0" y="4415181"/>
                </a:lnTo>
                <a:lnTo>
                  <a:pt x="0" y="4290222"/>
                </a:lnTo>
                <a:lnTo>
                  <a:pt x="0" y="4262843"/>
                </a:lnTo>
                <a:lnTo>
                  <a:pt x="0" y="4256842"/>
                </a:lnTo>
                <a:lnTo>
                  <a:pt x="0" y="4252711"/>
                </a:lnTo>
                <a:lnTo>
                  <a:pt x="0" y="4208122"/>
                </a:lnTo>
                <a:lnTo>
                  <a:pt x="0" y="4207932"/>
                </a:lnTo>
                <a:lnTo>
                  <a:pt x="0" y="4129607"/>
                </a:lnTo>
                <a:lnTo>
                  <a:pt x="0" y="4102228"/>
                </a:lnTo>
                <a:lnTo>
                  <a:pt x="0" y="4047317"/>
                </a:lnTo>
                <a:lnTo>
                  <a:pt x="0" y="3977269"/>
                </a:lnTo>
                <a:lnTo>
                  <a:pt x="0" y="3971267"/>
                </a:lnTo>
                <a:lnTo>
                  <a:pt x="0" y="3943889"/>
                </a:lnTo>
                <a:lnTo>
                  <a:pt x="0" y="3922358"/>
                </a:lnTo>
                <a:lnTo>
                  <a:pt x="0" y="3888978"/>
                </a:lnTo>
                <a:lnTo>
                  <a:pt x="0" y="3816654"/>
                </a:lnTo>
                <a:lnTo>
                  <a:pt x="0" y="3761743"/>
                </a:lnTo>
                <a:lnTo>
                  <a:pt x="0" y="3754410"/>
                </a:lnTo>
                <a:lnTo>
                  <a:pt x="0" y="3675895"/>
                </a:lnTo>
                <a:lnTo>
                  <a:pt x="0" y="3658315"/>
                </a:lnTo>
                <a:lnTo>
                  <a:pt x="0" y="3603404"/>
                </a:lnTo>
                <a:lnTo>
                  <a:pt x="0" y="3593795"/>
                </a:lnTo>
                <a:lnTo>
                  <a:pt x="0" y="3468836"/>
                </a:lnTo>
                <a:lnTo>
                  <a:pt x="0" y="3435456"/>
                </a:lnTo>
                <a:lnTo>
                  <a:pt x="0" y="3390320"/>
                </a:lnTo>
                <a:lnTo>
                  <a:pt x="0" y="3362942"/>
                </a:lnTo>
                <a:lnTo>
                  <a:pt x="0" y="3356940"/>
                </a:lnTo>
                <a:lnTo>
                  <a:pt x="0" y="3308221"/>
                </a:lnTo>
                <a:lnTo>
                  <a:pt x="0" y="3172475"/>
                </a:lnTo>
                <a:lnTo>
                  <a:pt x="0" y="3109091"/>
                </a:lnTo>
                <a:lnTo>
                  <a:pt x="0" y="3077368"/>
                </a:lnTo>
                <a:lnTo>
                  <a:pt x="0" y="3071366"/>
                </a:lnTo>
                <a:lnTo>
                  <a:pt x="0" y="3022456"/>
                </a:lnTo>
                <a:lnTo>
                  <a:pt x="0" y="2989077"/>
                </a:lnTo>
                <a:lnTo>
                  <a:pt x="0" y="2823517"/>
                </a:lnTo>
                <a:lnTo>
                  <a:pt x="0" y="2796139"/>
                </a:lnTo>
                <a:lnTo>
                  <a:pt x="0" y="2703503"/>
                </a:lnTo>
                <a:lnTo>
                  <a:pt x="0" y="2510564"/>
                </a:lnTo>
                <a:lnTo>
                  <a:pt x="0" y="2369805"/>
                </a:lnTo>
                <a:lnTo>
                  <a:pt x="0" y="2209190"/>
                </a:lnTo>
                <a:lnTo>
                  <a:pt x="0" y="2084231"/>
                </a:lnTo>
                <a:lnTo>
                  <a:pt x="0" y="2056852"/>
                </a:lnTo>
                <a:lnTo>
                  <a:pt x="0" y="2050851"/>
                </a:lnTo>
                <a:lnTo>
                  <a:pt x="0" y="1923616"/>
                </a:lnTo>
                <a:lnTo>
                  <a:pt x="0" y="1896237"/>
                </a:lnTo>
                <a:lnTo>
                  <a:pt x="0" y="1771278"/>
                </a:lnTo>
                <a:lnTo>
                  <a:pt x="0" y="1765276"/>
                </a:lnTo>
                <a:lnTo>
                  <a:pt x="0" y="1737898"/>
                </a:lnTo>
                <a:lnTo>
                  <a:pt x="0" y="1610663"/>
                </a:lnTo>
                <a:lnTo>
                  <a:pt x="0" y="1469904"/>
                </a:lnTo>
                <a:lnTo>
                  <a:pt x="0" y="1452324"/>
                </a:lnTo>
                <a:lnTo>
                  <a:pt x="0" y="1184329"/>
                </a:lnTo>
                <a:lnTo>
                  <a:pt x="0" y="1156951"/>
                </a:lnTo>
                <a:lnTo>
                  <a:pt x="0" y="1150949"/>
                </a:lnTo>
                <a:lnTo>
                  <a:pt x="0" y="966484"/>
                </a:lnTo>
                <a:lnTo>
                  <a:pt x="0" y="871377"/>
                </a:lnTo>
                <a:lnTo>
                  <a:pt x="0" y="865375"/>
                </a:lnTo>
                <a:lnTo>
                  <a:pt x="2" y="865375"/>
                </a:lnTo>
                <a:lnTo>
                  <a:pt x="2" y="604529"/>
                </a:lnTo>
                <a:lnTo>
                  <a:pt x="2" y="318954"/>
                </a:lnTo>
                <a:lnTo>
                  <a:pt x="2" y="285575"/>
                </a:lnTo>
                <a:lnTo>
                  <a:pt x="2" y="0"/>
                </a:lnTo>
                <a:close/>
              </a:path>
            </a:pathLst>
          </a:custGeom>
          <a:solidFill>
            <a:schemeClr val="tx2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lIns="0" tIns="2651760" rIns="182880" bIns="640080" rtlCol="0" anchor="t" anchorCtr="0">
            <a:no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endParaRPr lang="en-US" sz="2400">
              <a:solidFill>
                <a:schemeClr val="bg1">
                  <a:alpha val="7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C80172D3-1D46-1248-9192-FF8A6A4AA5DC}"/>
              </a:ext>
            </a:extLst>
          </p:cNvPr>
          <p:cNvSpPr/>
          <p:nvPr userDrawn="1"/>
        </p:nvSpPr>
        <p:spPr>
          <a:xfrm rot="16200000">
            <a:off x="2281743" y="-942079"/>
            <a:ext cx="1506406" cy="6069892"/>
          </a:xfrm>
          <a:custGeom>
            <a:avLst/>
            <a:gdLst>
              <a:gd name="connsiteX0" fmla="*/ 1506406 w 1506406"/>
              <a:gd name="connsiteY0" fmla="*/ 0 h 6069892"/>
              <a:gd name="connsiteX1" fmla="*/ 1506406 w 1506406"/>
              <a:gd name="connsiteY1" fmla="*/ 66583 h 6069892"/>
              <a:gd name="connsiteX2" fmla="*/ 1506406 w 1506406"/>
              <a:gd name="connsiteY2" fmla="*/ 297181 h 6069892"/>
              <a:gd name="connsiteX3" fmla="*/ 1506406 w 1506406"/>
              <a:gd name="connsiteY3" fmla="*/ 363764 h 6069892"/>
              <a:gd name="connsiteX4" fmla="*/ 1506406 w 1506406"/>
              <a:gd name="connsiteY4" fmla="*/ 369007 h 6069892"/>
              <a:gd name="connsiteX5" fmla="*/ 1506406 w 1506406"/>
              <a:gd name="connsiteY5" fmla="*/ 448162 h 6069892"/>
              <a:gd name="connsiteX6" fmla="*/ 1506406 w 1506406"/>
              <a:gd name="connsiteY6" fmla="*/ 552423 h 6069892"/>
              <a:gd name="connsiteX7" fmla="*/ 1506406 w 1506406"/>
              <a:gd name="connsiteY7" fmla="*/ 654581 h 6069892"/>
              <a:gd name="connsiteX8" fmla="*/ 1506406 w 1506406"/>
              <a:gd name="connsiteY8" fmla="*/ 687960 h 6069892"/>
              <a:gd name="connsiteX9" fmla="*/ 1506406 w 1506406"/>
              <a:gd name="connsiteY9" fmla="*/ 733736 h 6069892"/>
              <a:gd name="connsiteX10" fmla="*/ 1506406 w 1506406"/>
              <a:gd name="connsiteY10" fmla="*/ 745343 h 6069892"/>
              <a:gd name="connsiteX11" fmla="*/ 1506406 w 1506406"/>
              <a:gd name="connsiteY11" fmla="*/ 767116 h 6069892"/>
              <a:gd name="connsiteX12" fmla="*/ 1506406 w 1506406"/>
              <a:gd name="connsiteY12" fmla="*/ 794693 h 6069892"/>
              <a:gd name="connsiteX13" fmla="*/ 1506406 w 1506406"/>
              <a:gd name="connsiteY13" fmla="*/ 837997 h 6069892"/>
              <a:gd name="connsiteX14" fmla="*/ 1506406 w 1506406"/>
              <a:gd name="connsiteY14" fmla="*/ 849604 h 6069892"/>
              <a:gd name="connsiteX15" fmla="*/ 1506406 w 1506406"/>
              <a:gd name="connsiteY15" fmla="*/ 871377 h 6069892"/>
              <a:gd name="connsiteX16" fmla="*/ 1506406 w 1506406"/>
              <a:gd name="connsiteY16" fmla="*/ 973535 h 6069892"/>
              <a:gd name="connsiteX17" fmla="*/ 1506406 w 1506406"/>
              <a:gd name="connsiteY17" fmla="*/ 1030917 h 6069892"/>
              <a:gd name="connsiteX18" fmla="*/ 1506406 w 1506406"/>
              <a:gd name="connsiteY18" fmla="*/ 1052690 h 6069892"/>
              <a:gd name="connsiteX19" fmla="*/ 1506406 w 1506406"/>
              <a:gd name="connsiteY19" fmla="*/ 1064297 h 6069892"/>
              <a:gd name="connsiteX20" fmla="*/ 1506406 w 1506406"/>
              <a:gd name="connsiteY20" fmla="*/ 1080267 h 6069892"/>
              <a:gd name="connsiteX21" fmla="*/ 1506406 w 1506406"/>
              <a:gd name="connsiteY21" fmla="*/ 1113646 h 6069892"/>
              <a:gd name="connsiteX22" fmla="*/ 1506406 w 1506406"/>
              <a:gd name="connsiteY22" fmla="*/ 1135178 h 6069892"/>
              <a:gd name="connsiteX23" fmla="*/ 1506406 w 1506406"/>
              <a:gd name="connsiteY23" fmla="*/ 1156951 h 6069892"/>
              <a:gd name="connsiteX24" fmla="*/ 1506406 w 1506406"/>
              <a:gd name="connsiteY24" fmla="*/ 1168558 h 6069892"/>
              <a:gd name="connsiteX25" fmla="*/ 1506406 w 1506406"/>
              <a:gd name="connsiteY25" fmla="*/ 1349871 h 6069892"/>
              <a:gd name="connsiteX26" fmla="*/ 1506406 w 1506406"/>
              <a:gd name="connsiteY26" fmla="*/ 1399221 h 6069892"/>
              <a:gd name="connsiteX27" fmla="*/ 1506406 w 1506406"/>
              <a:gd name="connsiteY27" fmla="*/ 1399411 h 6069892"/>
              <a:gd name="connsiteX28" fmla="*/ 1506406 w 1506406"/>
              <a:gd name="connsiteY28" fmla="*/ 1427247 h 6069892"/>
              <a:gd name="connsiteX29" fmla="*/ 1506406 w 1506406"/>
              <a:gd name="connsiteY29" fmla="*/ 1454132 h 6069892"/>
              <a:gd name="connsiteX30" fmla="*/ 1506406 w 1506406"/>
              <a:gd name="connsiteY30" fmla="*/ 1506402 h 6069892"/>
              <a:gd name="connsiteX31" fmla="*/ 1506406 w 1506406"/>
              <a:gd name="connsiteY31" fmla="*/ 1610663 h 6069892"/>
              <a:gd name="connsiteX32" fmla="*/ 1506406 w 1506406"/>
              <a:gd name="connsiteY32" fmla="*/ 1684985 h 6069892"/>
              <a:gd name="connsiteX33" fmla="*/ 1506406 w 1506406"/>
              <a:gd name="connsiteY33" fmla="*/ 1712821 h 6069892"/>
              <a:gd name="connsiteX34" fmla="*/ 1506406 w 1506406"/>
              <a:gd name="connsiteY34" fmla="*/ 1791977 h 6069892"/>
              <a:gd name="connsiteX35" fmla="*/ 1506406 w 1506406"/>
              <a:gd name="connsiteY35" fmla="*/ 1803583 h 6069892"/>
              <a:gd name="connsiteX36" fmla="*/ 1506406 w 1506406"/>
              <a:gd name="connsiteY36" fmla="*/ 1852933 h 6069892"/>
              <a:gd name="connsiteX37" fmla="*/ 1506406 w 1506406"/>
              <a:gd name="connsiteY37" fmla="*/ 1896237 h 6069892"/>
              <a:gd name="connsiteX38" fmla="*/ 1506406 w 1506406"/>
              <a:gd name="connsiteY38" fmla="*/ 1907844 h 6069892"/>
              <a:gd name="connsiteX39" fmla="*/ 1506406 w 1506406"/>
              <a:gd name="connsiteY39" fmla="*/ 2066564 h 6069892"/>
              <a:gd name="connsiteX40" fmla="*/ 1506406 w 1506406"/>
              <a:gd name="connsiteY40" fmla="*/ 2089158 h 6069892"/>
              <a:gd name="connsiteX41" fmla="*/ 1506406 w 1506406"/>
              <a:gd name="connsiteY41" fmla="*/ 2138507 h 6069892"/>
              <a:gd name="connsiteX42" fmla="*/ 1506406 w 1506406"/>
              <a:gd name="connsiteY42" fmla="*/ 2193418 h 6069892"/>
              <a:gd name="connsiteX43" fmla="*/ 1506406 w 1506406"/>
              <a:gd name="connsiteY43" fmla="*/ 2205991 h 6069892"/>
              <a:gd name="connsiteX44" fmla="*/ 1506406 w 1506406"/>
              <a:gd name="connsiteY44" fmla="*/ 2272574 h 6069892"/>
              <a:gd name="connsiteX45" fmla="*/ 1506406 w 1506406"/>
              <a:gd name="connsiteY45" fmla="*/ 2277817 h 6069892"/>
              <a:gd name="connsiteX46" fmla="*/ 1506406 w 1506406"/>
              <a:gd name="connsiteY46" fmla="*/ 2343901 h 6069892"/>
              <a:gd name="connsiteX47" fmla="*/ 1506406 w 1506406"/>
              <a:gd name="connsiteY47" fmla="*/ 2352139 h 6069892"/>
              <a:gd name="connsiteX48" fmla="*/ 1506406 w 1506406"/>
              <a:gd name="connsiteY48" fmla="*/ 2385519 h 6069892"/>
              <a:gd name="connsiteX49" fmla="*/ 1506406 w 1506406"/>
              <a:gd name="connsiteY49" fmla="*/ 2520086 h 6069892"/>
              <a:gd name="connsiteX50" fmla="*/ 1506406 w 1506406"/>
              <a:gd name="connsiteY50" fmla="*/ 2563391 h 6069892"/>
              <a:gd name="connsiteX51" fmla="*/ 1506406 w 1506406"/>
              <a:gd name="connsiteY51" fmla="*/ 2574998 h 6069892"/>
              <a:gd name="connsiteX52" fmla="*/ 1506406 w 1506406"/>
              <a:gd name="connsiteY52" fmla="*/ 2596770 h 6069892"/>
              <a:gd name="connsiteX53" fmla="*/ 1506406 w 1506406"/>
              <a:gd name="connsiteY53" fmla="*/ 2629475 h 6069892"/>
              <a:gd name="connsiteX54" fmla="*/ 1506406 w 1506406"/>
              <a:gd name="connsiteY54" fmla="*/ 2654153 h 6069892"/>
              <a:gd name="connsiteX55" fmla="*/ 1506406 w 1506406"/>
              <a:gd name="connsiteY55" fmla="*/ 2662855 h 6069892"/>
              <a:gd name="connsiteX56" fmla="*/ 1506406 w 1506406"/>
              <a:gd name="connsiteY56" fmla="*/ 2671093 h 6069892"/>
              <a:gd name="connsiteX57" fmla="*/ 1506406 w 1506406"/>
              <a:gd name="connsiteY57" fmla="*/ 2703503 h 6069892"/>
              <a:gd name="connsiteX58" fmla="*/ 1506406 w 1506406"/>
              <a:gd name="connsiteY58" fmla="*/ 2758414 h 6069892"/>
              <a:gd name="connsiteX59" fmla="*/ 1506406 w 1506406"/>
              <a:gd name="connsiteY59" fmla="*/ 2805661 h 6069892"/>
              <a:gd name="connsiteX60" fmla="*/ 1506406 w 1506406"/>
              <a:gd name="connsiteY60" fmla="*/ 2839040 h 6069892"/>
              <a:gd name="connsiteX61" fmla="*/ 1506406 w 1506406"/>
              <a:gd name="connsiteY61" fmla="*/ 2860572 h 6069892"/>
              <a:gd name="connsiteX62" fmla="*/ 1506406 w 1506406"/>
              <a:gd name="connsiteY62" fmla="*/ 2882345 h 6069892"/>
              <a:gd name="connsiteX63" fmla="*/ 1506406 w 1506406"/>
              <a:gd name="connsiteY63" fmla="*/ 2893951 h 6069892"/>
              <a:gd name="connsiteX64" fmla="*/ 1506406 w 1506406"/>
              <a:gd name="connsiteY64" fmla="*/ 2939727 h 6069892"/>
              <a:gd name="connsiteX65" fmla="*/ 1506406 w 1506406"/>
              <a:gd name="connsiteY65" fmla="*/ 2948429 h 6069892"/>
              <a:gd name="connsiteX66" fmla="*/ 1506406 w 1506406"/>
              <a:gd name="connsiteY66" fmla="*/ 2973107 h 6069892"/>
              <a:gd name="connsiteX67" fmla="*/ 1506406 w 1506406"/>
              <a:gd name="connsiteY67" fmla="*/ 2989077 h 6069892"/>
              <a:gd name="connsiteX68" fmla="*/ 1506406 w 1506406"/>
              <a:gd name="connsiteY68" fmla="*/ 3000684 h 6069892"/>
              <a:gd name="connsiteX69" fmla="*/ 1506406 w 1506406"/>
              <a:gd name="connsiteY69" fmla="*/ 3022456 h 6069892"/>
              <a:gd name="connsiteX70" fmla="*/ 1506406 w 1506406"/>
              <a:gd name="connsiteY70" fmla="*/ 3043988 h 6069892"/>
              <a:gd name="connsiteX71" fmla="*/ 1506406 w 1506406"/>
              <a:gd name="connsiteY71" fmla="*/ 3077368 h 6069892"/>
              <a:gd name="connsiteX72" fmla="*/ 1506406 w 1506406"/>
              <a:gd name="connsiteY72" fmla="*/ 3124615 h 6069892"/>
              <a:gd name="connsiteX73" fmla="*/ 1506406 w 1506406"/>
              <a:gd name="connsiteY73" fmla="*/ 3124805 h 6069892"/>
              <a:gd name="connsiteX74" fmla="*/ 1506406 w 1506406"/>
              <a:gd name="connsiteY74" fmla="*/ 3179526 h 6069892"/>
              <a:gd name="connsiteX75" fmla="*/ 1506406 w 1506406"/>
              <a:gd name="connsiteY75" fmla="*/ 3258681 h 6069892"/>
              <a:gd name="connsiteX76" fmla="*/ 1506406 w 1506406"/>
              <a:gd name="connsiteY76" fmla="*/ 3286258 h 6069892"/>
              <a:gd name="connsiteX77" fmla="*/ 1506406 w 1506406"/>
              <a:gd name="connsiteY77" fmla="*/ 3308031 h 6069892"/>
              <a:gd name="connsiteX78" fmla="*/ 1506406 w 1506406"/>
              <a:gd name="connsiteY78" fmla="*/ 3308221 h 6069892"/>
              <a:gd name="connsiteX79" fmla="*/ 1506406 w 1506406"/>
              <a:gd name="connsiteY79" fmla="*/ 3319637 h 6069892"/>
              <a:gd name="connsiteX80" fmla="*/ 1506406 w 1506406"/>
              <a:gd name="connsiteY80" fmla="*/ 3336057 h 6069892"/>
              <a:gd name="connsiteX81" fmla="*/ 1506406 w 1506406"/>
              <a:gd name="connsiteY81" fmla="*/ 3362942 h 6069892"/>
              <a:gd name="connsiteX82" fmla="*/ 1506406 w 1506406"/>
              <a:gd name="connsiteY82" fmla="*/ 3402141 h 6069892"/>
              <a:gd name="connsiteX83" fmla="*/ 1506406 w 1506406"/>
              <a:gd name="connsiteY83" fmla="*/ 3410379 h 6069892"/>
              <a:gd name="connsiteX84" fmla="*/ 1506406 w 1506406"/>
              <a:gd name="connsiteY84" fmla="*/ 3578327 h 6069892"/>
              <a:gd name="connsiteX85" fmla="*/ 1506406 w 1506406"/>
              <a:gd name="connsiteY85" fmla="*/ 3593795 h 6069892"/>
              <a:gd name="connsiteX86" fmla="*/ 1506406 w 1506406"/>
              <a:gd name="connsiteY86" fmla="*/ 3605212 h 6069892"/>
              <a:gd name="connsiteX87" fmla="*/ 1506406 w 1506406"/>
              <a:gd name="connsiteY87" fmla="*/ 3605402 h 6069892"/>
              <a:gd name="connsiteX88" fmla="*/ 1506406 w 1506406"/>
              <a:gd name="connsiteY88" fmla="*/ 3621631 h 6069892"/>
              <a:gd name="connsiteX89" fmla="*/ 1506406 w 1506406"/>
              <a:gd name="connsiteY89" fmla="*/ 3633238 h 6069892"/>
              <a:gd name="connsiteX90" fmla="*/ 1506406 w 1506406"/>
              <a:gd name="connsiteY90" fmla="*/ 3687716 h 6069892"/>
              <a:gd name="connsiteX91" fmla="*/ 1506406 w 1506406"/>
              <a:gd name="connsiteY91" fmla="*/ 3712393 h 6069892"/>
              <a:gd name="connsiteX92" fmla="*/ 1506406 w 1506406"/>
              <a:gd name="connsiteY92" fmla="*/ 3761743 h 6069892"/>
              <a:gd name="connsiteX93" fmla="*/ 1506406 w 1506406"/>
              <a:gd name="connsiteY93" fmla="*/ 3816654 h 6069892"/>
              <a:gd name="connsiteX94" fmla="*/ 1506406 w 1506406"/>
              <a:gd name="connsiteY94" fmla="*/ 3863901 h 6069892"/>
              <a:gd name="connsiteX95" fmla="*/ 1506406 w 1506406"/>
              <a:gd name="connsiteY95" fmla="*/ 3890976 h 6069892"/>
              <a:gd name="connsiteX96" fmla="*/ 1506406 w 1506406"/>
              <a:gd name="connsiteY96" fmla="*/ 3918812 h 6069892"/>
              <a:gd name="connsiteX97" fmla="*/ 1506406 w 1506406"/>
              <a:gd name="connsiteY97" fmla="*/ 3975374 h 6069892"/>
              <a:gd name="connsiteX98" fmla="*/ 1506406 w 1506406"/>
              <a:gd name="connsiteY98" fmla="*/ 3997968 h 6069892"/>
              <a:gd name="connsiteX99" fmla="*/ 1506406 w 1506406"/>
              <a:gd name="connsiteY99" fmla="*/ 4047317 h 6069892"/>
              <a:gd name="connsiteX100" fmla="*/ 1506406 w 1506406"/>
              <a:gd name="connsiteY100" fmla="*/ 4058924 h 6069892"/>
              <a:gd name="connsiteX101" fmla="*/ 1506406 w 1506406"/>
              <a:gd name="connsiteY101" fmla="*/ 4102228 h 6069892"/>
              <a:gd name="connsiteX102" fmla="*/ 1506406 w 1506406"/>
              <a:gd name="connsiteY102" fmla="*/ 4252711 h 6069892"/>
              <a:gd name="connsiteX103" fmla="*/ 1506406 w 1506406"/>
              <a:gd name="connsiteY103" fmla="*/ 4260949 h 6069892"/>
              <a:gd name="connsiteX104" fmla="*/ 1506406 w 1506406"/>
              <a:gd name="connsiteY104" fmla="*/ 4272555 h 6069892"/>
              <a:gd name="connsiteX105" fmla="*/ 1506406 w 1506406"/>
              <a:gd name="connsiteY105" fmla="*/ 4294329 h 6069892"/>
              <a:gd name="connsiteX106" fmla="*/ 1506406 w 1506406"/>
              <a:gd name="connsiteY106" fmla="*/ 4344498 h 6069892"/>
              <a:gd name="connsiteX107" fmla="*/ 1506406 w 1506406"/>
              <a:gd name="connsiteY107" fmla="*/ 4428896 h 6069892"/>
              <a:gd name="connsiteX108" fmla="*/ 1506406 w 1506406"/>
              <a:gd name="connsiteY108" fmla="*/ 4483808 h 6069892"/>
              <a:gd name="connsiteX109" fmla="*/ 1506406 w 1506406"/>
              <a:gd name="connsiteY109" fmla="*/ 4538285 h 6069892"/>
              <a:gd name="connsiteX110" fmla="*/ 1506406 w 1506406"/>
              <a:gd name="connsiteY110" fmla="*/ 4549892 h 6069892"/>
              <a:gd name="connsiteX111" fmla="*/ 1506406 w 1506406"/>
              <a:gd name="connsiteY111" fmla="*/ 4558130 h 6069892"/>
              <a:gd name="connsiteX112" fmla="*/ 1506406 w 1506406"/>
              <a:gd name="connsiteY112" fmla="*/ 4571665 h 6069892"/>
              <a:gd name="connsiteX113" fmla="*/ 1506406 w 1506406"/>
              <a:gd name="connsiteY113" fmla="*/ 4579903 h 6069892"/>
              <a:gd name="connsiteX114" fmla="*/ 1506406 w 1506406"/>
              <a:gd name="connsiteY114" fmla="*/ 4591510 h 6069892"/>
              <a:gd name="connsiteX115" fmla="*/ 1506406 w 1506406"/>
              <a:gd name="connsiteY115" fmla="*/ 4714471 h 6069892"/>
              <a:gd name="connsiteX116" fmla="*/ 1506406 w 1506406"/>
              <a:gd name="connsiteY116" fmla="*/ 4726077 h 6069892"/>
              <a:gd name="connsiteX117" fmla="*/ 1506406 w 1506406"/>
              <a:gd name="connsiteY117" fmla="*/ 4747850 h 6069892"/>
              <a:gd name="connsiteX118" fmla="*/ 1506406 w 1506406"/>
              <a:gd name="connsiteY118" fmla="*/ 4769382 h 6069892"/>
              <a:gd name="connsiteX119" fmla="*/ 1506406 w 1506406"/>
              <a:gd name="connsiteY119" fmla="*/ 4802761 h 6069892"/>
              <a:gd name="connsiteX120" fmla="*/ 1506406 w 1506406"/>
              <a:gd name="connsiteY120" fmla="*/ 4835466 h 6069892"/>
              <a:gd name="connsiteX121" fmla="*/ 1506406 w 1506406"/>
              <a:gd name="connsiteY121" fmla="*/ 4857239 h 6069892"/>
              <a:gd name="connsiteX122" fmla="*/ 1506406 w 1506406"/>
              <a:gd name="connsiteY122" fmla="*/ 4868846 h 6069892"/>
              <a:gd name="connsiteX123" fmla="*/ 1506406 w 1506406"/>
              <a:gd name="connsiteY123" fmla="*/ 4877084 h 6069892"/>
              <a:gd name="connsiteX124" fmla="*/ 1506406 w 1506406"/>
              <a:gd name="connsiteY124" fmla="*/ 4909494 h 6069892"/>
              <a:gd name="connsiteX125" fmla="*/ 1506406 w 1506406"/>
              <a:gd name="connsiteY125" fmla="*/ 5011652 h 6069892"/>
              <a:gd name="connsiteX126" fmla="*/ 1506406 w 1506406"/>
              <a:gd name="connsiteY126" fmla="*/ 5033425 h 6069892"/>
              <a:gd name="connsiteX127" fmla="*/ 1506406 w 1506406"/>
              <a:gd name="connsiteY127" fmla="*/ 5033615 h 6069892"/>
              <a:gd name="connsiteX128" fmla="*/ 1506406 w 1506406"/>
              <a:gd name="connsiteY128" fmla="*/ 5045031 h 6069892"/>
              <a:gd name="connsiteX129" fmla="*/ 1506406 w 1506406"/>
              <a:gd name="connsiteY129" fmla="*/ 5088336 h 6069892"/>
              <a:gd name="connsiteX130" fmla="*/ 1506406 w 1506406"/>
              <a:gd name="connsiteY130" fmla="*/ 5154420 h 6069892"/>
              <a:gd name="connsiteX131" fmla="*/ 1506406 w 1506406"/>
              <a:gd name="connsiteY131" fmla="*/ 5195068 h 6069892"/>
              <a:gd name="connsiteX132" fmla="*/ 1506406 w 1506406"/>
              <a:gd name="connsiteY132" fmla="*/ 5228447 h 6069892"/>
              <a:gd name="connsiteX133" fmla="*/ 1506406 w 1506406"/>
              <a:gd name="connsiteY133" fmla="*/ 5310951 h 6069892"/>
              <a:gd name="connsiteX134" fmla="*/ 1506406 w 1506406"/>
              <a:gd name="connsiteY134" fmla="*/ 5319189 h 6069892"/>
              <a:gd name="connsiteX135" fmla="*/ 1506406 w 1506406"/>
              <a:gd name="connsiteY135" fmla="*/ 5330606 h 6069892"/>
              <a:gd name="connsiteX136" fmla="*/ 1506406 w 1506406"/>
              <a:gd name="connsiteY136" fmla="*/ 5330796 h 6069892"/>
              <a:gd name="connsiteX137" fmla="*/ 1506406 w 1506406"/>
              <a:gd name="connsiteY137" fmla="*/ 5487137 h 6069892"/>
              <a:gd name="connsiteX138" fmla="*/ 1506406 w 1506406"/>
              <a:gd name="connsiteY138" fmla="*/ 5514022 h 6069892"/>
              <a:gd name="connsiteX139" fmla="*/ 1506406 w 1506406"/>
              <a:gd name="connsiteY139" fmla="*/ 5514212 h 6069892"/>
              <a:gd name="connsiteX140" fmla="*/ 1506406 w 1506406"/>
              <a:gd name="connsiteY140" fmla="*/ 5542048 h 6069892"/>
              <a:gd name="connsiteX141" fmla="*/ 1506406 w 1506406"/>
              <a:gd name="connsiteY141" fmla="*/ 5596526 h 6069892"/>
              <a:gd name="connsiteX142" fmla="*/ 1506406 w 1506406"/>
              <a:gd name="connsiteY142" fmla="*/ 5608132 h 6069892"/>
              <a:gd name="connsiteX143" fmla="*/ 1506406 w 1506406"/>
              <a:gd name="connsiteY143" fmla="*/ 5616370 h 6069892"/>
              <a:gd name="connsiteX144" fmla="*/ 1506406 w 1506406"/>
              <a:gd name="connsiteY144" fmla="*/ 5772711 h 6069892"/>
              <a:gd name="connsiteX145" fmla="*/ 1506406 w 1506406"/>
              <a:gd name="connsiteY145" fmla="*/ 5784318 h 6069892"/>
              <a:gd name="connsiteX146" fmla="*/ 1506406 w 1506406"/>
              <a:gd name="connsiteY146" fmla="*/ 5799786 h 6069892"/>
              <a:gd name="connsiteX147" fmla="*/ 1506406 w 1506406"/>
              <a:gd name="connsiteY147" fmla="*/ 5827622 h 6069892"/>
              <a:gd name="connsiteX148" fmla="*/ 1506406 w 1506406"/>
              <a:gd name="connsiteY148" fmla="*/ 5893707 h 6069892"/>
              <a:gd name="connsiteX149" fmla="*/ 1506406 w 1506406"/>
              <a:gd name="connsiteY149" fmla="*/ 5967734 h 6069892"/>
              <a:gd name="connsiteX150" fmla="*/ 1506406 w 1506406"/>
              <a:gd name="connsiteY150" fmla="*/ 6069892 h 6069892"/>
              <a:gd name="connsiteX151" fmla="*/ 1499092 w 1506406"/>
              <a:gd name="connsiteY151" fmla="*/ 6069892 h 6069892"/>
              <a:gd name="connsiteX152" fmla="*/ 0 w 1506406"/>
              <a:gd name="connsiteY152" fmla="*/ 5244397 h 6069892"/>
              <a:gd name="connsiteX153" fmla="*/ 0 w 1506406"/>
              <a:gd name="connsiteY153" fmla="*/ 5228447 h 6069892"/>
              <a:gd name="connsiteX154" fmla="*/ 0 w 1506406"/>
              <a:gd name="connsiteY154" fmla="*/ 5195068 h 6069892"/>
              <a:gd name="connsiteX155" fmla="*/ 0 w 1506406"/>
              <a:gd name="connsiteY155" fmla="*/ 5154420 h 6069892"/>
              <a:gd name="connsiteX156" fmla="*/ 0 w 1506406"/>
              <a:gd name="connsiteY156" fmla="*/ 5029508 h 6069892"/>
              <a:gd name="connsiteX157" fmla="*/ 0 w 1506406"/>
              <a:gd name="connsiteY157" fmla="*/ 5002130 h 6069892"/>
              <a:gd name="connsiteX158" fmla="*/ 0 w 1506406"/>
              <a:gd name="connsiteY158" fmla="*/ 4958823 h 6069892"/>
              <a:gd name="connsiteX159" fmla="*/ 0 w 1506406"/>
              <a:gd name="connsiteY159" fmla="*/ 4947216 h 6069892"/>
              <a:gd name="connsiteX160" fmla="*/ 0 w 1506406"/>
              <a:gd name="connsiteY160" fmla="*/ 4909494 h 6069892"/>
              <a:gd name="connsiteX161" fmla="*/ 0 w 1506406"/>
              <a:gd name="connsiteY161" fmla="*/ 4868846 h 6069892"/>
              <a:gd name="connsiteX162" fmla="*/ 0 w 1506406"/>
              <a:gd name="connsiteY162" fmla="*/ 4857239 h 6069892"/>
              <a:gd name="connsiteX163" fmla="*/ 0 w 1506406"/>
              <a:gd name="connsiteY163" fmla="*/ 4835466 h 6069892"/>
              <a:gd name="connsiteX164" fmla="*/ 0 w 1506406"/>
              <a:gd name="connsiteY164" fmla="*/ 4790878 h 6069892"/>
              <a:gd name="connsiteX165" fmla="*/ 0 w 1506406"/>
              <a:gd name="connsiteY165" fmla="*/ 4716555 h 6069892"/>
              <a:gd name="connsiteX166" fmla="*/ 0 w 1506406"/>
              <a:gd name="connsiteY166" fmla="*/ 4661642 h 6069892"/>
              <a:gd name="connsiteX167" fmla="*/ 0 w 1506406"/>
              <a:gd name="connsiteY167" fmla="*/ 4575796 h 6069892"/>
              <a:gd name="connsiteX168" fmla="*/ 0 w 1506406"/>
              <a:gd name="connsiteY168" fmla="*/ 4571665 h 6069892"/>
              <a:gd name="connsiteX169" fmla="*/ 0 w 1506406"/>
              <a:gd name="connsiteY169" fmla="*/ 4549892 h 6069892"/>
              <a:gd name="connsiteX170" fmla="*/ 0 w 1506406"/>
              <a:gd name="connsiteY170" fmla="*/ 4538285 h 6069892"/>
              <a:gd name="connsiteX171" fmla="*/ 0 w 1506406"/>
              <a:gd name="connsiteY171" fmla="*/ 4505303 h 6069892"/>
              <a:gd name="connsiteX172" fmla="*/ 0 w 1506406"/>
              <a:gd name="connsiteY172" fmla="*/ 4505113 h 6069892"/>
              <a:gd name="connsiteX173" fmla="*/ 0 w 1506406"/>
              <a:gd name="connsiteY173" fmla="*/ 4493697 h 6069892"/>
              <a:gd name="connsiteX174" fmla="*/ 0 w 1506406"/>
              <a:gd name="connsiteY174" fmla="*/ 4415181 h 6069892"/>
              <a:gd name="connsiteX175" fmla="*/ 0 w 1506406"/>
              <a:gd name="connsiteY175" fmla="*/ 4344498 h 6069892"/>
              <a:gd name="connsiteX176" fmla="*/ 0 w 1506406"/>
              <a:gd name="connsiteY176" fmla="*/ 4290222 h 6069892"/>
              <a:gd name="connsiteX177" fmla="*/ 0 w 1506406"/>
              <a:gd name="connsiteY177" fmla="*/ 4262843 h 6069892"/>
              <a:gd name="connsiteX178" fmla="*/ 0 w 1506406"/>
              <a:gd name="connsiteY178" fmla="*/ 4256842 h 6069892"/>
              <a:gd name="connsiteX179" fmla="*/ 0 w 1506406"/>
              <a:gd name="connsiteY179" fmla="*/ 4252711 h 6069892"/>
              <a:gd name="connsiteX180" fmla="*/ 0 w 1506406"/>
              <a:gd name="connsiteY180" fmla="*/ 4219539 h 6069892"/>
              <a:gd name="connsiteX181" fmla="*/ 0 w 1506406"/>
              <a:gd name="connsiteY181" fmla="*/ 4208122 h 6069892"/>
              <a:gd name="connsiteX182" fmla="*/ 0 w 1506406"/>
              <a:gd name="connsiteY182" fmla="*/ 4207932 h 6069892"/>
              <a:gd name="connsiteX183" fmla="*/ 0 w 1506406"/>
              <a:gd name="connsiteY183" fmla="*/ 4186159 h 6069892"/>
              <a:gd name="connsiteX184" fmla="*/ 0 w 1506406"/>
              <a:gd name="connsiteY184" fmla="*/ 4129607 h 6069892"/>
              <a:gd name="connsiteX185" fmla="*/ 0 w 1506406"/>
              <a:gd name="connsiteY185" fmla="*/ 4102228 h 6069892"/>
              <a:gd name="connsiteX186" fmla="*/ 0 w 1506406"/>
              <a:gd name="connsiteY186" fmla="*/ 4058924 h 6069892"/>
              <a:gd name="connsiteX187" fmla="*/ 0 w 1506406"/>
              <a:gd name="connsiteY187" fmla="*/ 4051591 h 6069892"/>
              <a:gd name="connsiteX188" fmla="*/ 0 w 1506406"/>
              <a:gd name="connsiteY188" fmla="*/ 4047317 h 6069892"/>
              <a:gd name="connsiteX189" fmla="*/ 0 w 1506406"/>
              <a:gd name="connsiteY189" fmla="*/ 3977269 h 6069892"/>
              <a:gd name="connsiteX190" fmla="*/ 0 w 1506406"/>
              <a:gd name="connsiteY190" fmla="*/ 3971267 h 6069892"/>
              <a:gd name="connsiteX191" fmla="*/ 0 w 1506406"/>
              <a:gd name="connsiteY191" fmla="*/ 3943889 h 6069892"/>
              <a:gd name="connsiteX192" fmla="*/ 0 w 1506406"/>
              <a:gd name="connsiteY192" fmla="*/ 3922358 h 6069892"/>
              <a:gd name="connsiteX193" fmla="*/ 0 w 1506406"/>
              <a:gd name="connsiteY193" fmla="*/ 3900585 h 6069892"/>
              <a:gd name="connsiteX194" fmla="*/ 0 w 1506406"/>
              <a:gd name="connsiteY194" fmla="*/ 3890976 h 6069892"/>
              <a:gd name="connsiteX195" fmla="*/ 0 w 1506406"/>
              <a:gd name="connsiteY195" fmla="*/ 3888978 h 6069892"/>
              <a:gd name="connsiteX196" fmla="*/ 0 w 1506406"/>
              <a:gd name="connsiteY196" fmla="*/ 3816654 h 6069892"/>
              <a:gd name="connsiteX197" fmla="*/ 0 w 1506406"/>
              <a:gd name="connsiteY197" fmla="*/ 3766017 h 6069892"/>
              <a:gd name="connsiteX198" fmla="*/ 0 w 1506406"/>
              <a:gd name="connsiteY198" fmla="*/ 3761743 h 6069892"/>
              <a:gd name="connsiteX199" fmla="*/ 0 w 1506406"/>
              <a:gd name="connsiteY199" fmla="*/ 3754410 h 6069892"/>
              <a:gd name="connsiteX200" fmla="*/ 0 w 1506406"/>
              <a:gd name="connsiteY200" fmla="*/ 3732637 h 6069892"/>
              <a:gd name="connsiteX201" fmla="*/ 0 w 1506406"/>
              <a:gd name="connsiteY201" fmla="*/ 3675895 h 6069892"/>
              <a:gd name="connsiteX202" fmla="*/ 0 w 1506406"/>
              <a:gd name="connsiteY202" fmla="*/ 3658315 h 6069892"/>
              <a:gd name="connsiteX203" fmla="*/ 0 w 1506406"/>
              <a:gd name="connsiteY203" fmla="*/ 3605402 h 6069892"/>
              <a:gd name="connsiteX204" fmla="*/ 2 w 1506406"/>
              <a:gd name="connsiteY204" fmla="*/ 3447063 h 6069892"/>
              <a:gd name="connsiteX205" fmla="*/ 2 w 1506406"/>
              <a:gd name="connsiteY205" fmla="*/ 3406272 h 6069892"/>
              <a:gd name="connsiteX206" fmla="*/ 0 w 1506406"/>
              <a:gd name="connsiteY206" fmla="*/ 3406272 h 6069892"/>
              <a:gd name="connsiteX207" fmla="*/ 0 w 1506406"/>
              <a:gd name="connsiteY207" fmla="*/ 3390320 h 6069892"/>
              <a:gd name="connsiteX208" fmla="*/ 0 w 1506406"/>
              <a:gd name="connsiteY208" fmla="*/ 3362942 h 6069892"/>
              <a:gd name="connsiteX209" fmla="*/ 0 w 1506406"/>
              <a:gd name="connsiteY209" fmla="*/ 3356940 h 6069892"/>
              <a:gd name="connsiteX210" fmla="*/ 0 w 1506406"/>
              <a:gd name="connsiteY210" fmla="*/ 3319637 h 6069892"/>
              <a:gd name="connsiteX211" fmla="*/ 0 w 1506406"/>
              <a:gd name="connsiteY211" fmla="*/ 3308221 h 6069892"/>
              <a:gd name="connsiteX212" fmla="*/ 0 w 1506406"/>
              <a:gd name="connsiteY212" fmla="*/ 3286258 h 6069892"/>
              <a:gd name="connsiteX213" fmla="*/ 0 w 1506406"/>
              <a:gd name="connsiteY213" fmla="*/ 3172475 h 6069892"/>
              <a:gd name="connsiteX214" fmla="*/ 0 w 1506406"/>
              <a:gd name="connsiteY214" fmla="*/ 3120698 h 6069892"/>
              <a:gd name="connsiteX215" fmla="*/ 0 w 1506406"/>
              <a:gd name="connsiteY215" fmla="*/ 3109091 h 6069892"/>
              <a:gd name="connsiteX216" fmla="*/ 0 w 1506406"/>
              <a:gd name="connsiteY216" fmla="*/ 3093320 h 6069892"/>
              <a:gd name="connsiteX217" fmla="*/ 0 w 1506406"/>
              <a:gd name="connsiteY217" fmla="*/ 3077368 h 6069892"/>
              <a:gd name="connsiteX218" fmla="*/ 0 w 1506406"/>
              <a:gd name="connsiteY218" fmla="*/ 3071366 h 6069892"/>
              <a:gd name="connsiteX219" fmla="*/ 0 w 1506406"/>
              <a:gd name="connsiteY219" fmla="*/ 3038406 h 6069892"/>
              <a:gd name="connsiteX220" fmla="*/ 0 w 1506406"/>
              <a:gd name="connsiteY220" fmla="*/ 3022456 h 6069892"/>
              <a:gd name="connsiteX221" fmla="*/ 0 w 1506406"/>
              <a:gd name="connsiteY221" fmla="*/ 3000684 h 6069892"/>
              <a:gd name="connsiteX222" fmla="*/ 0 w 1506406"/>
              <a:gd name="connsiteY222" fmla="*/ 2989077 h 6069892"/>
              <a:gd name="connsiteX223" fmla="*/ 0 w 1506406"/>
              <a:gd name="connsiteY223" fmla="*/ 2948429 h 6069892"/>
              <a:gd name="connsiteX224" fmla="*/ 0 w 1506406"/>
              <a:gd name="connsiteY224" fmla="*/ 2823517 h 6069892"/>
              <a:gd name="connsiteX225" fmla="*/ 0 w 1506406"/>
              <a:gd name="connsiteY225" fmla="*/ 2807745 h 6069892"/>
              <a:gd name="connsiteX226" fmla="*/ 0 w 1506406"/>
              <a:gd name="connsiteY226" fmla="*/ 2796139 h 6069892"/>
              <a:gd name="connsiteX227" fmla="*/ 0 w 1506406"/>
              <a:gd name="connsiteY227" fmla="*/ 2752832 h 6069892"/>
              <a:gd name="connsiteX228" fmla="*/ 0 w 1506406"/>
              <a:gd name="connsiteY228" fmla="*/ 2703503 h 6069892"/>
              <a:gd name="connsiteX229" fmla="*/ 0 w 1506406"/>
              <a:gd name="connsiteY229" fmla="*/ 2666986 h 6069892"/>
              <a:gd name="connsiteX230" fmla="*/ 0 w 1506406"/>
              <a:gd name="connsiteY230" fmla="*/ 2662855 h 6069892"/>
              <a:gd name="connsiteX231" fmla="*/ 0 w 1506406"/>
              <a:gd name="connsiteY231" fmla="*/ 2629475 h 6069892"/>
              <a:gd name="connsiteX232" fmla="*/ 0 w 1506406"/>
              <a:gd name="connsiteY232" fmla="*/ 2584887 h 6069892"/>
              <a:gd name="connsiteX233" fmla="*/ 0 w 1506406"/>
              <a:gd name="connsiteY233" fmla="*/ 2510564 h 6069892"/>
              <a:gd name="connsiteX234" fmla="*/ 0 w 1506406"/>
              <a:gd name="connsiteY234" fmla="*/ 2506371 h 6069892"/>
              <a:gd name="connsiteX235" fmla="*/ 0 w 1506406"/>
              <a:gd name="connsiteY235" fmla="*/ 2381412 h 6069892"/>
              <a:gd name="connsiteX236" fmla="*/ 0 w 1506406"/>
              <a:gd name="connsiteY236" fmla="*/ 2369805 h 6069892"/>
              <a:gd name="connsiteX237" fmla="*/ 0 w 1506406"/>
              <a:gd name="connsiteY237" fmla="*/ 2354033 h 6069892"/>
              <a:gd name="connsiteX238" fmla="*/ 0 w 1506406"/>
              <a:gd name="connsiteY238" fmla="*/ 2348032 h 6069892"/>
              <a:gd name="connsiteX239" fmla="*/ 0 w 1506406"/>
              <a:gd name="connsiteY239" fmla="*/ 2343901 h 6069892"/>
              <a:gd name="connsiteX240" fmla="*/ 0 w 1506406"/>
              <a:gd name="connsiteY240" fmla="*/ 2299312 h 6069892"/>
              <a:gd name="connsiteX241" fmla="*/ 0 w 1506406"/>
              <a:gd name="connsiteY241" fmla="*/ 2299122 h 6069892"/>
              <a:gd name="connsiteX242" fmla="*/ 0 w 1506406"/>
              <a:gd name="connsiteY242" fmla="*/ 2220797 h 6069892"/>
              <a:gd name="connsiteX243" fmla="*/ 0 w 1506406"/>
              <a:gd name="connsiteY243" fmla="*/ 2209190 h 6069892"/>
              <a:gd name="connsiteX244" fmla="*/ 0 w 1506406"/>
              <a:gd name="connsiteY244" fmla="*/ 2193418 h 6069892"/>
              <a:gd name="connsiteX245" fmla="*/ 0 w 1506406"/>
              <a:gd name="connsiteY245" fmla="*/ 2138507 h 6069892"/>
              <a:gd name="connsiteX246" fmla="*/ 0 w 1506406"/>
              <a:gd name="connsiteY246" fmla="*/ 2084231 h 6069892"/>
              <a:gd name="connsiteX247" fmla="*/ 0 w 1506406"/>
              <a:gd name="connsiteY247" fmla="*/ 2068459 h 6069892"/>
              <a:gd name="connsiteX248" fmla="*/ 0 w 1506406"/>
              <a:gd name="connsiteY248" fmla="*/ 2062457 h 6069892"/>
              <a:gd name="connsiteX249" fmla="*/ 0 w 1506406"/>
              <a:gd name="connsiteY249" fmla="*/ 2056852 h 6069892"/>
              <a:gd name="connsiteX250" fmla="*/ 0 w 1506406"/>
              <a:gd name="connsiteY250" fmla="*/ 2050851 h 6069892"/>
              <a:gd name="connsiteX251" fmla="*/ 0 w 1506406"/>
              <a:gd name="connsiteY251" fmla="*/ 2035079 h 6069892"/>
              <a:gd name="connsiteX252" fmla="*/ 0 w 1506406"/>
              <a:gd name="connsiteY252" fmla="*/ 2013548 h 6069892"/>
              <a:gd name="connsiteX253" fmla="*/ 0 w 1506406"/>
              <a:gd name="connsiteY253" fmla="*/ 1980168 h 6069892"/>
              <a:gd name="connsiteX254" fmla="*/ 0 w 1506406"/>
              <a:gd name="connsiteY254" fmla="*/ 1923616 h 6069892"/>
              <a:gd name="connsiteX255" fmla="*/ 0 w 1506406"/>
              <a:gd name="connsiteY255" fmla="*/ 1907844 h 6069892"/>
              <a:gd name="connsiteX256" fmla="*/ 0 w 1506406"/>
              <a:gd name="connsiteY256" fmla="*/ 1896237 h 6069892"/>
              <a:gd name="connsiteX257" fmla="*/ 0 w 1506406"/>
              <a:gd name="connsiteY257" fmla="*/ 1852933 h 6069892"/>
              <a:gd name="connsiteX258" fmla="*/ 0 w 1506406"/>
              <a:gd name="connsiteY258" fmla="*/ 1845600 h 6069892"/>
              <a:gd name="connsiteX259" fmla="*/ 0 w 1506406"/>
              <a:gd name="connsiteY259" fmla="*/ 1771278 h 6069892"/>
              <a:gd name="connsiteX260" fmla="*/ 0 w 1506406"/>
              <a:gd name="connsiteY260" fmla="*/ 1767085 h 6069892"/>
              <a:gd name="connsiteX261" fmla="*/ 0 w 1506406"/>
              <a:gd name="connsiteY261" fmla="*/ 1765276 h 6069892"/>
              <a:gd name="connsiteX262" fmla="*/ 0 w 1506406"/>
              <a:gd name="connsiteY262" fmla="*/ 1749505 h 6069892"/>
              <a:gd name="connsiteX263" fmla="*/ 0 w 1506406"/>
              <a:gd name="connsiteY263" fmla="*/ 1737898 h 6069892"/>
              <a:gd name="connsiteX264" fmla="*/ 0 w 1506406"/>
              <a:gd name="connsiteY264" fmla="*/ 1694594 h 6069892"/>
              <a:gd name="connsiteX265" fmla="*/ 0 w 1506406"/>
              <a:gd name="connsiteY265" fmla="*/ 1684985 h 6069892"/>
              <a:gd name="connsiteX266" fmla="*/ 0 w 1506406"/>
              <a:gd name="connsiteY266" fmla="*/ 1610663 h 6069892"/>
              <a:gd name="connsiteX267" fmla="*/ 0 w 1506406"/>
              <a:gd name="connsiteY267" fmla="*/ 1560026 h 6069892"/>
              <a:gd name="connsiteX268" fmla="*/ 0 w 1506406"/>
              <a:gd name="connsiteY268" fmla="*/ 1526646 h 6069892"/>
              <a:gd name="connsiteX269" fmla="*/ 0 w 1506406"/>
              <a:gd name="connsiteY269" fmla="*/ 1481510 h 6069892"/>
              <a:gd name="connsiteX270" fmla="*/ 0 w 1506406"/>
              <a:gd name="connsiteY270" fmla="*/ 1469904 h 6069892"/>
              <a:gd name="connsiteX271" fmla="*/ 0 w 1506406"/>
              <a:gd name="connsiteY271" fmla="*/ 1454132 h 6069892"/>
              <a:gd name="connsiteX272" fmla="*/ 0 w 1506406"/>
              <a:gd name="connsiteY272" fmla="*/ 1452324 h 6069892"/>
              <a:gd name="connsiteX273" fmla="*/ 0 w 1506406"/>
              <a:gd name="connsiteY273" fmla="*/ 1448130 h 6069892"/>
              <a:gd name="connsiteX274" fmla="*/ 0 w 1506406"/>
              <a:gd name="connsiteY274" fmla="*/ 1399411 h 6069892"/>
              <a:gd name="connsiteX275" fmla="*/ 0 w 1506406"/>
              <a:gd name="connsiteY275" fmla="*/ 1263665 h 6069892"/>
              <a:gd name="connsiteX276" fmla="*/ 0 w 1506406"/>
              <a:gd name="connsiteY276" fmla="*/ 1200281 h 6069892"/>
              <a:gd name="connsiteX277" fmla="*/ 0 w 1506406"/>
              <a:gd name="connsiteY277" fmla="*/ 1184329 h 6069892"/>
              <a:gd name="connsiteX278" fmla="*/ 0 w 1506406"/>
              <a:gd name="connsiteY278" fmla="*/ 1168558 h 6069892"/>
              <a:gd name="connsiteX279" fmla="*/ 0 w 1506406"/>
              <a:gd name="connsiteY279" fmla="*/ 1162556 h 6069892"/>
              <a:gd name="connsiteX280" fmla="*/ 0 w 1506406"/>
              <a:gd name="connsiteY280" fmla="*/ 1156951 h 6069892"/>
              <a:gd name="connsiteX281" fmla="*/ 0 w 1506406"/>
              <a:gd name="connsiteY281" fmla="*/ 1150949 h 6069892"/>
              <a:gd name="connsiteX282" fmla="*/ 0 w 1506406"/>
              <a:gd name="connsiteY282" fmla="*/ 1113646 h 6069892"/>
              <a:gd name="connsiteX283" fmla="*/ 0 w 1506406"/>
              <a:gd name="connsiteY283" fmla="*/ 1080267 h 6069892"/>
              <a:gd name="connsiteX284" fmla="*/ 0 w 1506406"/>
              <a:gd name="connsiteY284" fmla="*/ 966484 h 6069892"/>
              <a:gd name="connsiteX285" fmla="*/ 0 w 1506406"/>
              <a:gd name="connsiteY285" fmla="*/ 914707 h 6069892"/>
              <a:gd name="connsiteX286" fmla="*/ 0 w 1506406"/>
              <a:gd name="connsiteY286" fmla="*/ 887329 h 6069892"/>
              <a:gd name="connsiteX287" fmla="*/ 0 w 1506406"/>
              <a:gd name="connsiteY287" fmla="*/ 871377 h 6069892"/>
              <a:gd name="connsiteX288" fmla="*/ 0 w 1506406"/>
              <a:gd name="connsiteY288" fmla="*/ 865375 h 6069892"/>
              <a:gd name="connsiteX289" fmla="*/ 2 w 1506406"/>
              <a:gd name="connsiteY289" fmla="*/ 865375 h 6069892"/>
              <a:gd name="connsiteX290" fmla="*/ 2 w 1506406"/>
              <a:gd name="connsiteY290" fmla="*/ 604529 h 6069892"/>
              <a:gd name="connsiteX291" fmla="*/ 2 w 1506406"/>
              <a:gd name="connsiteY291" fmla="*/ 318954 h 6069892"/>
              <a:gd name="connsiteX292" fmla="*/ 2 w 1506406"/>
              <a:gd name="connsiteY292" fmla="*/ 285575 h 6069892"/>
              <a:gd name="connsiteX293" fmla="*/ 2 w 1506406"/>
              <a:gd name="connsiteY293" fmla="*/ 0 h 606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</a:cxnLst>
            <a:rect l="l" t="t" r="r" b="b"/>
            <a:pathLst>
              <a:path w="1506406" h="6069892">
                <a:moveTo>
                  <a:pt x="1506406" y="0"/>
                </a:moveTo>
                <a:lnTo>
                  <a:pt x="1506406" y="66583"/>
                </a:lnTo>
                <a:lnTo>
                  <a:pt x="1506406" y="297181"/>
                </a:lnTo>
                <a:lnTo>
                  <a:pt x="1506406" y="363764"/>
                </a:lnTo>
                <a:lnTo>
                  <a:pt x="1506406" y="369007"/>
                </a:lnTo>
                <a:lnTo>
                  <a:pt x="1506406" y="448162"/>
                </a:lnTo>
                <a:lnTo>
                  <a:pt x="1506406" y="552423"/>
                </a:lnTo>
                <a:lnTo>
                  <a:pt x="1506406" y="654581"/>
                </a:lnTo>
                <a:lnTo>
                  <a:pt x="1506406" y="687960"/>
                </a:lnTo>
                <a:lnTo>
                  <a:pt x="1506406" y="733736"/>
                </a:lnTo>
                <a:lnTo>
                  <a:pt x="1506406" y="745343"/>
                </a:lnTo>
                <a:lnTo>
                  <a:pt x="1506406" y="767116"/>
                </a:lnTo>
                <a:lnTo>
                  <a:pt x="1506406" y="794693"/>
                </a:lnTo>
                <a:lnTo>
                  <a:pt x="1506406" y="837997"/>
                </a:lnTo>
                <a:lnTo>
                  <a:pt x="1506406" y="849604"/>
                </a:lnTo>
                <a:lnTo>
                  <a:pt x="1506406" y="871377"/>
                </a:lnTo>
                <a:lnTo>
                  <a:pt x="1506406" y="973535"/>
                </a:lnTo>
                <a:lnTo>
                  <a:pt x="1506406" y="1030917"/>
                </a:lnTo>
                <a:lnTo>
                  <a:pt x="1506406" y="1052690"/>
                </a:lnTo>
                <a:lnTo>
                  <a:pt x="1506406" y="1064297"/>
                </a:lnTo>
                <a:lnTo>
                  <a:pt x="1506406" y="1080267"/>
                </a:lnTo>
                <a:lnTo>
                  <a:pt x="1506406" y="1113646"/>
                </a:lnTo>
                <a:lnTo>
                  <a:pt x="1506406" y="1135178"/>
                </a:lnTo>
                <a:lnTo>
                  <a:pt x="1506406" y="1156951"/>
                </a:lnTo>
                <a:lnTo>
                  <a:pt x="1506406" y="1168558"/>
                </a:lnTo>
                <a:lnTo>
                  <a:pt x="1506406" y="1349871"/>
                </a:lnTo>
                <a:lnTo>
                  <a:pt x="1506406" y="1399221"/>
                </a:lnTo>
                <a:lnTo>
                  <a:pt x="1506406" y="1399411"/>
                </a:lnTo>
                <a:lnTo>
                  <a:pt x="1506406" y="1427247"/>
                </a:lnTo>
                <a:lnTo>
                  <a:pt x="1506406" y="1454132"/>
                </a:lnTo>
                <a:lnTo>
                  <a:pt x="1506406" y="1506402"/>
                </a:lnTo>
                <a:lnTo>
                  <a:pt x="1506406" y="1610663"/>
                </a:lnTo>
                <a:lnTo>
                  <a:pt x="1506406" y="1684985"/>
                </a:lnTo>
                <a:lnTo>
                  <a:pt x="1506406" y="1712821"/>
                </a:lnTo>
                <a:lnTo>
                  <a:pt x="1506406" y="1791977"/>
                </a:lnTo>
                <a:lnTo>
                  <a:pt x="1506406" y="1803583"/>
                </a:lnTo>
                <a:lnTo>
                  <a:pt x="1506406" y="1852933"/>
                </a:lnTo>
                <a:lnTo>
                  <a:pt x="1506406" y="1896237"/>
                </a:lnTo>
                <a:lnTo>
                  <a:pt x="1506406" y="1907844"/>
                </a:lnTo>
                <a:lnTo>
                  <a:pt x="1506406" y="2066564"/>
                </a:lnTo>
                <a:lnTo>
                  <a:pt x="1506406" y="2089158"/>
                </a:lnTo>
                <a:lnTo>
                  <a:pt x="1506406" y="2138507"/>
                </a:lnTo>
                <a:lnTo>
                  <a:pt x="1506406" y="2193418"/>
                </a:lnTo>
                <a:lnTo>
                  <a:pt x="1506406" y="2205991"/>
                </a:lnTo>
                <a:lnTo>
                  <a:pt x="1506406" y="2272574"/>
                </a:lnTo>
                <a:lnTo>
                  <a:pt x="1506406" y="2277817"/>
                </a:lnTo>
                <a:lnTo>
                  <a:pt x="1506406" y="2343901"/>
                </a:lnTo>
                <a:lnTo>
                  <a:pt x="1506406" y="2352139"/>
                </a:lnTo>
                <a:lnTo>
                  <a:pt x="1506406" y="2385519"/>
                </a:lnTo>
                <a:lnTo>
                  <a:pt x="1506406" y="2520086"/>
                </a:lnTo>
                <a:lnTo>
                  <a:pt x="1506406" y="2563391"/>
                </a:lnTo>
                <a:lnTo>
                  <a:pt x="1506406" y="2574998"/>
                </a:lnTo>
                <a:lnTo>
                  <a:pt x="1506406" y="2596770"/>
                </a:lnTo>
                <a:lnTo>
                  <a:pt x="1506406" y="2629475"/>
                </a:lnTo>
                <a:lnTo>
                  <a:pt x="1506406" y="2654153"/>
                </a:lnTo>
                <a:lnTo>
                  <a:pt x="1506406" y="2662855"/>
                </a:lnTo>
                <a:lnTo>
                  <a:pt x="1506406" y="2671093"/>
                </a:lnTo>
                <a:lnTo>
                  <a:pt x="1506406" y="2703503"/>
                </a:lnTo>
                <a:lnTo>
                  <a:pt x="1506406" y="2758414"/>
                </a:lnTo>
                <a:lnTo>
                  <a:pt x="1506406" y="2805661"/>
                </a:lnTo>
                <a:lnTo>
                  <a:pt x="1506406" y="2839040"/>
                </a:lnTo>
                <a:lnTo>
                  <a:pt x="1506406" y="2860572"/>
                </a:lnTo>
                <a:lnTo>
                  <a:pt x="1506406" y="2882345"/>
                </a:lnTo>
                <a:lnTo>
                  <a:pt x="1506406" y="2893951"/>
                </a:lnTo>
                <a:lnTo>
                  <a:pt x="1506406" y="2939727"/>
                </a:lnTo>
                <a:lnTo>
                  <a:pt x="1506406" y="2948429"/>
                </a:lnTo>
                <a:lnTo>
                  <a:pt x="1506406" y="2973107"/>
                </a:lnTo>
                <a:lnTo>
                  <a:pt x="1506406" y="2989077"/>
                </a:lnTo>
                <a:lnTo>
                  <a:pt x="1506406" y="3000684"/>
                </a:lnTo>
                <a:lnTo>
                  <a:pt x="1506406" y="3022456"/>
                </a:lnTo>
                <a:lnTo>
                  <a:pt x="1506406" y="3043988"/>
                </a:lnTo>
                <a:lnTo>
                  <a:pt x="1506406" y="3077368"/>
                </a:lnTo>
                <a:lnTo>
                  <a:pt x="1506406" y="3124615"/>
                </a:lnTo>
                <a:lnTo>
                  <a:pt x="1506406" y="3124805"/>
                </a:lnTo>
                <a:lnTo>
                  <a:pt x="1506406" y="3179526"/>
                </a:lnTo>
                <a:lnTo>
                  <a:pt x="1506406" y="3258681"/>
                </a:lnTo>
                <a:lnTo>
                  <a:pt x="1506406" y="3286258"/>
                </a:lnTo>
                <a:lnTo>
                  <a:pt x="1506406" y="3308031"/>
                </a:lnTo>
                <a:lnTo>
                  <a:pt x="1506406" y="3308221"/>
                </a:lnTo>
                <a:lnTo>
                  <a:pt x="1506406" y="3319637"/>
                </a:lnTo>
                <a:lnTo>
                  <a:pt x="1506406" y="3336057"/>
                </a:lnTo>
                <a:lnTo>
                  <a:pt x="1506406" y="3362942"/>
                </a:lnTo>
                <a:lnTo>
                  <a:pt x="1506406" y="3402141"/>
                </a:lnTo>
                <a:lnTo>
                  <a:pt x="1506406" y="3410379"/>
                </a:lnTo>
                <a:lnTo>
                  <a:pt x="1506406" y="3578327"/>
                </a:lnTo>
                <a:lnTo>
                  <a:pt x="1506406" y="3593795"/>
                </a:lnTo>
                <a:lnTo>
                  <a:pt x="1506406" y="3605212"/>
                </a:lnTo>
                <a:lnTo>
                  <a:pt x="1506406" y="3605402"/>
                </a:lnTo>
                <a:lnTo>
                  <a:pt x="1506406" y="3621631"/>
                </a:lnTo>
                <a:lnTo>
                  <a:pt x="1506406" y="3633238"/>
                </a:lnTo>
                <a:lnTo>
                  <a:pt x="1506406" y="3687716"/>
                </a:lnTo>
                <a:lnTo>
                  <a:pt x="1506406" y="3712393"/>
                </a:lnTo>
                <a:lnTo>
                  <a:pt x="1506406" y="3761743"/>
                </a:lnTo>
                <a:lnTo>
                  <a:pt x="1506406" y="3816654"/>
                </a:lnTo>
                <a:lnTo>
                  <a:pt x="1506406" y="3863901"/>
                </a:lnTo>
                <a:lnTo>
                  <a:pt x="1506406" y="3890976"/>
                </a:lnTo>
                <a:lnTo>
                  <a:pt x="1506406" y="3918812"/>
                </a:lnTo>
                <a:lnTo>
                  <a:pt x="1506406" y="3975374"/>
                </a:lnTo>
                <a:lnTo>
                  <a:pt x="1506406" y="3997968"/>
                </a:lnTo>
                <a:lnTo>
                  <a:pt x="1506406" y="4047317"/>
                </a:lnTo>
                <a:lnTo>
                  <a:pt x="1506406" y="4058924"/>
                </a:lnTo>
                <a:lnTo>
                  <a:pt x="1506406" y="4102228"/>
                </a:lnTo>
                <a:lnTo>
                  <a:pt x="1506406" y="4252711"/>
                </a:lnTo>
                <a:lnTo>
                  <a:pt x="1506406" y="4260949"/>
                </a:lnTo>
                <a:lnTo>
                  <a:pt x="1506406" y="4272555"/>
                </a:lnTo>
                <a:lnTo>
                  <a:pt x="1506406" y="4294329"/>
                </a:lnTo>
                <a:lnTo>
                  <a:pt x="1506406" y="4344498"/>
                </a:lnTo>
                <a:lnTo>
                  <a:pt x="1506406" y="4428896"/>
                </a:lnTo>
                <a:lnTo>
                  <a:pt x="1506406" y="4483808"/>
                </a:lnTo>
                <a:lnTo>
                  <a:pt x="1506406" y="4538285"/>
                </a:lnTo>
                <a:lnTo>
                  <a:pt x="1506406" y="4549892"/>
                </a:lnTo>
                <a:lnTo>
                  <a:pt x="1506406" y="4558130"/>
                </a:lnTo>
                <a:lnTo>
                  <a:pt x="1506406" y="4571665"/>
                </a:lnTo>
                <a:lnTo>
                  <a:pt x="1506406" y="4579903"/>
                </a:lnTo>
                <a:lnTo>
                  <a:pt x="1506406" y="4591510"/>
                </a:lnTo>
                <a:lnTo>
                  <a:pt x="1506406" y="4714471"/>
                </a:lnTo>
                <a:lnTo>
                  <a:pt x="1506406" y="4726077"/>
                </a:lnTo>
                <a:lnTo>
                  <a:pt x="1506406" y="4747850"/>
                </a:lnTo>
                <a:lnTo>
                  <a:pt x="1506406" y="4769382"/>
                </a:lnTo>
                <a:lnTo>
                  <a:pt x="1506406" y="4802761"/>
                </a:lnTo>
                <a:lnTo>
                  <a:pt x="1506406" y="4835466"/>
                </a:lnTo>
                <a:lnTo>
                  <a:pt x="1506406" y="4857239"/>
                </a:lnTo>
                <a:lnTo>
                  <a:pt x="1506406" y="4868846"/>
                </a:lnTo>
                <a:lnTo>
                  <a:pt x="1506406" y="4877084"/>
                </a:lnTo>
                <a:lnTo>
                  <a:pt x="1506406" y="4909494"/>
                </a:lnTo>
                <a:lnTo>
                  <a:pt x="1506406" y="5011652"/>
                </a:lnTo>
                <a:lnTo>
                  <a:pt x="1506406" y="5033425"/>
                </a:lnTo>
                <a:lnTo>
                  <a:pt x="1506406" y="5033615"/>
                </a:lnTo>
                <a:lnTo>
                  <a:pt x="1506406" y="5045031"/>
                </a:lnTo>
                <a:lnTo>
                  <a:pt x="1506406" y="5088336"/>
                </a:lnTo>
                <a:lnTo>
                  <a:pt x="1506406" y="5154420"/>
                </a:lnTo>
                <a:lnTo>
                  <a:pt x="1506406" y="5195068"/>
                </a:lnTo>
                <a:lnTo>
                  <a:pt x="1506406" y="5228447"/>
                </a:lnTo>
                <a:lnTo>
                  <a:pt x="1506406" y="5310951"/>
                </a:lnTo>
                <a:lnTo>
                  <a:pt x="1506406" y="5319189"/>
                </a:lnTo>
                <a:lnTo>
                  <a:pt x="1506406" y="5330606"/>
                </a:lnTo>
                <a:lnTo>
                  <a:pt x="1506406" y="5330796"/>
                </a:lnTo>
                <a:lnTo>
                  <a:pt x="1506406" y="5487137"/>
                </a:lnTo>
                <a:lnTo>
                  <a:pt x="1506406" y="5514022"/>
                </a:lnTo>
                <a:lnTo>
                  <a:pt x="1506406" y="5514212"/>
                </a:lnTo>
                <a:lnTo>
                  <a:pt x="1506406" y="5542048"/>
                </a:lnTo>
                <a:lnTo>
                  <a:pt x="1506406" y="5596526"/>
                </a:lnTo>
                <a:lnTo>
                  <a:pt x="1506406" y="5608132"/>
                </a:lnTo>
                <a:lnTo>
                  <a:pt x="1506406" y="5616370"/>
                </a:lnTo>
                <a:lnTo>
                  <a:pt x="1506406" y="5772711"/>
                </a:lnTo>
                <a:lnTo>
                  <a:pt x="1506406" y="5784318"/>
                </a:lnTo>
                <a:lnTo>
                  <a:pt x="1506406" y="5799786"/>
                </a:lnTo>
                <a:lnTo>
                  <a:pt x="1506406" y="5827622"/>
                </a:lnTo>
                <a:lnTo>
                  <a:pt x="1506406" y="5893707"/>
                </a:lnTo>
                <a:lnTo>
                  <a:pt x="1506406" y="5967734"/>
                </a:lnTo>
                <a:lnTo>
                  <a:pt x="1506406" y="6069892"/>
                </a:lnTo>
                <a:lnTo>
                  <a:pt x="1499092" y="6069892"/>
                </a:lnTo>
                <a:lnTo>
                  <a:pt x="0" y="5244397"/>
                </a:lnTo>
                <a:lnTo>
                  <a:pt x="0" y="5228447"/>
                </a:lnTo>
                <a:lnTo>
                  <a:pt x="0" y="5195068"/>
                </a:lnTo>
                <a:lnTo>
                  <a:pt x="0" y="5154420"/>
                </a:lnTo>
                <a:lnTo>
                  <a:pt x="0" y="5029508"/>
                </a:lnTo>
                <a:lnTo>
                  <a:pt x="0" y="5002130"/>
                </a:lnTo>
                <a:lnTo>
                  <a:pt x="0" y="4958823"/>
                </a:lnTo>
                <a:lnTo>
                  <a:pt x="0" y="4947216"/>
                </a:lnTo>
                <a:lnTo>
                  <a:pt x="0" y="4909494"/>
                </a:lnTo>
                <a:lnTo>
                  <a:pt x="0" y="4868846"/>
                </a:lnTo>
                <a:lnTo>
                  <a:pt x="0" y="4857239"/>
                </a:lnTo>
                <a:lnTo>
                  <a:pt x="0" y="4835466"/>
                </a:lnTo>
                <a:lnTo>
                  <a:pt x="0" y="4790878"/>
                </a:lnTo>
                <a:lnTo>
                  <a:pt x="0" y="4716555"/>
                </a:lnTo>
                <a:lnTo>
                  <a:pt x="0" y="4661642"/>
                </a:lnTo>
                <a:lnTo>
                  <a:pt x="0" y="4575796"/>
                </a:lnTo>
                <a:lnTo>
                  <a:pt x="0" y="4571665"/>
                </a:lnTo>
                <a:lnTo>
                  <a:pt x="0" y="4549892"/>
                </a:lnTo>
                <a:lnTo>
                  <a:pt x="0" y="4538285"/>
                </a:lnTo>
                <a:lnTo>
                  <a:pt x="0" y="4505303"/>
                </a:lnTo>
                <a:lnTo>
                  <a:pt x="0" y="4505113"/>
                </a:lnTo>
                <a:lnTo>
                  <a:pt x="0" y="4493697"/>
                </a:lnTo>
                <a:lnTo>
                  <a:pt x="0" y="4415181"/>
                </a:lnTo>
                <a:lnTo>
                  <a:pt x="0" y="4344498"/>
                </a:lnTo>
                <a:lnTo>
                  <a:pt x="0" y="4290222"/>
                </a:lnTo>
                <a:lnTo>
                  <a:pt x="0" y="4262843"/>
                </a:lnTo>
                <a:lnTo>
                  <a:pt x="0" y="4256842"/>
                </a:lnTo>
                <a:lnTo>
                  <a:pt x="0" y="4252711"/>
                </a:lnTo>
                <a:lnTo>
                  <a:pt x="0" y="4219539"/>
                </a:lnTo>
                <a:lnTo>
                  <a:pt x="0" y="4208122"/>
                </a:lnTo>
                <a:lnTo>
                  <a:pt x="0" y="4207932"/>
                </a:lnTo>
                <a:lnTo>
                  <a:pt x="0" y="4186159"/>
                </a:lnTo>
                <a:lnTo>
                  <a:pt x="0" y="4129607"/>
                </a:lnTo>
                <a:lnTo>
                  <a:pt x="0" y="4102228"/>
                </a:lnTo>
                <a:lnTo>
                  <a:pt x="0" y="4058924"/>
                </a:lnTo>
                <a:lnTo>
                  <a:pt x="0" y="4051591"/>
                </a:lnTo>
                <a:lnTo>
                  <a:pt x="0" y="4047317"/>
                </a:lnTo>
                <a:lnTo>
                  <a:pt x="0" y="3977269"/>
                </a:lnTo>
                <a:lnTo>
                  <a:pt x="0" y="3971267"/>
                </a:lnTo>
                <a:lnTo>
                  <a:pt x="0" y="3943889"/>
                </a:lnTo>
                <a:lnTo>
                  <a:pt x="0" y="3922358"/>
                </a:lnTo>
                <a:lnTo>
                  <a:pt x="0" y="3900585"/>
                </a:lnTo>
                <a:lnTo>
                  <a:pt x="0" y="3890976"/>
                </a:lnTo>
                <a:lnTo>
                  <a:pt x="0" y="3888978"/>
                </a:lnTo>
                <a:lnTo>
                  <a:pt x="0" y="3816654"/>
                </a:lnTo>
                <a:lnTo>
                  <a:pt x="0" y="3766017"/>
                </a:lnTo>
                <a:lnTo>
                  <a:pt x="0" y="3761743"/>
                </a:lnTo>
                <a:lnTo>
                  <a:pt x="0" y="3754410"/>
                </a:lnTo>
                <a:lnTo>
                  <a:pt x="0" y="3732637"/>
                </a:lnTo>
                <a:lnTo>
                  <a:pt x="0" y="3675895"/>
                </a:lnTo>
                <a:lnTo>
                  <a:pt x="0" y="3658315"/>
                </a:lnTo>
                <a:lnTo>
                  <a:pt x="0" y="3605402"/>
                </a:lnTo>
                <a:lnTo>
                  <a:pt x="2" y="3447063"/>
                </a:lnTo>
                <a:lnTo>
                  <a:pt x="2" y="3406272"/>
                </a:lnTo>
                <a:lnTo>
                  <a:pt x="0" y="3406272"/>
                </a:lnTo>
                <a:lnTo>
                  <a:pt x="0" y="3390320"/>
                </a:lnTo>
                <a:lnTo>
                  <a:pt x="0" y="3362942"/>
                </a:lnTo>
                <a:lnTo>
                  <a:pt x="0" y="3356940"/>
                </a:lnTo>
                <a:lnTo>
                  <a:pt x="0" y="3319637"/>
                </a:lnTo>
                <a:lnTo>
                  <a:pt x="0" y="3308221"/>
                </a:lnTo>
                <a:lnTo>
                  <a:pt x="0" y="3286258"/>
                </a:lnTo>
                <a:lnTo>
                  <a:pt x="0" y="3172475"/>
                </a:lnTo>
                <a:lnTo>
                  <a:pt x="0" y="3120698"/>
                </a:lnTo>
                <a:lnTo>
                  <a:pt x="0" y="3109091"/>
                </a:lnTo>
                <a:lnTo>
                  <a:pt x="0" y="3093320"/>
                </a:lnTo>
                <a:lnTo>
                  <a:pt x="0" y="3077368"/>
                </a:lnTo>
                <a:lnTo>
                  <a:pt x="0" y="3071366"/>
                </a:lnTo>
                <a:lnTo>
                  <a:pt x="0" y="3038406"/>
                </a:lnTo>
                <a:lnTo>
                  <a:pt x="0" y="3022456"/>
                </a:lnTo>
                <a:lnTo>
                  <a:pt x="0" y="3000684"/>
                </a:lnTo>
                <a:lnTo>
                  <a:pt x="0" y="2989077"/>
                </a:lnTo>
                <a:lnTo>
                  <a:pt x="0" y="2948429"/>
                </a:lnTo>
                <a:lnTo>
                  <a:pt x="0" y="2823517"/>
                </a:lnTo>
                <a:lnTo>
                  <a:pt x="0" y="2807745"/>
                </a:lnTo>
                <a:lnTo>
                  <a:pt x="0" y="2796139"/>
                </a:lnTo>
                <a:lnTo>
                  <a:pt x="0" y="2752832"/>
                </a:lnTo>
                <a:lnTo>
                  <a:pt x="0" y="2703503"/>
                </a:lnTo>
                <a:lnTo>
                  <a:pt x="0" y="2666986"/>
                </a:lnTo>
                <a:lnTo>
                  <a:pt x="0" y="2662855"/>
                </a:lnTo>
                <a:lnTo>
                  <a:pt x="0" y="2629475"/>
                </a:lnTo>
                <a:lnTo>
                  <a:pt x="0" y="2584887"/>
                </a:lnTo>
                <a:lnTo>
                  <a:pt x="0" y="2510564"/>
                </a:lnTo>
                <a:lnTo>
                  <a:pt x="0" y="2506371"/>
                </a:lnTo>
                <a:lnTo>
                  <a:pt x="0" y="2381412"/>
                </a:lnTo>
                <a:lnTo>
                  <a:pt x="0" y="2369805"/>
                </a:lnTo>
                <a:lnTo>
                  <a:pt x="0" y="2354033"/>
                </a:lnTo>
                <a:lnTo>
                  <a:pt x="0" y="2348032"/>
                </a:lnTo>
                <a:lnTo>
                  <a:pt x="0" y="2343901"/>
                </a:lnTo>
                <a:lnTo>
                  <a:pt x="0" y="2299312"/>
                </a:lnTo>
                <a:lnTo>
                  <a:pt x="0" y="2299122"/>
                </a:lnTo>
                <a:lnTo>
                  <a:pt x="0" y="2220797"/>
                </a:lnTo>
                <a:lnTo>
                  <a:pt x="0" y="2209190"/>
                </a:lnTo>
                <a:lnTo>
                  <a:pt x="0" y="2193418"/>
                </a:lnTo>
                <a:lnTo>
                  <a:pt x="0" y="2138507"/>
                </a:lnTo>
                <a:lnTo>
                  <a:pt x="0" y="2084231"/>
                </a:lnTo>
                <a:lnTo>
                  <a:pt x="0" y="2068459"/>
                </a:lnTo>
                <a:lnTo>
                  <a:pt x="0" y="2062457"/>
                </a:lnTo>
                <a:lnTo>
                  <a:pt x="0" y="2056852"/>
                </a:lnTo>
                <a:lnTo>
                  <a:pt x="0" y="2050851"/>
                </a:lnTo>
                <a:lnTo>
                  <a:pt x="0" y="2035079"/>
                </a:lnTo>
                <a:lnTo>
                  <a:pt x="0" y="2013548"/>
                </a:lnTo>
                <a:lnTo>
                  <a:pt x="0" y="1980168"/>
                </a:lnTo>
                <a:lnTo>
                  <a:pt x="0" y="1923616"/>
                </a:lnTo>
                <a:lnTo>
                  <a:pt x="0" y="1907844"/>
                </a:lnTo>
                <a:lnTo>
                  <a:pt x="0" y="1896237"/>
                </a:lnTo>
                <a:lnTo>
                  <a:pt x="0" y="1852933"/>
                </a:lnTo>
                <a:lnTo>
                  <a:pt x="0" y="1845600"/>
                </a:lnTo>
                <a:lnTo>
                  <a:pt x="0" y="1771278"/>
                </a:lnTo>
                <a:lnTo>
                  <a:pt x="0" y="1767085"/>
                </a:lnTo>
                <a:lnTo>
                  <a:pt x="0" y="1765276"/>
                </a:lnTo>
                <a:lnTo>
                  <a:pt x="0" y="1749505"/>
                </a:lnTo>
                <a:lnTo>
                  <a:pt x="0" y="1737898"/>
                </a:lnTo>
                <a:lnTo>
                  <a:pt x="0" y="1694594"/>
                </a:lnTo>
                <a:lnTo>
                  <a:pt x="0" y="1684985"/>
                </a:lnTo>
                <a:lnTo>
                  <a:pt x="0" y="1610663"/>
                </a:lnTo>
                <a:lnTo>
                  <a:pt x="0" y="1560026"/>
                </a:lnTo>
                <a:lnTo>
                  <a:pt x="0" y="1526646"/>
                </a:lnTo>
                <a:lnTo>
                  <a:pt x="0" y="1481510"/>
                </a:lnTo>
                <a:lnTo>
                  <a:pt x="0" y="1469904"/>
                </a:lnTo>
                <a:lnTo>
                  <a:pt x="0" y="1454132"/>
                </a:lnTo>
                <a:lnTo>
                  <a:pt x="0" y="1452324"/>
                </a:lnTo>
                <a:lnTo>
                  <a:pt x="0" y="1448130"/>
                </a:lnTo>
                <a:lnTo>
                  <a:pt x="0" y="1399411"/>
                </a:lnTo>
                <a:lnTo>
                  <a:pt x="0" y="1263665"/>
                </a:lnTo>
                <a:lnTo>
                  <a:pt x="0" y="1200281"/>
                </a:lnTo>
                <a:lnTo>
                  <a:pt x="0" y="1184329"/>
                </a:lnTo>
                <a:lnTo>
                  <a:pt x="0" y="1168558"/>
                </a:lnTo>
                <a:lnTo>
                  <a:pt x="0" y="1162556"/>
                </a:lnTo>
                <a:lnTo>
                  <a:pt x="0" y="1156951"/>
                </a:lnTo>
                <a:lnTo>
                  <a:pt x="0" y="1150949"/>
                </a:lnTo>
                <a:lnTo>
                  <a:pt x="0" y="1113646"/>
                </a:lnTo>
                <a:lnTo>
                  <a:pt x="0" y="1080267"/>
                </a:lnTo>
                <a:lnTo>
                  <a:pt x="0" y="966484"/>
                </a:lnTo>
                <a:lnTo>
                  <a:pt x="0" y="914707"/>
                </a:lnTo>
                <a:lnTo>
                  <a:pt x="0" y="887329"/>
                </a:lnTo>
                <a:lnTo>
                  <a:pt x="0" y="871377"/>
                </a:lnTo>
                <a:lnTo>
                  <a:pt x="0" y="865375"/>
                </a:lnTo>
                <a:lnTo>
                  <a:pt x="2" y="865375"/>
                </a:lnTo>
                <a:lnTo>
                  <a:pt x="2" y="604529"/>
                </a:lnTo>
                <a:lnTo>
                  <a:pt x="2" y="318954"/>
                </a:lnTo>
                <a:lnTo>
                  <a:pt x="2" y="285575"/>
                </a:lnTo>
                <a:lnTo>
                  <a:pt x="2" y="0"/>
                </a:lnTo>
                <a:close/>
              </a:path>
            </a:pathLst>
          </a:custGeom>
          <a:solidFill>
            <a:schemeClr val="bg2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lIns="0" tIns="1280160" rIns="320040" bIns="365760" rtlCol="0" anchor="t" anchorCtr="0">
            <a:noAutofit/>
          </a:bodyPr>
          <a:lstStyle/>
          <a:p>
            <a:pPr>
              <a:lnSpc>
                <a:spcPts val="1740"/>
              </a:lnSpc>
              <a:spcAft>
                <a:spcPts val="60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DACB12A5-2797-7342-9F1C-B0D73790381C}"/>
              </a:ext>
            </a:extLst>
          </p:cNvPr>
          <p:cNvSpPr/>
          <p:nvPr userDrawn="1"/>
        </p:nvSpPr>
        <p:spPr>
          <a:xfrm rot="16200000">
            <a:off x="6859458" y="-216274"/>
            <a:ext cx="1506406" cy="7978702"/>
          </a:xfrm>
          <a:custGeom>
            <a:avLst/>
            <a:gdLst>
              <a:gd name="connsiteX0" fmla="*/ 1506406 w 1506406"/>
              <a:gd name="connsiteY0" fmla="*/ 0 h 7978702"/>
              <a:gd name="connsiteX1" fmla="*/ 1506406 w 1506406"/>
              <a:gd name="connsiteY1" fmla="*/ 66583 h 7978702"/>
              <a:gd name="connsiteX2" fmla="*/ 1506406 w 1506406"/>
              <a:gd name="connsiteY2" fmla="*/ 448162 h 7978702"/>
              <a:gd name="connsiteX3" fmla="*/ 1506406 w 1506406"/>
              <a:gd name="connsiteY3" fmla="*/ 552423 h 7978702"/>
              <a:gd name="connsiteX4" fmla="*/ 1506406 w 1506406"/>
              <a:gd name="connsiteY4" fmla="*/ 733736 h 7978702"/>
              <a:gd name="connsiteX5" fmla="*/ 1506406 w 1506406"/>
              <a:gd name="connsiteY5" fmla="*/ 767116 h 7978702"/>
              <a:gd name="connsiteX6" fmla="*/ 1506406 w 1506406"/>
              <a:gd name="connsiteY6" fmla="*/ 837997 h 7978702"/>
              <a:gd name="connsiteX7" fmla="*/ 1506406 w 1506406"/>
              <a:gd name="connsiteY7" fmla="*/ 871377 h 7978702"/>
              <a:gd name="connsiteX8" fmla="*/ 1506406 w 1506406"/>
              <a:gd name="connsiteY8" fmla="*/ 1052690 h 7978702"/>
              <a:gd name="connsiteX9" fmla="*/ 1506406 w 1506406"/>
              <a:gd name="connsiteY9" fmla="*/ 1156951 h 7978702"/>
              <a:gd name="connsiteX10" fmla="*/ 1506406 w 1506406"/>
              <a:gd name="connsiteY10" fmla="*/ 1506402 h 7978702"/>
              <a:gd name="connsiteX11" fmla="*/ 1506406 w 1506406"/>
              <a:gd name="connsiteY11" fmla="*/ 1610663 h 7978702"/>
              <a:gd name="connsiteX12" fmla="*/ 1506406 w 1506406"/>
              <a:gd name="connsiteY12" fmla="*/ 1791977 h 7978702"/>
              <a:gd name="connsiteX13" fmla="*/ 1506406 w 1506406"/>
              <a:gd name="connsiteY13" fmla="*/ 1896237 h 7978702"/>
              <a:gd name="connsiteX14" fmla="*/ 1506406 w 1506406"/>
              <a:gd name="connsiteY14" fmla="*/ 2205991 h 7978702"/>
              <a:gd name="connsiteX15" fmla="*/ 1506406 w 1506406"/>
              <a:gd name="connsiteY15" fmla="*/ 2272574 h 7978702"/>
              <a:gd name="connsiteX16" fmla="*/ 1506406 w 1506406"/>
              <a:gd name="connsiteY16" fmla="*/ 2277817 h 7978702"/>
              <a:gd name="connsiteX17" fmla="*/ 1506406 w 1506406"/>
              <a:gd name="connsiteY17" fmla="*/ 2563391 h 7978702"/>
              <a:gd name="connsiteX18" fmla="*/ 1506406 w 1506406"/>
              <a:gd name="connsiteY18" fmla="*/ 2596770 h 7978702"/>
              <a:gd name="connsiteX19" fmla="*/ 1506406 w 1506406"/>
              <a:gd name="connsiteY19" fmla="*/ 2654153 h 7978702"/>
              <a:gd name="connsiteX20" fmla="*/ 1506406 w 1506406"/>
              <a:gd name="connsiteY20" fmla="*/ 2703503 h 7978702"/>
              <a:gd name="connsiteX21" fmla="*/ 1506406 w 1506406"/>
              <a:gd name="connsiteY21" fmla="*/ 2758414 h 7978702"/>
              <a:gd name="connsiteX22" fmla="*/ 1506406 w 1506406"/>
              <a:gd name="connsiteY22" fmla="*/ 2882345 h 7978702"/>
              <a:gd name="connsiteX23" fmla="*/ 1506406 w 1506406"/>
              <a:gd name="connsiteY23" fmla="*/ 2939727 h 7978702"/>
              <a:gd name="connsiteX24" fmla="*/ 1506406 w 1506406"/>
              <a:gd name="connsiteY24" fmla="*/ 2973107 h 7978702"/>
              <a:gd name="connsiteX25" fmla="*/ 1506406 w 1506406"/>
              <a:gd name="connsiteY25" fmla="*/ 2989077 h 7978702"/>
              <a:gd name="connsiteX26" fmla="*/ 1506406 w 1506406"/>
              <a:gd name="connsiteY26" fmla="*/ 3022456 h 7978702"/>
              <a:gd name="connsiteX27" fmla="*/ 1506406 w 1506406"/>
              <a:gd name="connsiteY27" fmla="*/ 3043988 h 7978702"/>
              <a:gd name="connsiteX28" fmla="*/ 1506406 w 1506406"/>
              <a:gd name="connsiteY28" fmla="*/ 3077368 h 7978702"/>
              <a:gd name="connsiteX29" fmla="*/ 1506406 w 1506406"/>
              <a:gd name="connsiteY29" fmla="*/ 3258681 h 7978702"/>
              <a:gd name="connsiteX30" fmla="*/ 1506406 w 1506406"/>
              <a:gd name="connsiteY30" fmla="*/ 3308031 h 7978702"/>
              <a:gd name="connsiteX31" fmla="*/ 1506406 w 1506406"/>
              <a:gd name="connsiteY31" fmla="*/ 3308221 h 7978702"/>
              <a:gd name="connsiteX32" fmla="*/ 1506406 w 1506406"/>
              <a:gd name="connsiteY32" fmla="*/ 3336057 h 7978702"/>
              <a:gd name="connsiteX33" fmla="*/ 1506406 w 1506406"/>
              <a:gd name="connsiteY33" fmla="*/ 3362942 h 7978702"/>
              <a:gd name="connsiteX34" fmla="*/ 1506406 w 1506406"/>
              <a:gd name="connsiteY34" fmla="*/ 3593795 h 7978702"/>
              <a:gd name="connsiteX35" fmla="*/ 1506406 w 1506406"/>
              <a:gd name="connsiteY35" fmla="*/ 3621631 h 7978702"/>
              <a:gd name="connsiteX36" fmla="*/ 1506406 w 1506406"/>
              <a:gd name="connsiteY36" fmla="*/ 3712393 h 7978702"/>
              <a:gd name="connsiteX37" fmla="*/ 1506406 w 1506406"/>
              <a:gd name="connsiteY37" fmla="*/ 3761743 h 7978702"/>
              <a:gd name="connsiteX38" fmla="*/ 1506406 w 1506406"/>
              <a:gd name="connsiteY38" fmla="*/ 3816654 h 7978702"/>
              <a:gd name="connsiteX39" fmla="*/ 1506406 w 1506406"/>
              <a:gd name="connsiteY39" fmla="*/ 3975374 h 7978702"/>
              <a:gd name="connsiteX40" fmla="*/ 1506406 w 1506406"/>
              <a:gd name="connsiteY40" fmla="*/ 3997968 h 7978702"/>
              <a:gd name="connsiteX41" fmla="*/ 1506406 w 1506406"/>
              <a:gd name="connsiteY41" fmla="*/ 4047317 h 7978702"/>
              <a:gd name="connsiteX42" fmla="*/ 1506406 w 1506406"/>
              <a:gd name="connsiteY42" fmla="*/ 4102228 h 7978702"/>
              <a:gd name="connsiteX43" fmla="*/ 1506406 w 1506406"/>
              <a:gd name="connsiteY43" fmla="*/ 4252711 h 7978702"/>
              <a:gd name="connsiteX44" fmla="*/ 1506406 w 1506406"/>
              <a:gd name="connsiteY44" fmla="*/ 4260949 h 7978702"/>
              <a:gd name="connsiteX45" fmla="*/ 1506406 w 1506406"/>
              <a:gd name="connsiteY45" fmla="*/ 4294329 h 7978702"/>
              <a:gd name="connsiteX46" fmla="*/ 1506406 w 1506406"/>
              <a:gd name="connsiteY46" fmla="*/ 4428896 h 7978702"/>
              <a:gd name="connsiteX47" fmla="*/ 1506406 w 1506406"/>
              <a:gd name="connsiteY47" fmla="*/ 4483808 h 7978702"/>
              <a:gd name="connsiteX48" fmla="*/ 1506406 w 1506406"/>
              <a:gd name="connsiteY48" fmla="*/ 4538285 h 7978702"/>
              <a:gd name="connsiteX49" fmla="*/ 1506406 w 1506406"/>
              <a:gd name="connsiteY49" fmla="*/ 4571665 h 7978702"/>
              <a:gd name="connsiteX50" fmla="*/ 1506406 w 1506406"/>
              <a:gd name="connsiteY50" fmla="*/ 4579903 h 7978702"/>
              <a:gd name="connsiteX51" fmla="*/ 1506406 w 1506406"/>
              <a:gd name="connsiteY51" fmla="*/ 4714471 h 7978702"/>
              <a:gd name="connsiteX52" fmla="*/ 1506406 w 1506406"/>
              <a:gd name="connsiteY52" fmla="*/ 4747850 h 7978702"/>
              <a:gd name="connsiteX53" fmla="*/ 1506406 w 1506406"/>
              <a:gd name="connsiteY53" fmla="*/ 4769382 h 7978702"/>
              <a:gd name="connsiteX54" fmla="*/ 1506406 w 1506406"/>
              <a:gd name="connsiteY54" fmla="*/ 4802761 h 7978702"/>
              <a:gd name="connsiteX55" fmla="*/ 1506406 w 1506406"/>
              <a:gd name="connsiteY55" fmla="*/ 4857239 h 7978702"/>
              <a:gd name="connsiteX56" fmla="*/ 1506406 w 1506406"/>
              <a:gd name="connsiteY56" fmla="*/ 4909494 h 7978702"/>
              <a:gd name="connsiteX57" fmla="*/ 1506406 w 1506406"/>
              <a:gd name="connsiteY57" fmla="*/ 5033425 h 7978702"/>
              <a:gd name="connsiteX58" fmla="*/ 1506406 w 1506406"/>
              <a:gd name="connsiteY58" fmla="*/ 5033615 h 7978702"/>
              <a:gd name="connsiteX59" fmla="*/ 1506406 w 1506406"/>
              <a:gd name="connsiteY59" fmla="*/ 5088336 h 7978702"/>
              <a:gd name="connsiteX60" fmla="*/ 1506406 w 1506406"/>
              <a:gd name="connsiteY60" fmla="*/ 5195068 h 7978702"/>
              <a:gd name="connsiteX61" fmla="*/ 1506406 w 1506406"/>
              <a:gd name="connsiteY61" fmla="*/ 5228447 h 7978702"/>
              <a:gd name="connsiteX62" fmla="*/ 1506406 w 1506406"/>
              <a:gd name="connsiteY62" fmla="*/ 5310951 h 7978702"/>
              <a:gd name="connsiteX63" fmla="*/ 1506406 w 1506406"/>
              <a:gd name="connsiteY63" fmla="*/ 5319189 h 7978702"/>
              <a:gd name="connsiteX64" fmla="*/ 1506406 w 1506406"/>
              <a:gd name="connsiteY64" fmla="*/ 5487137 h 7978702"/>
              <a:gd name="connsiteX65" fmla="*/ 1506406 w 1506406"/>
              <a:gd name="connsiteY65" fmla="*/ 5514022 h 7978702"/>
              <a:gd name="connsiteX66" fmla="*/ 1506406 w 1506406"/>
              <a:gd name="connsiteY66" fmla="*/ 5514212 h 7978702"/>
              <a:gd name="connsiteX67" fmla="*/ 1506406 w 1506406"/>
              <a:gd name="connsiteY67" fmla="*/ 5542048 h 7978702"/>
              <a:gd name="connsiteX68" fmla="*/ 1506406 w 1506406"/>
              <a:gd name="connsiteY68" fmla="*/ 5596526 h 7978702"/>
              <a:gd name="connsiteX69" fmla="*/ 1506406 w 1506406"/>
              <a:gd name="connsiteY69" fmla="*/ 5772711 h 7978702"/>
              <a:gd name="connsiteX70" fmla="*/ 1506406 w 1506406"/>
              <a:gd name="connsiteY70" fmla="*/ 5799786 h 7978702"/>
              <a:gd name="connsiteX71" fmla="*/ 1506406 w 1506406"/>
              <a:gd name="connsiteY71" fmla="*/ 5827622 h 7978702"/>
              <a:gd name="connsiteX72" fmla="*/ 1506406 w 1506406"/>
              <a:gd name="connsiteY72" fmla="*/ 5967734 h 7978702"/>
              <a:gd name="connsiteX73" fmla="*/ 1506406 w 1506406"/>
              <a:gd name="connsiteY73" fmla="*/ 6181365 h 7978702"/>
              <a:gd name="connsiteX74" fmla="*/ 1506406 w 1506406"/>
              <a:gd name="connsiteY74" fmla="*/ 6253308 h 7978702"/>
              <a:gd name="connsiteX75" fmla="*/ 1506406 w 1506406"/>
              <a:gd name="connsiteY75" fmla="*/ 6458702 h 7978702"/>
              <a:gd name="connsiteX76" fmla="*/ 1506406 w 1506406"/>
              <a:gd name="connsiteY76" fmla="*/ 6466940 h 7978702"/>
              <a:gd name="connsiteX77" fmla="*/ 1506406 w 1506406"/>
              <a:gd name="connsiteY77" fmla="*/ 6500320 h 7978702"/>
              <a:gd name="connsiteX78" fmla="*/ 1506406 w 1506406"/>
              <a:gd name="connsiteY78" fmla="*/ 6634887 h 7978702"/>
              <a:gd name="connsiteX79" fmla="*/ 1506406 w 1506406"/>
              <a:gd name="connsiteY79" fmla="*/ 6744276 h 7978702"/>
              <a:gd name="connsiteX80" fmla="*/ 1506406 w 1506406"/>
              <a:gd name="connsiteY80" fmla="*/ 6777656 h 7978702"/>
              <a:gd name="connsiteX81" fmla="*/ 1506406 w 1506406"/>
              <a:gd name="connsiteY81" fmla="*/ 6785894 h 7978702"/>
              <a:gd name="connsiteX82" fmla="*/ 1506406 w 1506406"/>
              <a:gd name="connsiteY82" fmla="*/ 6920462 h 7978702"/>
              <a:gd name="connsiteX83" fmla="*/ 1506406 w 1506406"/>
              <a:gd name="connsiteY83" fmla="*/ 6953841 h 7978702"/>
              <a:gd name="connsiteX84" fmla="*/ 1506406 w 1506406"/>
              <a:gd name="connsiteY84" fmla="*/ 7063230 h 7978702"/>
              <a:gd name="connsiteX85" fmla="*/ 1506406 w 1506406"/>
              <a:gd name="connsiteY85" fmla="*/ 7239416 h 7978702"/>
              <a:gd name="connsiteX86" fmla="*/ 1506406 w 1506406"/>
              <a:gd name="connsiteY86" fmla="*/ 7239606 h 7978702"/>
              <a:gd name="connsiteX87" fmla="*/ 1506406 w 1506406"/>
              <a:gd name="connsiteY87" fmla="*/ 7516942 h 7978702"/>
              <a:gd name="connsiteX88" fmla="*/ 1506406 w 1506406"/>
              <a:gd name="connsiteY88" fmla="*/ 7525180 h 7978702"/>
              <a:gd name="connsiteX89" fmla="*/ 1506406 w 1506406"/>
              <a:gd name="connsiteY89" fmla="*/ 7693128 h 7978702"/>
              <a:gd name="connsiteX90" fmla="*/ 1506406 w 1506406"/>
              <a:gd name="connsiteY90" fmla="*/ 7802517 h 7978702"/>
              <a:gd name="connsiteX91" fmla="*/ 1506406 w 1506406"/>
              <a:gd name="connsiteY91" fmla="*/ 7978702 h 7978702"/>
              <a:gd name="connsiteX92" fmla="*/ 1499092 w 1506406"/>
              <a:gd name="connsiteY92" fmla="*/ 7978702 h 7978702"/>
              <a:gd name="connsiteX93" fmla="*/ 0 w 1506406"/>
              <a:gd name="connsiteY93" fmla="*/ 7153207 h 7978702"/>
              <a:gd name="connsiteX94" fmla="*/ 0 w 1506406"/>
              <a:gd name="connsiteY94" fmla="*/ 7063230 h 7978702"/>
              <a:gd name="connsiteX95" fmla="*/ 0 w 1506406"/>
              <a:gd name="connsiteY95" fmla="*/ 6867633 h 7978702"/>
              <a:gd name="connsiteX96" fmla="*/ 0 w 1506406"/>
              <a:gd name="connsiteY96" fmla="*/ 6777656 h 7978702"/>
              <a:gd name="connsiteX97" fmla="*/ 0 w 1506406"/>
              <a:gd name="connsiteY97" fmla="*/ 6744276 h 7978702"/>
              <a:gd name="connsiteX98" fmla="*/ 0 w 1506406"/>
              <a:gd name="connsiteY98" fmla="*/ 6699688 h 7978702"/>
              <a:gd name="connsiteX99" fmla="*/ 0 w 1506406"/>
              <a:gd name="connsiteY99" fmla="*/ 6458702 h 7978702"/>
              <a:gd name="connsiteX100" fmla="*/ 0 w 1506406"/>
              <a:gd name="connsiteY100" fmla="*/ 6414113 h 7978702"/>
              <a:gd name="connsiteX101" fmla="*/ 0 w 1506406"/>
              <a:gd name="connsiteY101" fmla="*/ 6413923 h 7978702"/>
              <a:gd name="connsiteX102" fmla="*/ 0 w 1506406"/>
              <a:gd name="connsiteY102" fmla="*/ 6253308 h 7978702"/>
              <a:gd name="connsiteX103" fmla="*/ 0 w 1506406"/>
              <a:gd name="connsiteY103" fmla="*/ 6128349 h 7978702"/>
              <a:gd name="connsiteX104" fmla="*/ 0 w 1506406"/>
              <a:gd name="connsiteY104" fmla="*/ 6094969 h 7978702"/>
              <a:gd name="connsiteX105" fmla="*/ 0 w 1506406"/>
              <a:gd name="connsiteY105" fmla="*/ 5967734 h 7978702"/>
              <a:gd name="connsiteX106" fmla="*/ 0 w 1506406"/>
              <a:gd name="connsiteY106" fmla="*/ 5960401 h 7978702"/>
              <a:gd name="connsiteX107" fmla="*/ 0 w 1506406"/>
              <a:gd name="connsiteY107" fmla="*/ 5809395 h 7978702"/>
              <a:gd name="connsiteX108" fmla="*/ 0 w 1506406"/>
              <a:gd name="connsiteY108" fmla="*/ 5799786 h 7978702"/>
              <a:gd name="connsiteX109" fmla="*/ 0 w 1506406"/>
              <a:gd name="connsiteY109" fmla="*/ 5674827 h 7978702"/>
              <a:gd name="connsiteX110" fmla="*/ 0 w 1506406"/>
              <a:gd name="connsiteY110" fmla="*/ 5641447 h 7978702"/>
              <a:gd name="connsiteX111" fmla="*/ 0 w 1506406"/>
              <a:gd name="connsiteY111" fmla="*/ 5514212 h 7978702"/>
              <a:gd name="connsiteX112" fmla="*/ 2 w 1506406"/>
              <a:gd name="connsiteY112" fmla="*/ 5355873 h 7978702"/>
              <a:gd name="connsiteX113" fmla="*/ 2 w 1506406"/>
              <a:gd name="connsiteY113" fmla="*/ 5315082 h 7978702"/>
              <a:gd name="connsiteX114" fmla="*/ 0 w 1506406"/>
              <a:gd name="connsiteY114" fmla="*/ 5315082 h 7978702"/>
              <a:gd name="connsiteX115" fmla="*/ 0 w 1506406"/>
              <a:gd name="connsiteY115" fmla="*/ 5228447 h 7978702"/>
              <a:gd name="connsiteX116" fmla="*/ 0 w 1506406"/>
              <a:gd name="connsiteY116" fmla="*/ 5195068 h 7978702"/>
              <a:gd name="connsiteX117" fmla="*/ 0 w 1506406"/>
              <a:gd name="connsiteY117" fmla="*/ 5029508 h 7978702"/>
              <a:gd name="connsiteX118" fmla="*/ 0 w 1506406"/>
              <a:gd name="connsiteY118" fmla="*/ 5002130 h 7978702"/>
              <a:gd name="connsiteX119" fmla="*/ 0 w 1506406"/>
              <a:gd name="connsiteY119" fmla="*/ 4947216 h 7978702"/>
              <a:gd name="connsiteX120" fmla="*/ 0 w 1506406"/>
              <a:gd name="connsiteY120" fmla="*/ 4909494 h 7978702"/>
              <a:gd name="connsiteX121" fmla="*/ 0 w 1506406"/>
              <a:gd name="connsiteY121" fmla="*/ 4857239 h 7978702"/>
              <a:gd name="connsiteX122" fmla="*/ 0 w 1506406"/>
              <a:gd name="connsiteY122" fmla="*/ 4716555 h 7978702"/>
              <a:gd name="connsiteX123" fmla="*/ 0 w 1506406"/>
              <a:gd name="connsiteY123" fmla="*/ 4661642 h 7978702"/>
              <a:gd name="connsiteX124" fmla="*/ 0 w 1506406"/>
              <a:gd name="connsiteY124" fmla="*/ 4575796 h 7978702"/>
              <a:gd name="connsiteX125" fmla="*/ 0 w 1506406"/>
              <a:gd name="connsiteY125" fmla="*/ 4571665 h 7978702"/>
              <a:gd name="connsiteX126" fmla="*/ 0 w 1506406"/>
              <a:gd name="connsiteY126" fmla="*/ 4538285 h 7978702"/>
              <a:gd name="connsiteX127" fmla="*/ 0 w 1506406"/>
              <a:gd name="connsiteY127" fmla="*/ 4493697 h 7978702"/>
              <a:gd name="connsiteX128" fmla="*/ 0 w 1506406"/>
              <a:gd name="connsiteY128" fmla="*/ 4415181 h 7978702"/>
              <a:gd name="connsiteX129" fmla="*/ 0 w 1506406"/>
              <a:gd name="connsiteY129" fmla="*/ 4290222 h 7978702"/>
              <a:gd name="connsiteX130" fmla="*/ 0 w 1506406"/>
              <a:gd name="connsiteY130" fmla="*/ 4262843 h 7978702"/>
              <a:gd name="connsiteX131" fmla="*/ 0 w 1506406"/>
              <a:gd name="connsiteY131" fmla="*/ 4256842 h 7978702"/>
              <a:gd name="connsiteX132" fmla="*/ 0 w 1506406"/>
              <a:gd name="connsiteY132" fmla="*/ 4252711 h 7978702"/>
              <a:gd name="connsiteX133" fmla="*/ 0 w 1506406"/>
              <a:gd name="connsiteY133" fmla="*/ 4208122 h 7978702"/>
              <a:gd name="connsiteX134" fmla="*/ 0 w 1506406"/>
              <a:gd name="connsiteY134" fmla="*/ 4207932 h 7978702"/>
              <a:gd name="connsiteX135" fmla="*/ 0 w 1506406"/>
              <a:gd name="connsiteY135" fmla="*/ 4129607 h 7978702"/>
              <a:gd name="connsiteX136" fmla="*/ 0 w 1506406"/>
              <a:gd name="connsiteY136" fmla="*/ 4102228 h 7978702"/>
              <a:gd name="connsiteX137" fmla="*/ 0 w 1506406"/>
              <a:gd name="connsiteY137" fmla="*/ 4047317 h 7978702"/>
              <a:gd name="connsiteX138" fmla="*/ 0 w 1506406"/>
              <a:gd name="connsiteY138" fmla="*/ 3977269 h 7978702"/>
              <a:gd name="connsiteX139" fmla="*/ 0 w 1506406"/>
              <a:gd name="connsiteY139" fmla="*/ 3971267 h 7978702"/>
              <a:gd name="connsiteX140" fmla="*/ 0 w 1506406"/>
              <a:gd name="connsiteY140" fmla="*/ 3943889 h 7978702"/>
              <a:gd name="connsiteX141" fmla="*/ 0 w 1506406"/>
              <a:gd name="connsiteY141" fmla="*/ 3922358 h 7978702"/>
              <a:gd name="connsiteX142" fmla="*/ 0 w 1506406"/>
              <a:gd name="connsiteY142" fmla="*/ 3888978 h 7978702"/>
              <a:gd name="connsiteX143" fmla="*/ 0 w 1506406"/>
              <a:gd name="connsiteY143" fmla="*/ 3816654 h 7978702"/>
              <a:gd name="connsiteX144" fmla="*/ 0 w 1506406"/>
              <a:gd name="connsiteY144" fmla="*/ 3761743 h 7978702"/>
              <a:gd name="connsiteX145" fmla="*/ 0 w 1506406"/>
              <a:gd name="connsiteY145" fmla="*/ 3754410 h 7978702"/>
              <a:gd name="connsiteX146" fmla="*/ 0 w 1506406"/>
              <a:gd name="connsiteY146" fmla="*/ 3675895 h 7978702"/>
              <a:gd name="connsiteX147" fmla="*/ 0 w 1506406"/>
              <a:gd name="connsiteY147" fmla="*/ 3658315 h 7978702"/>
              <a:gd name="connsiteX148" fmla="*/ 0 w 1506406"/>
              <a:gd name="connsiteY148" fmla="*/ 3603404 h 7978702"/>
              <a:gd name="connsiteX149" fmla="*/ 0 w 1506406"/>
              <a:gd name="connsiteY149" fmla="*/ 3593795 h 7978702"/>
              <a:gd name="connsiteX150" fmla="*/ 0 w 1506406"/>
              <a:gd name="connsiteY150" fmla="*/ 3468836 h 7978702"/>
              <a:gd name="connsiteX151" fmla="*/ 0 w 1506406"/>
              <a:gd name="connsiteY151" fmla="*/ 3435456 h 7978702"/>
              <a:gd name="connsiteX152" fmla="*/ 0 w 1506406"/>
              <a:gd name="connsiteY152" fmla="*/ 3390320 h 7978702"/>
              <a:gd name="connsiteX153" fmla="*/ 0 w 1506406"/>
              <a:gd name="connsiteY153" fmla="*/ 3362942 h 7978702"/>
              <a:gd name="connsiteX154" fmla="*/ 0 w 1506406"/>
              <a:gd name="connsiteY154" fmla="*/ 3356940 h 7978702"/>
              <a:gd name="connsiteX155" fmla="*/ 0 w 1506406"/>
              <a:gd name="connsiteY155" fmla="*/ 3308221 h 7978702"/>
              <a:gd name="connsiteX156" fmla="*/ 0 w 1506406"/>
              <a:gd name="connsiteY156" fmla="*/ 3172475 h 7978702"/>
              <a:gd name="connsiteX157" fmla="*/ 0 w 1506406"/>
              <a:gd name="connsiteY157" fmla="*/ 3109091 h 7978702"/>
              <a:gd name="connsiteX158" fmla="*/ 0 w 1506406"/>
              <a:gd name="connsiteY158" fmla="*/ 3077368 h 7978702"/>
              <a:gd name="connsiteX159" fmla="*/ 0 w 1506406"/>
              <a:gd name="connsiteY159" fmla="*/ 3071366 h 7978702"/>
              <a:gd name="connsiteX160" fmla="*/ 0 w 1506406"/>
              <a:gd name="connsiteY160" fmla="*/ 3022456 h 7978702"/>
              <a:gd name="connsiteX161" fmla="*/ 0 w 1506406"/>
              <a:gd name="connsiteY161" fmla="*/ 2989077 h 7978702"/>
              <a:gd name="connsiteX162" fmla="*/ 0 w 1506406"/>
              <a:gd name="connsiteY162" fmla="*/ 2823517 h 7978702"/>
              <a:gd name="connsiteX163" fmla="*/ 0 w 1506406"/>
              <a:gd name="connsiteY163" fmla="*/ 2796139 h 7978702"/>
              <a:gd name="connsiteX164" fmla="*/ 0 w 1506406"/>
              <a:gd name="connsiteY164" fmla="*/ 2703503 h 7978702"/>
              <a:gd name="connsiteX165" fmla="*/ 0 w 1506406"/>
              <a:gd name="connsiteY165" fmla="*/ 2510564 h 7978702"/>
              <a:gd name="connsiteX166" fmla="*/ 0 w 1506406"/>
              <a:gd name="connsiteY166" fmla="*/ 2369805 h 7978702"/>
              <a:gd name="connsiteX167" fmla="*/ 0 w 1506406"/>
              <a:gd name="connsiteY167" fmla="*/ 2209190 h 7978702"/>
              <a:gd name="connsiteX168" fmla="*/ 0 w 1506406"/>
              <a:gd name="connsiteY168" fmla="*/ 2084231 h 7978702"/>
              <a:gd name="connsiteX169" fmla="*/ 0 w 1506406"/>
              <a:gd name="connsiteY169" fmla="*/ 2056852 h 7978702"/>
              <a:gd name="connsiteX170" fmla="*/ 0 w 1506406"/>
              <a:gd name="connsiteY170" fmla="*/ 2050851 h 7978702"/>
              <a:gd name="connsiteX171" fmla="*/ 0 w 1506406"/>
              <a:gd name="connsiteY171" fmla="*/ 1923616 h 7978702"/>
              <a:gd name="connsiteX172" fmla="*/ 0 w 1506406"/>
              <a:gd name="connsiteY172" fmla="*/ 1896237 h 7978702"/>
              <a:gd name="connsiteX173" fmla="*/ 0 w 1506406"/>
              <a:gd name="connsiteY173" fmla="*/ 1771278 h 7978702"/>
              <a:gd name="connsiteX174" fmla="*/ 0 w 1506406"/>
              <a:gd name="connsiteY174" fmla="*/ 1765276 h 7978702"/>
              <a:gd name="connsiteX175" fmla="*/ 0 w 1506406"/>
              <a:gd name="connsiteY175" fmla="*/ 1737898 h 7978702"/>
              <a:gd name="connsiteX176" fmla="*/ 0 w 1506406"/>
              <a:gd name="connsiteY176" fmla="*/ 1610663 h 7978702"/>
              <a:gd name="connsiteX177" fmla="*/ 0 w 1506406"/>
              <a:gd name="connsiteY177" fmla="*/ 1469904 h 7978702"/>
              <a:gd name="connsiteX178" fmla="*/ 0 w 1506406"/>
              <a:gd name="connsiteY178" fmla="*/ 1452324 h 7978702"/>
              <a:gd name="connsiteX179" fmla="*/ 0 w 1506406"/>
              <a:gd name="connsiteY179" fmla="*/ 1184329 h 7978702"/>
              <a:gd name="connsiteX180" fmla="*/ 0 w 1506406"/>
              <a:gd name="connsiteY180" fmla="*/ 1156951 h 7978702"/>
              <a:gd name="connsiteX181" fmla="*/ 0 w 1506406"/>
              <a:gd name="connsiteY181" fmla="*/ 1150949 h 7978702"/>
              <a:gd name="connsiteX182" fmla="*/ 0 w 1506406"/>
              <a:gd name="connsiteY182" fmla="*/ 966484 h 7978702"/>
              <a:gd name="connsiteX183" fmla="*/ 0 w 1506406"/>
              <a:gd name="connsiteY183" fmla="*/ 871377 h 7978702"/>
              <a:gd name="connsiteX184" fmla="*/ 0 w 1506406"/>
              <a:gd name="connsiteY184" fmla="*/ 865375 h 7978702"/>
              <a:gd name="connsiteX185" fmla="*/ 2 w 1506406"/>
              <a:gd name="connsiteY185" fmla="*/ 865375 h 7978702"/>
              <a:gd name="connsiteX186" fmla="*/ 2 w 1506406"/>
              <a:gd name="connsiteY186" fmla="*/ 604529 h 7978702"/>
              <a:gd name="connsiteX187" fmla="*/ 2 w 1506406"/>
              <a:gd name="connsiteY187" fmla="*/ 318954 h 7978702"/>
              <a:gd name="connsiteX188" fmla="*/ 2 w 1506406"/>
              <a:gd name="connsiteY188" fmla="*/ 285575 h 7978702"/>
              <a:gd name="connsiteX189" fmla="*/ 2 w 1506406"/>
              <a:gd name="connsiteY189" fmla="*/ 0 h 7978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1506406" h="7978702">
                <a:moveTo>
                  <a:pt x="1506406" y="0"/>
                </a:moveTo>
                <a:lnTo>
                  <a:pt x="1506406" y="66583"/>
                </a:lnTo>
                <a:lnTo>
                  <a:pt x="1506406" y="448162"/>
                </a:lnTo>
                <a:lnTo>
                  <a:pt x="1506406" y="552423"/>
                </a:lnTo>
                <a:lnTo>
                  <a:pt x="1506406" y="733736"/>
                </a:lnTo>
                <a:lnTo>
                  <a:pt x="1506406" y="767116"/>
                </a:lnTo>
                <a:lnTo>
                  <a:pt x="1506406" y="837997"/>
                </a:lnTo>
                <a:lnTo>
                  <a:pt x="1506406" y="871377"/>
                </a:lnTo>
                <a:lnTo>
                  <a:pt x="1506406" y="1052690"/>
                </a:lnTo>
                <a:lnTo>
                  <a:pt x="1506406" y="1156951"/>
                </a:lnTo>
                <a:lnTo>
                  <a:pt x="1506406" y="1506402"/>
                </a:lnTo>
                <a:lnTo>
                  <a:pt x="1506406" y="1610663"/>
                </a:lnTo>
                <a:lnTo>
                  <a:pt x="1506406" y="1791977"/>
                </a:lnTo>
                <a:lnTo>
                  <a:pt x="1506406" y="1896237"/>
                </a:lnTo>
                <a:lnTo>
                  <a:pt x="1506406" y="2205991"/>
                </a:lnTo>
                <a:lnTo>
                  <a:pt x="1506406" y="2272574"/>
                </a:lnTo>
                <a:lnTo>
                  <a:pt x="1506406" y="2277817"/>
                </a:lnTo>
                <a:lnTo>
                  <a:pt x="1506406" y="2563391"/>
                </a:lnTo>
                <a:lnTo>
                  <a:pt x="1506406" y="2596770"/>
                </a:lnTo>
                <a:lnTo>
                  <a:pt x="1506406" y="2654153"/>
                </a:lnTo>
                <a:lnTo>
                  <a:pt x="1506406" y="2703503"/>
                </a:lnTo>
                <a:lnTo>
                  <a:pt x="1506406" y="2758414"/>
                </a:lnTo>
                <a:lnTo>
                  <a:pt x="1506406" y="2882345"/>
                </a:lnTo>
                <a:lnTo>
                  <a:pt x="1506406" y="2939727"/>
                </a:lnTo>
                <a:lnTo>
                  <a:pt x="1506406" y="2973107"/>
                </a:lnTo>
                <a:lnTo>
                  <a:pt x="1506406" y="2989077"/>
                </a:lnTo>
                <a:lnTo>
                  <a:pt x="1506406" y="3022456"/>
                </a:lnTo>
                <a:lnTo>
                  <a:pt x="1506406" y="3043988"/>
                </a:lnTo>
                <a:lnTo>
                  <a:pt x="1506406" y="3077368"/>
                </a:lnTo>
                <a:lnTo>
                  <a:pt x="1506406" y="3258681"/>
                </a:lnTo>
                <a:lnTo>
                  <a:pt x="1506406" y="3308031"/>
                </a:lnTo>
                <a:lnTo>
                  <a:pt x="1506406" y="3308221"/>
                </a:lnTo>
                <a:lnTo>
                  <a:pt x="1506406" y="3336057"/>
                </a:lnTo>
                <a:lnTo>
                  <a:pt x="1506406" y="3362942"/>
                </a:lnTo>
                <a:lnTo>
                  <a:pt x="1506406" y="3593795"/>
                </a:lnTo>
                <a:lnTo>
                  <a:pt x="1506406" y="3621631"/>
                </a:lnTo>
                <a:lnTo>
                  <a:pt x="1506406" y="3712393"/>
                </a:lnTo>
                <a:lnTo>
                  <a:pt x="1506406" y="3761743"/>
                </a:lnTo>
                <a:lnTo>
                  <a:pt x="1506406" y="3816654"/>
                </a:lnTo>
                <a:lnTo>
                  <a:pt x="1506406" y="3975374"/>
                </a:lnTo>
                <a:lnTo>
                  <a:pt x="1506406" y="3997968"/>
                </a:lnTo>
                <a:lnTo>
                  <a:pt x="1506406" y="4047317"/>
                </a:lnTo>
                <a:lnTo>
                  <a:pt x="1506406" y="4102228"/>
                </a:lnTo>
                <a:lnTo>
                  <a:pt x="1506406" y="4252711"/>
                </a:lnTo>
                <a:lnTo>
                  <a:pt x="1506406" y="4260949"/>
                </a:lnTo>
                <a:lnTo>
                  <a:pt x="1506406" y="4294329"/>
                </a:lnTo>
                <a:lnTo>
                  <a:pt x="1506406" y="4428896"/>
                </a:lnTo>
                <a:lnTo>
                  <a:pt x="1506406" y="4483808"/>
                </a:lnTo>
                <a:lnTo>
                  <a:pt x="1506406" y="4538285"/>
                </a:lnTo>
                <a:lnTo>
                  <a:pt x="1506406" y="4571665"/>
                </a:lnTo>
                <a:lnTo>
                  <a:pt x="1506406" y="4579903"/>
                </a:lnTo>
                <a:lnTo>
                  <a:pt x="1506406" y="4714471"/>
                </a:lnTo>
                <a:lnTo>
                  <a:pt x="1506406" y="4747850"/>
                </a:lnTo>
                <a:lnTo>
                  <a:pt x="1506406" y="4769382"/>
                </a:lnTo>
                <a:lnTo>
                  <a:pt x="1506406" y="4802761"/>
                </a:lnTo>
                <a:lnTo>
                  <a:pt x="1506406" y="4857239"/>
                </a:lnTo>
                <a:lnTo>
                  <a:pt x="1506406" y="4909494"/>
                </a:lnTo>
                <a:lnTo>
                  <a:pt x="1506406" y="5033425"/>
                </a:lnTo>
                <a:lnTo>
                  <a:pt x="1506406" y="5033615"/>
                </a:lnTo>
                <a:lnTo>
                  <a:pt x="1506406" y="5088336"/>
                </a:lnTo>
                <a:lnTo>
                  <a:pt x="1506406" y="5195068"/>
                </a:lnTo>
                <a:lnTo>
                  <a:pt x="1506406" y="5228447"/>
                </a:lnTo>
                <a:lnTo>
                  <a:pt x="1506406" y="5310951"/>
                </a:lnTo>
                <a:lnTo>
                  <a:pt x="1506406" y="5319189"/>
                </a:lnTo>
                <a:lnTo>
                  <a:pt x="1506406" y="5487137"/>
                </a:lnTo>
                <a:lnTo>
                  <a:pt x="1506406" y="5514022"/>
                </a:lnTo>
                <a:lnTo>
                  <a:pt x="1506406" y="5514212"/>
                </a:lnTo>
                <a:lnTo>
                  <a:pt x="1506406" y="5542048"/>
                </a:lnTo>
                <a:lnTo>
                  <a:pt x="1506406" y="5596526"/>
                </a:lnTo>
                <a:lnTo>
                  <a:pt x="1506406" y="5772711"/>
                </a:lnTo>
                <a:lnTo>
                  <a:pt x="1506406" y="5799786"/>
                </a:lnTo>
                <a:lnTo>
                  <a:pt x="1506406" y="5827622"/>
                </a:lnTo>
                <a:lnTo>
                  <a:pt x="1506406" y="5967734"/>
                </a:lnTo>
                <a:lnTo>
                  <a:pt x="1506406" y="6181365"/>
                </a:lnTo>
                <a:lnTo>
                  <a:pt x="1506406" y="6253308"/>
                </a:lnTo>
                <a:lnTo>
                  <a:pt x="1506406" y="6458702"/>
                </a:lnTo>
                <a:lnTo>
                  <a:pt x="1506406" y="6466940"/>
                </a:lnTo>
                <a:lnTo>
                  <a:pt x="1506406" y="6500320"/>
                </a:lnTo>
                <a:lnTo>
                  <a:pt x="1506406" y="6634887"/>
                </a:lnTo>
                <a:lnTo>
                  <a:pt x="1506406" y="6744276"/>
                </a:lnTo>
                <a:lnTo>
                  <a:pt x="1506406" y="6777656"/>
                </a:lnTo>
                <a:lnTo>
                  <a:pt x="1506406" y="6785894"/>
                </a:lnTo>
                <a:lnTo>
                  <a:pt x="1506406" y="6920462"/>
                </a:lnTo>
                <a:lnTo>
                  <a:pt x="1506406" y="6953841"/>
                </a:lnTo>
                <a:lnTo>
                  <a:pt x="1506406" y="7063230"/>
                </a:lnTo>
                <a:lnTo>
                  <a:pt x="1506406" y="7239416"/>
                </a:lnTo>
                <a:lnTo>
                  <a:pt x="1506406" y="7239606"/>
                </a:lnTo>
                <a:lnTo>
                  <a:pt x="1506406" y="7516942"/>
                </a:lnTo>
                <a:lnTo>
                  <a:pt x="1506406" y="7525180"/>
                </a:lnTo>
                <a:lnTo>
                  <a:pt x="1506406" y="7693128"/>
                </a:lnTo>
                <a:lnTo>
                  <a:pt x="1506406" y="7802517"/>
                </a:lnTo>
                <a:lnTo>
                  <a:pt x="1506406" y="7978702"/>
                </a:lnTo>
                <a:lnTo>
                  <a:pt x="1499092" y="7978702"/>
                </a:lnTo>
                <a:lnTo>
                  <a:pt x="0" y="7153207"/>
                </a:lnTo>
                <a:lnTo>
                  <a:pt x="0" y="7063230"/>
                </a:lnTo>
                <a:lnTo>
                  <a:pt x="0" y="6867633"/>
                </a:lnTo>
                <a:lnTo>
                  <a:pt x="0" y="6777656"/>
                </a:lnTo>
                <a:lnTo>
                  <a:pt x="0" y="6744276"/>
                </a:lnTo>
                <a:lnTo>
                  <a:pt x="0" y="6699688"/>
                </a:lnTo>
                <a:lnTo>
                  <a:pt x="0" y="6458702"/>
                </a:lnTo>
                <a:lnTo>
                  <a:pt x="0" y="6414113"/>
                </a:lnTo>
                <a:lnTo>
                  <a:pt x="0" y="6413923"/>
                </a:lnTo>
                <a:lnTo>
                  <a:pt x="0" y="6253308"/>
                </a:lnTo>
                <a:lnTo>
                  <a:pt x="0" y="6128349"/>
                </a:lnTo>
                <a:lnTo>
                  <a:pt x="0" y="6094969"/>
                </a:lnTo>
                <a:lnTo>
                  <a:pt x="0" y="5967734"/>
                </a:lnTo>
                <a:lnTo>
                  <a:pt x="0" y="5960401"/>
                </a:lnTo>
                <a:lnTo>
                  <a:pt x="0" y="5809395"/>
                </a:lnTo>
                <a:lnTo>
                  <a:pt x="0" y="5799786"/>
                </a:lnTo>
                <a:lnTo>
                  <a:pt x="0" y="5674827"/>
                </a:lnTo>
                <a:lnTo>
                  <a:pt x="0" y="5641447"/>
                </a:lnTo>
                <a:lnTo>
                  <a:pt x="0" y="5514212"/>
                </a:lnTo>
                <a:lnTo>
                  <a:pt x="2" y="5355873"/>
                </a:lnTo>
                <a:lnTo>
                  <a:pt x="2" y="5315082"/>
                </a:lnTo>
                <a:lnTo>
                  <a:pt x="0" y="5315082"/>
                </a:lnTo>
                <a:lnTo>
                  <a:pt x="0" y="5228447"/>
                </a:lnTo>
                <a:lnTo>
                  <a:pt x="0" y="5195068"/>
                </a:lnTo>
                <a:lnTo>
                  <a:pt x="0" y="5029508"/>
                </a:lnTo>
                <a:lnTo>
                  <a:pt x="0" y="5002130"/>
                </a:lnTo>
                <a:lnTo>
                  <a:pt x="0" y="4947216"/>
                </a:lnTo>
                <a:lnTo>
                  <a:pt x="0" y="4909494"/>
                </a:lnTo>
                <a:lnTo>
                  <a:pt x="0" y="4857239"/>
                </a:lnTo>
                <a:lnTo>
                  <a:pt x="0" y="4716555"/>
                </a:lnTo>
                <a:lnTo>
                  <a:pt x="0" y="4661642"/>
                </a:lnTo>
                <a:lnTo>
                  <a:pt x="0" y="4575796"/>
                </a:lnTo>
                <a:lnTo>
                  <a:pt x="0" y="4571665"/>
                </a:lnTo>
                <a:lnTo>
                  <a:pt x="0" y="4538285"/>
                </a:lnTo>
                <a:lnTo>
                  <a:pt x="0" y="4493697"/>
                </a:lnTo>
                <a:lnTo>
                  <a:pt x="0" y="4415181"/>
                </a:lnTo>
                <a:lnTo>
                  <a:pt x="0" y="4290222"/>
                </a:lnTo>
                <a:lnTo>
                  <a:pt x="0" y="4262843"/>
                </a:lnTo>
                <a:lnTo>
                  <a:pt x="0" y="4256842"/>
                </a:lnTo>
                <a:lnTo>
                  <a:pt x="0" y="4252711"/>
                </a:lnTo>
                <a:lnTo>
                  <a:pt x="0" y="4208122"/>
                </a:lnTo>
                <a:lnTo>
                  <a:pt x="0" y="4207932"/>
                </a:lnTo>
                <a:lnTo>
                  <a:pt x="0" y="4129607"/>
                </a:lnTo>
                <a:lnTo>
                  <a:pt x="0" y="4102228"/>
                </a:lnTo>
                <a:lnTo>
                  <a:pt x="0" y="4047317"/>
                </a:lnTo>
                <a:lnTo>
                  <a:pt x="0" y="3977269"/>
                </a:lnTo>
                <a:lnTo>
                  <a:pt x="0" y="3971267"/>
                </a:lnTo>
                <a:lnTo>
                  <a:pt x="0" y="3943889"/>
                </a:lnTo>
                <a:lnTo>
                  <a:pt x="0" y="3922358"/>
                </a:lnTo>
                <a:lnTo>
                  <a:pt x="0" y="3888978"/>
                </a:lnTo>
                <a:lnTo>
                  <a:pt x="0" y="3816654"/>
                </a:lnTo>
                <a:lnTo>
                  <a:pt x="0" y="3761743"/>
                </a:lnTo>
                <a:lnTo>
                  <a:pt x="0" y="3754410"/>
                </a:lnTo>
                <a:lnTo>
                  <a:pt x="0" y="3675895"/>
                </a:lnTo>
                <a:lnTo>
                  <a:pt x="0" y="3658315"/>
                </a:lnTo>
                <a:lnTo>
                  <a:pt x="0" y="3603404"/>
                </a:lnTo>
                <a:lnTo>
                  <a:pt x="0" y="3593795"/>
                </a:lnTo>
                <a:lnTo>
                  <a:pt x="0" y="3468836"/>
                </a:lnTo>
                <a:lnTo>
                  <a:pt x="0" y="3435456"/>
                </a:lnTo>
                <a:lnTo>
                  <a:pt x="0" y="3390320"/>
                </a:lnTo>
                <a:lnTo>
                  <a:pt x="0" y="3362942"/>
                </a:lnTo>
                <a:lnTo>
                  <a:pt x="0" y="3356940"/>
                </a:lnTo>
                <a:lnTo>
                  <a:pt x="0" y="3308221"/>
                </a:lnTo>
                <a:lnTo>
                  <a:pt x="0" y="3172475"/>
                </a:lnTo>
                <a:lnTo>
                  <a:pt x="0" y="3109091"/>
                </a:lnTo>
                <a:lnTo>
                  <a:pt x="0" y="3077368"/>
                </a:lnTo>
                <a:lnTo>
                  <a:pt x="0" y="3071366"/>
                </a:lnTo>
                <a:lnTo>
                  <a:pt x="0" y="3022456"/>
                </a:lnTo>
                <a:lnTo>
                  <a:pt x="0" y="2989077"/>
                </a:lnTo>
                <a:lnTo>
                  <a:pt x="0" y="2823517"/>
                </a:lnTo>
                <a:lnTo>
                  <a:pt x="0" y="2796139"/>
                </a:lnTo>
                <a:lnTo>
                  <a:pt x="0" y="2703503"/>
                </a:lnTo>
                <a:lnTo>
                  <a:pt x="0" y="2510564"/>
                </a:lnTo>
                <a:lnTo>
                  <a:pt x="0" y="2369805"/>
                </a:lnTo>
                <a:lnTo>
                  <a:pt x="0" y="2209190"/>
                </a:lnTo>
                <a:lnTo>
                  <a:pt x="0" y="2084231"/>
                </a:lnTo>
                <a:lnTo>
                  <a:pt x="0" y="2056852"/>
                </a:lnTo>
                <a:lnTo>
                  <a:pt x="0" y="2050851"/>
                </a:lnTo>
                <a:lnTo>
                  <a:pt x="0" y="1923616"/>
                </a:lnTo>
                <a:lnTo>
                  <a:pt x="0" y="1896237"/>
                </a:lnTo>
                <a:lnTo>
                  <a:pt x="0" y="1771278"/>
                </a:lnTo>
                <a:lnTo>
                  <a:pt x="0" y="1765276"/>
                </a:lnTo>
                <a:lnTo>
                  <a:pt x="0" y="1737898"/>
                </a:lnTo>
                <a:lnTo>
                  <a:pt x="0" y="1610663"/>
                </a:lnTo>
                <a:lnTo>
                  <a:pt x="0" y="1469904"/>
                </a:lnTo>
                <a:lnTo>
                  <a:pt x="0" y="1452324"/>
                </a:lnTo>
                <a:lnTo>
                  <a:pt x="0" y="1184329"/>
                </a:lnTo>
                <a:lnTo>
                  <a:pt x="0" y="1156951"/>
                </a:lnTo>
                <a:lnTo>
                  <a:pt x="0" y="1150949"/>
                </a:lnTo>
                <a:lnTo>
                  <a:pt x="0" y="966484"/>
                </a:lnTo>
                <a:lnTo>
                  <a:pt x="0" y="871377"/>
                </a:lnTo>
                <a:lnTo>
                  <a:pt x="0" y="865375"/>
                </a:lnTo>
                <a:lnTo>
                  <a:pt x="2" y="865375"/>
                </a:lnTo>
                <a:lnTo>
                  <a:pt x="2" y="604529"/>
                </a:lnTo>
                <a:lnTo>
                  <a:pt x="2" y="318954"/>
                </a:lnTo>
                <a:lnTo>
                  <a:pt x="2" y="285575"/>
                </a:lnTo>
                <a:lnTo>
                  <a:pt x="2" y="0"/>
                </a:lnTo>
                <a:close/>
              </a:path>
            </a:pathLst>
          </a:custGeom>
          <a:solidFill>
            <a:schemeClr val="tx2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lIns="0" tIns="2651760" rIns="182880" bIns="640080" rtlCol="0" anchor="t" anchorCtr="0">
            <a:no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endParaRPr lang="en-US" sz="2400">
              <a:solidFill>
                <a:schemeClr val="bg1">
                  <a:alpha val="69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EC4FFCFD-AF9C-4848-86ED-2ABB7632C6BC}"/>
              </a:ext>
            </a:extLst>
          </p:cNvPr>
          <p:cNvSpPr/>
          <p:nvPr userDrawn="1"/>
        </p:nvSpPr>
        <p:spPr>
          <a:xfrm rot="16200000">
            <a:off x="2281743" y="738131"/>
            <a:ext cx="1506406" cy="6069892"/>
          </a:xfrm>
          <a:custGeom>
            <a:avLst/>
            <a:gdLst>
              <a:gd name="connsiteX0" fmla="*/ 1506406 w 1506406"/>
              <a:gd name="connsiteY0" fmla="*/ 0 h 6069892"/>
              <a:gd name="connsiteX1" fmla="*/ 1506406 w 1506406"/>
              <a:gd name="connsiteY1" fmla="*/ 66583 h 6069892"/>
              <a:gd name="connsiteX2" fmla="*/ 1506406 w 1506406"/>
              <a:gd name="connsiteY2" fmla="*/ 297181 h 6069892"/>
              <a:gd name="connsiteX3" fmla="*/ 1506406 w 1506406"/>
              <a:gd name="connsiteY3" fmla="*/ 363764 h 6069892"/>
              <a:gd name="connsiteX4" fmla="*/ 1506406 w 1506406"/>
              <a:gd name="connsiteY4" fmla="*/ 369007 h 6069892"/>
              <a:gd name="connsiteX5" fmla="*/ 1506406 w 1506406"/>
              <a:gd name="connsiteY5" fmla="*/ 448162 h 6069892"/>
              <a:gd name="connsiteX6" fmla="*/ 1506406 w 1506406"/>
              <a:gd name="connsiteY6" fmla="*/ 552423 h 6069892"/>
              <a:gd name="connsiteX7" fmla="*/ 1506406 w 1506406"/>
              <a:gd name="connsiteY7" fmla="*/ 654581 h 6069892"/>
              <a:gd name="connsiteX8" fmla="*/ 1506406 w 1506406"/>
              <a:gd name="connsiteY8" fmla="*/ 687960 h 6069892"/>
              <a:gd name="connsiteX9" fmla="*/ 1506406 w 1506406"/>
              <a:gd name="connsiteY9" fmla="*/ 733736 h 6069892"/>
              <a:gd name="connsiteX10" fmla="*/ 1506406 w 1506406"/>
              <a:gd name="connsiteY10" fmla="*/ 745343 h 6069892"/>
              <a:gd name="connsiteX11" fmla="*/ 1506406 w 1506406"/>
              <a:gd name="connsiteY11" fmla="*/ 767116 h 6069892"/>
              <a:gd name="connsiteX12" fmla="*/ 1506406 w 1506406"/>
              <a:gd name="connsiteY12" fmla="*/ 794693 h 6069892"/>
              <a:gd name="connsiteX13" fmla="*/ 1506406 w 1506406"/>
              <a:gd name="connsiteY13" fmla="*/ 837997 h 6069892"/>
              <a:gd name="connsiteX14" fmla="*/ 1506406 w 1506406"/>
              <a:gd name="connsiteY14" fmla="*/ 849604 h 6069892"/>
              <a:gd name="connsiteX15" fmla="*/ 1506406 w 1506406"/>
              <a:gd name="connsiteY15" fmla="*/ 871377 h 6069892"/>
              <a:gd name="connsiteX16" fmla="*/ 1506406 w 1506406"/>
              <a:gd name="connsiteY16" fmla="*/ 973535 h 6069892"/>
              <a:gd name="connsiteX17" fmla="*/ 1506406 w 1506406"/>
              <a:gd name="connsiteY17" fmla="*/ 1030917 h 6069892"/>
              <a:gd name="connsiteX18" fmla="*/ 1506406 w 1506406"/>
              <a:gd name="connsiteY18" fmla="*/ 1052690 h 6069892"/>
              <a:gd name="connsiteX19" fmla="*/ 1506406 w 1506406"/>
              <a:gd name="connsiteY19" fmla="*/ 1064297 h 6069892"/>
              <a:gd name="connsiteX20" fmla="*/ 1506406 w 1506406"/>
              <a:gd name="connsiteY20" fmla="*/ 1080267 h 6069892"/>
              <a:gd name="connsiteX21" fmla="*/ 1506406 w 1506406"/>
              <a:gd name="connsiteY21" fmla="*/ 1113646 h 6069892"/>
              <a:gd name="connsiteX22" fmla="*/ 1506406 w 1506406"/>
              <a:gd name="connsiteY22" fmla="*/ 1135178 h 6069892"/>
              <a:gd name="connsiteX23" fmla="*/ 1506406 w 1506406"/>
              <a:gd name="connsiteY23" fmla="*/ 1156951 h 6069892"/>
              <a:gd name="connsiteX24" fmla="*/ 1506406 w 1506406"/>
              <a:gd name="connsiteY24" fmla="*/ 1168558 h 6069892"/>
              <a:gd name="connsiteX25" fmla="*/ 1506406 w 1506406"/>
              <a:gd name="connsiteY25" fmla="*/ 1349871 h 6069892"/>
              <a:gd name="connsiteX26" fmla="*/ 1506406 w 1506406"/>
              <a:gd name="connsiteY26" fmla="*/ 1399221 h 6069892"/>
              <a:gd name="connsiteX27" fmla="*/ 1506406 w 1506406"/>
              <a:gd name="connsiteY27" fmla="*/ 1399411 h 6069892"/>
              <a:gd name="connsiteX28" fmla="*/ 1506406 w 1506406"/>
              <a:gd name="connsiteY28" fmla="*/ 1427247 h 6069892"/>
              <a:gd name="connsiteX29" fmla="*/ 1506406 w 1506406"/>
              <a:gd name="connsiteY29" fmla="*/ 1454132 h 6069892"/>
              <a:gd name="connsiteX30" fmla="*/ 1506406 w 1506406"/>
              <a:gd name="connsiteY30" fmla="*/ 1506402 h 6069892"/>
              <a:gd name="connsiteX31" fmla="*/ 1506406 w 1506406"/>
              <a:gd name="connsiteY31" fmla="*/ 1610663 h 6069892"/>
              <a:gd name="connsiteX32" fmla="*/ 1506406 w 1506406"/>
              <a:gd name="connsiteY32" fmla="*/ 1684985 h 6069892"/>
              <a:gd name="connsiteX33" fmla="*/ 1506406 w 1506406"/>
              <a:gd name="connsiteY33" fmla="*/ 1712821 h 6069892"/>
              <a:gd name="connsiteX34" fmla="*/ 1506406 w 1506406"/>
              <a:gd name="connsiteY34" fmla="*/ 1791977 h 6069892"/>
              <a:gd name="connsiteX35" fmla="*/ 1506406 w 1506406"/>
              <a:gd name="connsiteY35" fmla="*/ 1803583 h 6069892"/>
              <a:gd name="connsiteX36" fmla="*/ 1506406 w 1506406"/>
              <a:gd name="connsiteY36" fmla="*/ 1852933 h 6069892"/>
              <a:gd name="connsiteX37" fmla="*/ 1506406 w 1506406"/>
              <a:gd name="connsiteY37" fmla="*/ 1896237 h 6069892"/>
              <a:gd name="connsiteX38" fmla="*/ 1506406 w 1506406"/>
              <a:gd name="connsiteY38" fmla="*/ 1907844 h 6069892"/>
              <a:gd name="connsiteX39" fmla="*/ 1506406 w 1506406"/>
              <a:gd name="connsiteY39" fmla="*/ 2066564 h 6069892"/>
              <a:gd name="connsiteX40" fmla="*/ 1506406 w 1506406"/>
              <a:gd name="connsiteY40" fmla="*/ 2089158 h 6069892"/>
              <a:gd name="connsiteX41" fmla="*/ 1506406 w 1506406"/>
              <a:gd name="connsiteY41" fmla="*/ 2138507 h 6069892"/>
              <a:gd name="connsiteX42" fmla="*/ 1506406 w 1506406"/>
              <a:gd name="connsiteY42" fmla="*/ 2193418 h 6069892"/>
              <a:gd name="connsiteX43" fmla="*/ 1506406 w 1506406"/>
              <a:gd name="connsiteY43" fmla="*/ 2205991 h 6069892"/>
              <a:gd name="connsiteX44" fmla="*/ 1506406 w 1506406"/>
              <a:gd name="connsiteY44" fmla="*/ 2272574 h 6069892"/>
              <a:gd name="connsiteX45" fmla="*/ 1506406 w 1506406"/>
              <a:gd name="connsiteY45" fmla="*/ 2277817 h 6069892"/>
              <a:gd name="connsiteX46" fmla="*/ 1506406 w 1506406"/>
              <a:gd name="connsiteY46" fmla="*/ 2343901 h 6069892"/>
              <a:gd name="connsiteX47" fmla="*/ 1506406 w 1506406"/>
              <a:gd name="connsiteY47" fmla="*/ 2352139 h 6069892"/>
              <a:gd name="connsiteX48" fmla="*/ 1506406 w 1506406"/>
              <a:gd name="connsiteY48" fmla="*/ 2385519 h 6069892"/>
              <a:gd name="connsiteX49" fmla="*/ 1506406 w 1506406"/>
              <a:gd name="connsiteY49" fmla="*/ 2520086 h 6069892"/>
              <a:gd name="connsiteX50" fmla="*/ 1506406 w 1506406"/>
              <a:gd name="connsiteY50" fmla="*/ 2563391 h 6069892"/>
              <a:gd name="connsiteX51" fmla="*/ 1506406 w 1506406"/>
              <a:gd name="connsiteY51" fmla="*/ 2574998 h 6069892"/>
              <a:gd name="connsiteX52" fmla="*/ 1506406 w 1506406"/>
              <a:gd name="connsiteY52" fmla="*/ 2596770 h 6069892"/>
              <a:gd name="connsiteX53" fmla="*/ 1506406 w 1506406"/>
              <a:gd name="connsiteY53" fmla="*/ 2629475 h 6069892"/>
              <a:gd name="connsiteX54" fmla="*/ 1506406 w 1506406"/>
              <a:gd name="connsiteY54" fmla="*/ 2654153 h 6069892"/>
              <a:gd name="connsiteX55" fmla="*/ 1506406 w 1506406"/>
              <a:gd name="connsiteY55" fmla="*/ 2662855 h 6069892"/>
              <a:gd name="connsiteX56" fmla="*/ 1506406 w 1506406"/>
              <a:gd name="connsiteY56" fmla="*/ 2671093 h 6069892"/>
              <a:gd name="connsiteX57" fmla="*/ 1506406 w 1506406"/>
              <a:gd name="connsiteY57" fmla="*/ 2703503 h 6069892"/>
              <a:gd name="connsiteX58" fmla="*/ 1506406 w 1506406"/>
              <a:gd name="connsiteY58" fmla="*/ 2758414 h 6069892"/>
              <a:gd name="connsiteX59" fmla="*/ 1506406 w 1506406"/>
              <a:gd name="connsiteY59" fmla="*/ 2805661 h 6069892"/>
              <a:gd name="connsiteX60" fmla="*/ 1506406 w 1506406"/>
              <a:gd name="connsiteY60" fmla="*/ 2839040 h 6069892"/>
              <a:gd name="connsiteX61" fmla="*/ 1506406 w 1506406"/>
              <a:gd name="connsiteY61" fmla="*/ 2860572 h 6069892"/>
              <a:gd name="connsiteX62" fmla="*/ 1506406 w 1506406"/>
              <a:gd name="connsiteY62" fmla="*/ 2882345 h 6069892"/>
              <a:gd name="connsiteX63" fmla="*/ 1506406 w 1506406"/>
              <a:gd name="connsiteY63" fmla="*/ 2893951 h 6069892"/>
              <a:gd name="connsiteX64" fmla="*/ 1506406 w 1506406"/>
              <a:gd name="connsiteY64" fmla="*/ 2939727 h 6069892"/>
              <a:gd name="connsiteX65" fmla="*/ 1506406 w 1506406"/>
              <a:gd name="connsiteY65" fmla="*/ 2948429 h 6069892"/>
              <a:gd name="connsiteX66" fmla="*/ 1506406 w 1506406"/>
              <a:gd name="connsiteY66" fmla="*/ 2973107 h 6069892"/>
              <a:gd name="connsiteX67" fmla="*/ 1506406 w 1506406"/>
              <a:gd name="connsiteY67" fmla="*/ 2989077 h 6069892"/>
              <a:gd name="connsiteX68" fmla="*/ 1506406 w 1506406"/>
              <a:gd name="connsiteY68" fmla="*/ 3000684 h 6069892"/>
              <a:gd name="connsiteX69" fmla="*/ 1506406 w 1506406"/>
              <a:gd name="connsiteY69" fmla="*/ 3022456 h 6069892"/>
              <a:gd name="connsiteX70" fmla="*/ 1506406 w 1506406"/>
              <a:gd name="connsiteY70" fmla="*/ 3043988 h 6069892"/>
              <a:gd name="connsiteX71" fmla="*/ 1506406 w 1506406"/>
              <a:gd name="connsiteY71" fmla="*/ 3077368 h 6069892"/>
              <a:gd name="connsiteX72" fmla="*/ 1506406 w 1506406"/>
              <a:gd name="connsiteY72" fmla="*/ 3124615 h 6069892"/>
              <a:gd name="connsiteX73" fmla="*/ 1506406 w 1506406"/>
              <a:gd name="connsiteY73" fmla="*/ 3124805 h 6069892"/>
              <a:gd name="connsiteX74" fmla="*/ 1506406 w 1506406"/>
              <a:gd name="connsiteY74" fmla="*/ 3179526 h 6069892"/>
              <a:gd name="connsiteX75" fmla="*/ 1506406 w 1506406"/>
              <a:gd name="connsiteY75" fmla="*/ 3258681 h 6069892"/>
              <a:gd name="connsiteX76" fmla="*/ 1506406 w 1506406"/>
              <a:gd name="connsiteY76" fmla="*/ 3286258 h 6069892"/>
              <a:gd name="connsiteX77" fmla="*/ 1506406 w 1506406"/>
              <a:gd name="connsiteY77" fmla="*/ 3308031 h 6069892"/>
              <a:gd name="connsiteX78" fmla="*/ 1506406 w 1506406"/>
              <a:gd name="connsiteY78" fmla="*/ 3308221 h 6069892"/>
              <a:gd name="connsiteX79" fmla="*/ 1506406 w 1506406"/>
              <a:gd name="connsiteY79" fmla="*/ 3319637 h 6069892"/>
              <a:gd name="connsiteX80" fmla="*/ 1506406 w 1506406"/>
              <a:gd name="connsiteY80" fmla="*/ 3336057 h 6069892"/>
              <a:gd name="connsiteX81" fmla="*/ 1506406 w 1506406"/>
              <a:gd name="connsiteY81" fmla="*/ 3362942 h 6069892"/>
              <a:gd name="connsiteX82" fmla="*/ 1506406 w 1506406"/>
              <a:gd name="connsiteY82" fmla="*/ 3402141 h 6069892"/>
              <a:gd name="connsiteX83" fmla="*/ 1506406 w 1506406"/>
              <a:gd name="connsiteY83" fmla="*/ 3410379 h 6069892"/>
              <a:gd name="connsiteX84" fmla="*/ 1506406 w 1506406"/>
              <a:gd name="connsiteY84" fmla="*/ 3578327 h 6069892"/>
              <a:gd name="connsiteX85" fmla="*/ 1506406 w 1506406"/>
              <a:gd name="connsiteY85" fmla="*/ 3593795 h 6069892"/>
              <a:gd name="connsiteX86" fmla="*/ 1506406 w 1506406"/>
              <a:gd name="connsiteY86" fmla="*/ 3605212 h 6069892"/>
              <a:gd name="connsiteX87" fmla="*/ 1506406 w 1506406"/>
              <a:gd name="connsiteY87" fmla="*/ 3605402 h 6069892"/>
              <a:gd name="connsiteX88" fmla="*/ 1506406 w 1506406"/>
              <a:gd name="connsiteY88" fmla="*/ 3621631 h 6069892"/>
              <a:gd name="connsiteX89" fmla="*/ 1506406 w 1506406"/>
              <a:gd name="connsiteY89" fmla="*/ 3633238 h 6069892"/>
              <a:gd name="connsiteX90" fmla="*/ 1506406 w 1506406"/>
              <a:gd name="connsiteY90" fmla="*/ 3687716 h 6069892"/>
              <a:gd name="connsiteX91" fmla="*/ 1506406 w 1506406"/>
              <a:gd name="connsiteY91" fmla="*/ 3712393 h 6069892"/>
              <a:gd name="connsiteX92" fmla="*/ 1506406 w 1506406"/>
              <a:gd name="connsiteY92" fmla="*/ 3761743 h 6069892"/>
              <a:gd name="connsiteX93" fmla="*/ 1506406 w 1506406"/>
              <a:gd name="connsiteY93" fmla="*/ 3816654 h 6069892"/>
              <a:gd name="connsiteX94" fmla="*/ 1506406 w 1506406"/>
              <a:gd name="connsiteY94" fmla="*/ 3863901 h 6069892"/>
              <a:gd name="connsiteX95" fmla="*/ 1506406 w 1506406"/>
              <a:gd name="connsiteY95" fmla="*/ 3890976 h 6069892"/>
              <a:gd name="connsiteX96" fmla="*/ 1506406 w 1506406"/>
              <a:gd name="connsiteY96" fmla="*/ 3918812 h 6069892"/>
              <a:gd name="connsiteX97" fmla="*/ 1506406 w 1506406"/>
              <a:gd name="connsiteY97" fmla="*/ 3975374 h 6069892"/>
              <a:gd name="connsiteX98" fmla="*/ 1506406 w 1506406"/>
              <a:gd name="connsiteY98" fmla="*/ 3997968 h 6069892"/>
              <a:gd name="connsiteX99" fmla="*/ 1506406 w 1506406"/>
              <a:gd name="connsiteY99" fmla="*/ 4047317 h 6069892"/>
              <a:gd name="connsiteX100" fmla="*/ 1506406 w 1506406"/>
              <a:gd name="connsiteY100" fmla="*/ 4058924 h 6069892"/>
              <a:gd name="connsiteX101" fmla="*/ 1506406 w 1506406"/>
              <a:gd name="connsiteY101" fmla="*/ 4102228 h 6069892"/>
              <a:gd name="connsiteX102" fmla="*/ 1506406 w 1506406"/>
              <a:gd name="connsiteY102" fmla="*/ 4252711 h 6069892"/>
              <a:gd name="connsiteX103" fmla="*/ 1506406 w 1506406"/>
              <a:gd name="connsiteY103" fmla="*/ 4260949 h 6069892"/>
              <a:gd name="connsiteX104" fmla="*/ 1506406 w 1506406"/>
              <a:gd name="connsiteY104" fmla="*/ 4272555 h 6069892"/>
              <a:gd name="connsiteX105" fmla="*/ 1506406 w 1506406"/>
              <a:gd name="connsiteY105" fmla="*/ 4294329 h 6069892"/>
              <a:gd name="connsiteX106" fmla="*/ 1506406 w 1506406"/>
              <a:gd name="connsiteY106" fmla="*/ 4344498 h 6069892"/>
              <a:gd name="connsiteX107" fmla="*/ 1506406 w 1506406"/>
              <a:gd name="connsiteY107" fmla="*/ 4428896 h 6069892"/>
              <a:gd name="connsiteX108" fmla="*/ 1506406 w 1506406"/>
              <a:gd name="connsiteY108" fmla="*/ 4483808 h 6069892"/>
              <a:gd name="connsiteX109" fmla="*/ 1506406 w 1506406"/>
              <a:gd name="connsiteY109" fmla="*/ 4538285 h 6069892"/>
              <a:gd name="connsiteX110" fmla="*/ 1506406 w 1506406"/>
              <a:gd name="connsiteY110" fmla="*/ 4549892 h 6069892"/>
              <a:gd name="connsiteX111" fmla="*/ 1506406 w 1506406"/>
              <a:gd name="connsiteY111" fmla="*/ 4558130 h 6069892"/>
              <a:gd name="connsiteX112" fmla="*/ 1506406 w 1506406"/>
              <a:gd name="connsiteY112" fmla="*/ 4571665 h 6069892"/>
              <a:gd name="connsiteX113" fmla="*/ 1506406 w 1506406"/>
              <a:gd name="connsiteY113" fmla="*/ 4579903 h 6069892"/>
              <a:gd name="connsiteX114" fmla="*/ 1506406 w 1506406"/>
              <a:gd name="connsiteY114" fmla="*/ 4591510 h 6069892"/>
              <a:gd name="connsiteX115" fmla="*/ 1506406 w 1506406"/>
              <a:gd name="connsiteY115" fmla="*/ 4714471 h 6069892"/>
              <a:gd name="connsiteX116" fmla="*/ 1506406 w 1506406"/>
              <a:gd name="connsiteY116" fmla="*/ 4726077 h 6069892"/>
              <a:gd name="connsiteX117" fmla="*/ 1506406 w 1506406"/>
              <a:gd name="connsiteY117" fmla="*/ 4747850 h 6069892"/>
              <a:gd name="connsiteX118" fmla="*/ 1506406 w 1506406"/>
              <a:gd name="connsiteY118" fmla="*/ 4769382 h 6069892"/>
              <a:gd name="connsiteX119" fmla="*/ 1506406 w 1506406"/>
              <a:gd name="connsiteY119" fmla="*/ 4802761 h 6069892"/>
              <a:gd name="connsiteX120" fmla="*/ 1506406 w 1506406"/>
              <a:gd name="connsiteY120" fmla="*/ 4835466 h 6069892"/>
              <a:gd name="connsiteX121" fmla="*/ 1506406 w 1506406"/>
              <a:gd name="connsiteY121" fmla="*/ 4857239 h 6069892"/>
              <a:gd name="connsiteX122" fmla="*/ 1506406 w 1506406"/>
              <a:gd name="connsiteY122" fmla="*/ 4868846 h 6069892"/>
              <a:gd name="connsiteX123" fmla="*/ 1506406 w 1506406"/>
              <a:gd name="connsiteY123" fmla="*/ 4877084 h 6069892"/>
              <a:gd name="connsiteX124" fmla="*/ 1506406 w 1506406"/>
              <a:gd name="connsiteY124" fmla="*/ 4909494 h 6069892"/>
              <a:gd name="connsiteX125" fmla="*/ 1506406 w 1506406"/>
              <a:gd name="connsiteY125" fmla="*/ 5011652 h 6069892"/>
              <a:gd name="connsiteX126" fmla="*/ 1506406 w 1506406"/>
              <a:gd name="connsiteY126" fmla="*/ 5033425 h 6069892"/>
              <a:gd name="connsiteX127" fmla="*/ 1506406 w 1506406"/>
              <a:gd name="connsiteY127" fmla="*/ 5033615 h 6069892"/>
              <a:gd name="connsiteX128" fmla="*/ 1506406 w 1506406"/>
              <a:gd name="connsiteY128" fmla="*/ 5045031 h 6069892"/>
              <a:gd name="connsiteX129" fmla="*/ 1506406 w 1506406"/>
              <a:gd name="connsiteY129" fmla="*/ 5088336 h 6069892"/>
              <a:gd name="connsiteX130" fmla="*/ 1506406 w 1506406"/>
              <a:gd name="connsiteY130" fmla="*/ 5154420 h 6069892"/>
              <a:gd name="connsiteX131" fmla="*/ 1506406 w 1506406"/>
              <a:gd name="connsiteY131" fmla="*/ 5195068 h 6069892"/>
              <a:gd name="connsiteX132" fmla="*/ 1506406 w 1506406"/>
              <a:gd name="connsiteY132" fmla="*/ 5228447 h 6069892"/>
              <a:gd name="connsiteX133" fmla="*/ 1506406 w 1506406"/>
              <a:gd name="connsiteY133" fmla="*/ 5310951 h 6069892"/>
              <a:gd name="connsiteX134" fmla="*/ 1506406 w 1506406"/>
              <a:gd name="connsiteY134" fmla="*/ 5319189 h 6069892"/>
              <a:gd name="connsiteX135" fmla="*/ 1506406 w 1506406"/>
              <a:gd name="connsiteY135" fmla="*/ 5330606 h 6069892"/>
              <a:gd name="connsiteX136" fmla="*/ 1506406 w 1506406"/>
              <a:gd name="connsiteY136" fmla="*/ 5330796 h 6069892"/>
              <a:gd name="connsiteX137" fmla="*/ 1506406 w 1506406"/>
              <a:gd name="connsiteY137" fmla="*/ 5487137 h 6069892"/>
              <a:gd name="connsiteX138" fmla="*/ 1506406 w 1506406"/>
              <a:gd name="connsiteY138" fmla="*/ 5514022 h 6069892"/>
              <a:gd name="connsiteX139" fmla="*/ 1506406 w 1506406"/>
              <a:gd name="connsiteY139" fmla="*/ 5514212 h 6069892"/>
              <a:gd name="connsiteX140" fmla="*/ 1506406 w 1506406"/>
              <a:gd name="connsiteY140" fmla="*/ 5542048 h 6069892"/>
              <a:gd name="connsiteX141" fmla="*/ 1506406 w 1506406"/>
              <a:gd name="connsiteY141" fmla="*/ 5596526 h 6069892"/>
              <a:gd name="connsiteX142" fmla="*/ 1506406 w 1506406"/>
              <a:gd name="connsiteY142" fmla="*/ 5608132 h 6069892"/>
              <a:gd name="connsiteX143" fmla="*/ 1506406 w 1506406"/>
              <a:gd name="connsiteY143" fmla="*/ 5616370 h 6069892"/>
              <a:gd name="connsiteX144" fmla="*/ 1506406 w 1506406"/>
              <a:gd name="connsiteY144" fmla="*/ 5772711 h 6069892"/>
              <a:gd name="connsiteX145" fmla="*/ 1506406 w 1506406"/>
              <a:gd name="connsiteY145" fmla="*/ 5784318 h 6069892"/>
              <a:gd name="connsiteX146" fmla="*/ 1506406 w 1506406"/>
              <a:gd name="connsiteY146" fmla="*/ 5799786 h 6069892"/>
              <a:gd name="connsiteX147" fmla="*/ 1506406 w 1506406"/>
              <a:gd name="connsiteY147" fmla="*/ 5827622 h 6069892"/>
              <a:gd name="connsiteX148" fmla="*/ 1506406 w 1506406"/>
              <a:gd name="connsiteY148" fmla="*/ 5893707 h 6069892"/>
              <a:gd name="connsiteX149" fmla="*/ 1506406 w 1506406"/>
              <a:gd name="connsiteY149" fmla="*/ 5967734 h 6069892"/>
              <a:gd name="connsiteX150" fmla="*/ 1506406 w 1506406"/>
              <a:gd name="connsiteY150" fmla="*/ 6069892 h 6069892"/>
              <a:gd name="connsiteX151" fmla="*/ 1499092 w 1506406"/>
              <a:gd name="connsiteY151" fmla="*/ 6069892 h 6069892"/>
              <a:gd name="connsiteX152" fmla="*/ 0 w 1506406"/>
              <a:gd name="connsiteY152" fmla="*/ 5244397 h 6069892"/>
              <a:gd name="connsiteX153" fmla="*/ 0 w 1506406"/>
              <a:gd name="connsiteY153" fmla="*/ 5228447 h 6069892"/>
              <a:gd name="connsiteX154" fmla="*/ 0 w 1506406"/>
              <a:gd name="connsiteY154" fmla="*/ 5195068 h 6069892"/>
              <a:gd name="connsiteX155" fmla="*/ 0 w 1506406"/>
              <a:gd name="connsiteY155" fmla="*/ 5154420 h 6069892"/>
              <a:gd name="connsiteX156" fmla="*/ 0 w 1506406"/>
              <a:gd name="connsiteY156" fmla="*/ 5029508 h 6069892"/>
              <a:gd name="connsiteX157" fmla="*/ 0 w 1506406"/>
              <a:gd name="connsiteY157" fmla="*/ 5002130 h 6069892"/>
              <a:gd name="connsiteX158" fmla="*/ 0 w 1506406"/>
              <a:gd name="connsiteY158" fmla="*/ 4958823 h 6069892"/>
              <a:gd name="connsiteX159" fmla="*/ 0 w 1506406"/>
              <a:gd name="connsiteY159" fmla="*/ 4947216 h 6069892"/>
              <a:gd name="connsiteX160" fmla="*/ 0 w 1506406"/>
              <a:gd name="connsiteY160" fmla="*/ 4909494 h 6069892"/>
              <a:gd name="connsiteX161" fmla="*/ 0 w 1506406"/>
              <a:gd name="connsiteY161" fmla="*/ 4868846 h 6069892"/>
              <a:gd name="connsiteX162" fmla="*/ 0 w 1506406"/>
              <a:gd name="connsiteY162" fmla="*/ 4857239 h 6069892"/>
              <a:gd name="connsiteX163" fmla="*/ 0 w 1506406"/>
              <a:gd name="connsiteY163" fmla="*/ 4835466 h 6069892"/>
              <a:gd name="connsiteX164" fmla="*/ 0 w 1506406"/>
              <a:gd name="connsiteY164" fmla="*/ 4790878 h 6069892"/>
              <a:gd name="connsiteX165" fmla="*/ 0 w 1506406"/>
              <a:gd name="connsiteY165" fmla="*/ 4716555 h 6069892"/>
              <a:gd name="connsiteX166" fmla="*/ 0 w 1506406"/>
              <a:gd name="connsiteY166" fmla="*/ 4661642 h 6069892"/>
              <a:gd name="connsiteX167" fmla="*/ 0 w 1506406"/>
              <a:gd name="connsiteY167" fmla="*/ 4575796 h 6069892"/>
              <a:gd name="connsiteX168" fmla="*/ 0 w 1506406"/>
              <a:gd name="connsiteY168" fmla="*/ 4571665 h 6069892"/>
              <a:gd name="connsiteX169" fmla="*/ 0 w 1506406"/>
              <a:gd name="connsiteY169" fmla="*/ 4549892 h 6069892"/>
              <a:gd name="connsiteX170" fmla="*/ 0 w 1506406"/>
              <a:gd name="connsiteY170" fmla="*/ 4538285 h 6069892"/>
              <a:gd name="connsiteX171" fmla="*/ 0 w 1506406"/>
              <a:gd name="connsiteY171" fmla="*/ 4505303 h 6069892"/>
              <a:gd name="connsiteX172" fmla="*/ 0 w 1506406"/>
              <a:gd name="connsiteY172" fmla="*/ 4505113 h 6069892"/>
              <a:gd name="connsiteX173" fmla="*/ 0 w 1506406"/>
              <a:gd name="connsiteY173" fmla="*/ 4493697 h 6069892"/>
              <a:gd name="connsiteX174" fmla="*/ 0 w 1506406"/>
              <a:gd name="connsiteY174" fmla="*/ 4415181 h 6069892"/>
              <a:gd name="connsiteX175" fmla="*/ 0 w 1506406"/>
              <a:gd name="connsiteY175" fmla="*/ 4344498 h 6069892"/>
              <a:gd name="connsiteX176" fmla="*/ 0 w 1506406"/>
              <a:gd name="connsiteY176" fmla="*/ 4290222 h 6069892"/>
              <a:gd name="connsiteX177" fmla="*/ 0 w 1506406"/>
              <a:gd name="connsiteY177" fmla="*/ 4262843 h 6069892"/>
              <a:gd name="connsiteX178" fmla="*/ 0 w 1506406"/>
              <a:gd name="connsiteY178" fmla="*/ 4256842 h 6069892"/>
              <a:gd name="connsiteX179" fmla="*/ 0 w 1506406"/>
              <a:gd name="connsiteY179" fmla="*/ 4252711 h 6069892"/>
              <a:gd name="connsiteX180" fmla="*/ 0 w 1506406"/>
              <a:gd name="connsiteY180" fmla="*/ 4219539 h 6069892"/>
              <a:gd name="connsiteX181" fmla="*/ 0 w 1506406"/>
              <a:gd name="connsiteY181" fmla="*/ 4208122 h 6069892"/>
              <a:gd name="connsiteX182" fmla="*/ 0 w 1506406"/>
              <a:gd name="connsiteY182" fmla="*/ 4207932 h 6069892"/>
              <a:gd name="connsiteX183" fmla="*/ 0 w 1506406"/>
              <a:gd name="connsiteY183" fmla="*/ 4186159 h 6069892"/>
              <a:gd name="connsiteX184" fmla="*/ 0 w 1506406"/>
              <a:gd name="connsiteY184" fmla="*/ 4129607 h 6069892"/>
              <a:gd name="connsiteX185" fmla="*/ 0 w 1506406"/>
              <a:gd name="connsiteY185" fmla="*/ 4102228 h 6069892"/>
              <a:gd name="connsiteX186" fmla="*/ 0 w 1506406"/>
              <a:gd name="connsiteY186" fmla="*/ 4058924 h 6069892"/>
              <a:gd name="connsiteX187" fmla="*/ 0 w 1506406"/>
              <a:gd name="connsiteY187" fmla="*/ 4051591 h 6069892"/>
              <a:gd name="connsiteX188" fmla="*/ 0 w 1506406"/>
              <a:gd name="connsiteY188" fmla="*/ 4047317 h 6069892"/>
              <a:gd name="connsiteX189" fmla="*/ 0 w 1506406"/>
              <a:gd name="connsiteY189" fmla="*/ 3977269 h 6069892"/>
              <a:gd name="connsiteX190" fmla="*/ 0 w 1506406"/>
              <a:gd name="connsiteY190" fmla="*/ 3971267 h 6069892"/>
              <a:gd name="connsiteX191" fmla="*/ 0 w 1506406"/>
              <a:gd name="connsiteY191" fmla="*/ 3943889 h 6069892"/>
              <a:gd name="connsiteX192" fmla="*/ 0 w 1506406"/>
              <a:gd name="connsiteY192" fmla="*/ 3922358 h 6069892"/>
              <a:gd name="connsiteX193" fmla="*/ 0 w 1506406"/>
              <a:gd name="connsiteY193" fmla="*/ 3900585 h 6069892"/>
              <a:gd name="connsiteX194" fmla="*/ 0 w 1506406"/>
              <a:gd name="connsiteY194" fmla="*/ 3890976 h 6069892"/>
              <a:gd name="connsiteX195" fmla="*/ 0 w 1506406"/>
              <a:gd name="connsiteY195" fmla="*/ 3888978 h 6069892"/>
              <a:gd name="connsiteX196" fmla="*/ 0 w 1506406"/>
              <a:gd name="connsiteY196" fmla="*/ 3816654 h 6069892"/>
              <a:gd name="connsiteX197" fmla="*/ 0 w 1506406"/>
              <a:gd name="connsiteY197" fmla="*/ 3766017 h 6069892"/>
              <a:gd name="connsiteX198" fmla="*/ 0 w 1506406"/>
              <a:gd name="connsiteY198" fmla="*/ 3761743 h 6069892"/>
              <a:gd name="connsiteX199" fmla="*/ 0 w 1506406"/>
              <a:gd name="connsiteY199" fmla="*/ 3754410 h 6069892"/>
              <a:gd name="connsiteX200" fmla="*/ 0 w 1506406"/>
              <a:gd name="connsiteY200" fmla="*/ 3732637 h 6069892"/>
              <a:gd name="connsiteX201" fmla="*/ 0 w 1506406"/>
              <a:gd name="connsiteY201" fmla="*/ 3675895 h 6069892"/>
              <a:gd name="connsiteX202" fmla="*/ 0 w 1506406"/>
              <a:gd name="connsiteY202" fmla="*/ 3658315 h 6069892"/>
              <a:gd name="connsiteX203" fmla="*/ 0 w 1506406"/>
              <a:gd name="connsiteY203" fmla="*/ 3605402 h 6069892"/>
              <a:gd name="connsiteX204" fmla="*/ 2 w 1506406"/>
              <a:gd name="connsiteY204" fmla="*/ 3447063 h 6069892"/>
              <a:gd name="connsiteX205" fmla="*/ 2 w 1506406"/>
              <a:gd name="connsiteY205" fmla="*/ 3406272 h 6069892"/>
              <a:gd name="connsiteX206" fmla="*/ 0 w 1506406"/>
              <a:gd name="connsiteY206" fmla="*/ 3406272 h 6069892"/>
              <a:gd name="connsiteX207" fmla="*/ 0 w 1506406"/>
              <a:gd name="connsiteY207" fmla="*/ 3390320 h 6069892"/>
              <a:gd name="connsiteX208" fmla="*/ 0 w 1506406"/>
              <a:gd name="connsiteY208" fmla="*/ 3362942 h 6069892"/>
              <a:gd name="connsiteX209" fmla="*/ 0 w 1506406"/>
              <a:gd name="connsiteY209" fmla="*/ 3356940 h 6069892"/>
              <a:gd name="connsiteX210" fmla="*/ 0 w 1506406"/>
              <a:gd name="connsiteY210" fmla="*/ 3319637 h 6069892"/>
              <a:gd name="connsiteX211" fmla="*/ 0 w 1506406"/>
              <a:gd name="connsiteY211" fmla="*/ 3308221 h 6069892"/>
              <a:gd name="connsiteX212" fmla="*/ 0 w 1506406"/>
              <a:gd name="connsiteY212" fmla="*/ 3286258 h 6069892"/>
              <a:gd name="connsiteX213" fmla="*/ 0 w 1506406"/>
              <a:gd name="connsiteY213" fmla="*/ 3172475 h 6069892"/>
              <a:gd name="connsiteX214" fmla="*/ 0 w 1506406"/>
              <a:gd name="connsiteY214" fmla="*/ 3120698 h 6069892"/>
              <a:gd name="connsiteX215" fmla="*/ 0 w 1506406"/>
              <a:gd name="connsiteY215" fmla="*/ 3109091 h 6069892"/>
              <a:gd name="connsiteX216" fmla="*/ 0 w 1506406"/>
              <a:gd name="connsiteY216" fmla="*/ 3093320 h 6069892"/>
              <a:gd name="connsiteX217" fmla="*/ 0 w 1506406"/>
              <a:gd name="connsiteY217" fmla="*/ 3077368 h 6069892"/>
              <a:gd name="connsiteX218" fmla="*/ 0 w 1506406"/>
              <a:gd name="connsiteY218" fmla="*/ 3071366 h 6069892"/>
              <a:gd name="connsiteX219" fmla="*/ 0 w 1506406"/>
              <a:gd name="connsiteY219" fmla="*/ 3038406 h 6069892"/>
              <a:gd name="connsiteX220" fmla="*/ 0 w 1506406"/>
              <a:gd name="connsiteY220" fmla="*/ 3022456 h 6069892"/>
              <a:gd name="connsiteX221" fmla="*/ 0 w 1506406"/>
              <a:gd name="connsiteY221" fmla="*/ 3000684 h 6069892"/>
              <a:gd name="connsiteX222" fmla="*/ 0 w 1506406"/>
              <a:gd name="connsiteY222" fmla="*/ 2989077 h 6069892"/>
              <a:gd name="connsiteX223" fmla="*/ 0 w 1506406"/>
              <a:gd name="connsiteY223" fmla="*/ 2948429 h 6069892"/>
              <a:gd name="connsiteX224" fmla="*/ 0 w 1506406"/>
              <a:gd name="connsiteY224" fmla="*/ 2823517 h 6069892"/>
              <a:gd name="connsiteX225" fmla="*/ 0 w 1506406"/>
              <a:gd name="connsiteY225" fmla="*/ 2807745 h 6069892"/>
              <a:gd name="connsiteX226" fmla="*/ 0 w 1506406"/>
              <a:gd name="connsiteY226" fmla="*/ 2796139 h 6069892"/>
              <a:gd name="connsiteX227" fmla="*/ 0 w 1506406"/>
              <a:gd name="connsiteY227" fmla="*/ 2752832 h 6069892"/>
              <a:gd name="connsiteX228" fmla="*/ 0 w 1506406"/>
              <a:gd name="connsiteY228" fmla="*/ 2703503 h 6069892"/>
              <a:gd name="connsiteX229" fmla="*/ 0 w 1506406"/>
              <a:gd name="connsiteY229" fmla="*/ 2666986 h 6069892"/>
              <a:gd name="connsiteX230" fmla="*/ 0 w 1506406"/>
              <a:gd name="connsiteY230" fmla="*/ 2662855 h 6069892"/>
              <a:gd name="connsiteX231" fmla="*/ 0 w 1506406"/>
              <a:gd name="connsiteY231" fmla="*/ 2629475 h 6069892"/>
              <a:gd name="connsiteX232" fmla="*/ 0 w 1506406"/>
              <a:gd name="connsiteY232" fmla="*/ 2584887 h 6069892"/>
              <a:gd name="connsiteX233" fmla="*/ 0 w 1506406"/>
              <a:gd name="connsiteY233" fmla="*/ 2510564 h 6069892"/>
              <a:gd name="connsiteX234" fmla="*/ 0 w 1506406"/>
              <a:gd name="connsiteY234" fmla="*/ 2506371 h 6069892"/>
              <a:gd name="connsiteX235" fmla="*/ 0 w 1506406"/>
              <a:gd name="connsiteY235" fmla="*/ 2381412 h 6069892"/>
              <a:gd name="connsiteX236" fmla="*/ 0 w 1506406"/>
              <a:gd name="connsiteY236" fmla="*/ 2369805 h 6069892"/>
              <a:gd name="connsiteX237" fmla="*/ 0 w 1506406"/>
              <a:gd name="connsiteY237" fmla="*/ 2354033 h 6069892"/>
              <a:gd name="connsiteX238" fmla="*/ 0 w 1506406"/>
              <a:gd name="connsiteY238" fmla="*/ 2348032 h 6069892"/>
              <a:gd name="connsiteX239" fmla="*/ 0 w 1506406"/>
              <a:gd name="connsiteY239" fmla="*/ 2343901 h 6069892"/>
              <a:gd name="connsiteX240" fmla="*/ 0 w 1506406"/>
              <a:gd name="connsiteY240" fmla="*/ 2299312 h 6069892"/>
              <a:gd name="connsiteX241" fmla="*/ 0 w 1506406"/>
              <a:gd name="connsiteY241" fmla="*/ 2299122 h 6069892"/>
              <a:gd name="connsiteX242" fmla="*/ 0 w 1506406"/>
              <a:gd name="connsiteY242" fmla="*/ 2220797 h 6069892"/>
              <a:gd name="connsiteX243" fmla="*/ 0 w 1506406"/>
              <a:gd name="connsiteY243" fmla="*/ 2209190 h 6069892"/>
              <a:gd name="connsiteX244" fmla="*/ 0 w 1506406"/>
              <a:gd name="connsiteY244" fmla="*/ 2193418 h 6069892"/>
              <a:gd name="connsiteX245" fmla="*/ 0 w 1506406"/>
              <a:gd name="connsiteY245" fmla="*/ 2138507 h 6069892"/>
              <a:gd name="connsiteX246" fmla="*/ 0 w 1506406"/>
              <a:gd name="connsiteY246" fmla="*/ 2084231 h 6069892"/>
              <a:gd name="connsiteX247" fmla="*/ 0 w 1506406"/>
              <a:gd name="connsiteY247" fmla="*/ 2068459 h 6069892"/>
              <a:gd name="connsiteX248" fmla="*/ 0 w 1506406"/>
              <a:gd name="connsiteY248" fmla="*/ 2062457 h 6069892"/>
              <a:gd name="connsiteX249" fmla="*/ 0 w 1506406"/>
              <a:gd name="connsiteY249" fmla="*/ 2056852 h 6069892"/>
              <a:gd name="connsiteX250" fmla="*/ 0 w 1506406"/>
              <a:gd name="connsiteY250" fmla="*/ 2050851 h 6069892"/>
              <a:gd name="connsiteX251" fmla="*/ 0 w 1506406"/>
              <a:gd name="connsiteY251" fmla="*/ 2035079 h 6069892"/>
              <a:gd name="connsiteX252" fmla="*/ 0 w 1506406"/>
              <a:gd name="connsiteY252" fmla="*/ 2013548 h 6069892"/>
              <a:gd name="connsiteX253" fmla="*/ 0 w 1506406"/>
              <a:gd name="connsiteY253" fmla="*/ 1980168 h 6069892"/>
              <a:gd name="connsiteX254" fmla="*/ 0 w 1506406"/>
              <a:gd name="connsiteY254" fmla="*/ 1923616 h 6069892"/>
              <a:gd name="connsiteX255" fmla="*/ 0 w 1506406"/>
              <a:gd name="connsiteY255" fmla="*/ 1907844 h 6069892"/>
              <a:gd name="connsiteX256" fmla="*/ 0 w 1506406"/>
              <a:gd name="connsiteY256" fmla="*/ 1896237 h 6069892"/>
              <a:gd name="connsiteX257" fmla="*/ 0 w 1506406"/>
              <a:gd name="connsiteY257" fmla="*/ 1852933 h 6069892"/>
              <a:gd name="connsiteX258" fmla="*/ 0 w 1506406"/>
              <a:gd name="connsiteY258" fmla="*/ 1845600 h 6069892"/>
              <a:gd name="connsiteX259" fmla="*/ 0 w 1506406"/>
              <a:gd name="connsiteY259" fmla="*/ 1771278 h 6069892"/>
              <a:gd name="connsiteX260" fmla="*/ 0 w 1506406"/>
              <a:gd name="connsiteY260" fmla="*/ 1767085 h 6069892"/>
              <a:gd name="connsiteX261" fmla="*/ 0 w 1506406"/>
              <a:gd name="connsiteY261" fmla="*/ 1765276 h 6069892"/>
              <a:gd name="connsiteX262" fmla="*/ 0 w 1506406"/>
              <a:gd name="connsiteY262" fmla="*/ 1749505 h 6069892"/>
              <a:gd name="connsiteX263" fmla="*/ 0 w 1506406"/>
              <a:gd name="connsiteY263" fmla="*/ 1737898 h 6069892"/>
              <a:gd name="connsiteX264" fmla="*/ 0 w 1506406"/>
              <a:gd name="connsiteY264" fmla="*/ 1694594 h 6069892"/>
              <a:gd name="connsiteX265" fmla="*/ 0 w 1506406"/>
              <a:gd name="connsiteY265" fmla="*/ 1684985 h 6069892"/>
              <a:gd name="connsiteX266" fmla="*/ 0 w 1506406"/>
              <a:gd name="connsiteY266" fmla="*/ 1610663 h 6069892"/>
              <a:gd name="connsiteX267" fmla="*/ 0 w 1506406"/>
              <a:gd name="connsiteY267" fmla="*/ 1560026 h 6069892"/>
              <a:gd name="connsiteX268" fmla="*/ 0 w 1506406"/>
              <a:gd name="connsiteY268" fmla="*/ 1526646 h 6069892"/>
              <a:gd name="connsiteX269" fmla="*/ 0 w 1506406"/>
              <a:gd name="connsiteY269" fmla="*/ 1481510 h 6069892"/>
              <a:gd name="connsiteX270" fmla="*/ 0 w 1506406"/>
              <a:gd name="connsiteY270" fmla="*/ 1469904 h 6069892"/>
              <a:gd name="connsiteX271" fmla="*/ 0 w 1506406"/>
              <a:gd name="connsiteY271" fmla="*/ 1454132 h 6069892"/>
              <a:gd name="connsiteX272" fmla="*/ 0 w 1506406"/>
              <a:gd name="connsiteY272" fmla="*/ 1452324 h 6069892"/>
              <a:gd name="connsiteX273" fmla="*/ 0 w 1506406"/>
              <a:gd name="connsiteY273" fmla="*/ 1448130 h 6069892"/>
              <a:gd name="connsiteX274" fmla="*/ 0 w 1506406"/>
              <a:gd name="connsiteY274" fmla="*/ 1399411 h 6069892"/>
              <a:gd name="connsiteX275" fmla="*/ 0 w 1506406"/>
              <a:gd name="connsiteY275" fmla="*/ 1263665 h 6069892"/>
              <a:gd name="connsiteX276" fmla="*/ 0 w 1506406"/>
              <a:gd name="connsiteY276" fmla="*/ 1200281 h 6069892"/>
              <a:gd name="connsiteX277" fmla="*/ 0 w 1506406"/>
              <a:gd name="connsiteY277" fmla="*/ 1184329 h 6069892"/>
              <a:gd name="connsiteX278" fmla="*/ 0 w 1506406"/>
              <a:gd name="connsiteY278" fmla="*/ 1168558 h 6069892"/>
              <a:gd name="connsiteX279" fmla="*/ 0 w 1506406"/>
              <a:gd name="connsiteY279" fmla="*/ 1162556 h 6069892"/>
              <a:gd name="connsiteX280" fmla="*/ 0 w 1506406"/>
              <a:gd name="connsiteY280" fmla="*/ 1156951 h 6069892"/>
              <a:gd name="connsiteX281" fmla="*/ 0 w 1506406"/>
              <a:gd name="connsiteY281" fmla="*/ 1150949 h 6069892"/>
              <a:gd name="connsiteX282" fmla="*/ 0 w 1506406"/>
              <a:gd name="connsiteY282" fmla="*/ 1113646 h 6069892"/>
              <a:gd name="connsiteX283" fmla="*/ 0 w 1506406"/>
              <a:gd name="connsiteY283" fmla="*/ 1080267 h 6069892"/>
              <a:gd name="connsiteX284" fmla="*/ 0 w 1506406"/>
              <a:gd name="connsiteY284" fmla="*/ 966484 h 6069892"/>
              <a:gd name="connsiteX285" fmla="*/ 0 w 1506406"/>
              <a:gd name="connsiteY285" fmla="*/ 914707 h 6069892"/>
              <a:gd name="connsiteX286" fmla="*/ 0 w 1506406"/>
              <a:gd name="connsiteY286" fmla="*/ 887329 h 6069892"/>
              <a:gd name="connsiteX287" fmla="*/ 0 w 1506406"/>
              <a:gd name="connsiteY287" fmla="*/ 871377 h 6069892"/>
              <a:gd name="connsiteX288" fmla="*/ 0 w 1506406"/>
              <a:gd name="connsiteY288" fmla="*/ 865375 h 6069892"/>
              <a:gd name="connsiteX289" fmla="*/ 2 w 1506406"/>
              <a:gd name="connsiteY289" fmla="*/ 865375 h 6069892"/>
              <a:gd name="connsiteX290" fmla="*/ 2 w 1506406"/>
              <a:gd name="connsiteY290" fmla="*/ 604529 h 6069892"/>
              <a:gd name="connsiteX291" fmla="*/ 2 w 1506406"/>
              <a:gd name="connsiteY291" fmla="*/ 318954 h 6069892"/>
              <a:gd name="connsiteX292" fmla="*/ 2 w 1506406"/>
              <a:gd name="connsiteY292" fmla="*/ 285575 h 6069892"/>
              <a:gd name="connsiteX293" fmla="*/ 2 w 1506406"/>
              <a:gd name="connsiteY293" fmla="*/ 0 h 606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</a:cxnLst>
            <a:rect l="l" t="t" r="r" b="b"/>
            <a:pathLst>
              <a:path w="1506406" h="6069892">
                <a:moveTo>
                  <a:pt x="1506406" y="0"/>
                </a:moveTo>
                <a:lnTo>
                  <a:pt x="1506406" y="66583"/>
                </a:lnTo>
                <a:lnTo>
                  <a:pt x="1506406" y="297181"/>
                </a:lnTo>
                <a:lnTo>
                  <a:pt x="1506406" y="363764"/>
                </a:lnTo>
                <a:lnTo>
                  <a:pt x="1506406" y="369007"/>
                </a:lnTo>
                <a:lnTo>
                  <a:pt x="1506406" y="448162"/>
                </a:lnTo>
                <a:lnTo>
                  <a:pt x="1506406" y="552423"/>
                </a:lnTo>
                <a:lnTo>
                  <a:pt x="1506406" y="654581"/>
                </a:lnTo>
                <a:lnTo>
                  <a:pt x="1506406" y="687960"/>
                </a:lnTo>
                <a:lnTo>
                  <a:pt x="1506406" y="733736"/>
                </a:lnTo>
                <a:lnTo>
                  <a:pt x="1506406" y="745343"/>
                </a:lnTo>
                <a:lnTo>
                  <a:pt x="1506406" y="767116"/>
                </a:lnTo>
                <a:lnTo>
                  <a:pt x="1506406" y="794693"/>
                </a:lnTo>
                <a:lnTo>
                  <a:pt x="1506406" y="837997"/>
                </a:lnTo>
                <a:lnTo>
                  <a:pt x="1506406" y="849604"/>
                </a:lnTo>
                <a:lnTo>
                  <a:pt x="1506406" y="871377"/>
                </a:lnTo>
                <a:lnTo>
                  <a:pt x="1506406" y="973535"/>
                </a:lnTo>
                <a:lnTo>
                  <a:pt x="1506406" y="1030917"/>
                </a:lnTo>
                <a:lnTo>
                  <a:pt x="1506406" y="1052690"/>
                </a:lnTo>
                <a:lnTo>
                  <a:pt x="1506406" y="1064297"/>
                </a:lnTo>
                <a:lnTo>
                  <a:pt x="1506406" y="1080267"/>
                </a:lnTo>
                <a:lnTo>
                  <a:pt x="1506406" y="1113646"/>
                </a:lnTo>
                <a:lnTo>
                  <a:pt x="1506406" y="1135178"/>
                </a:lnTo>
                <a:lnTo>
                  <a:pt x="1506406" y="1156951"/>
                </a:lnTo>
                <a:lnTo>
                  <a:pt x="1506406" y="1168558"/>
                </a:lnTo>
                <a:lnTo>
                  <a:pt x="1506406" y="1349871"/>
                </a:lnTo>
                <a:lnTo>
                  <a:pt x="1506406" y="1399221"/>
                </a:lnTo>
                <a:lnTo>
                  <a:pt x="1506406" y="1399411"/>
                </a:lnTo>
                <a:lnTo>
                  <a:pt x="1506406" y="1427247"/>
                </a:lnTo>
                <a:lnTo>
                  <a:pt x="1506406" y="1454132"/>
                </a:lnTo>
                <a:lnTo>
                  <a:pt x="1506406" y="1506402"/>
                </a:lnTo>
                <a:lnTo>
                  <a:pt x="1506406" y="1610663"/>
                </a:lnTo>
                <a:lnTo>
                  <a:pt x="1506406" y="1684985"/>
                </a:lnTo>
                <a:lnTo>
                  <a:pt x="1506406" y="1712821"/>
                </a:lnTo>
                <a:lnTo>
                  <a:pt x="1506406" y="1791977"/>
                </a:lnTo>
                <a:lnTo>
                  <a:pt x="1506406" y="1803583"/>
                </a:lnTo>
                <a:lnTo>
                  <a:pt x="1506406" y="1852933"/>
                </a:lnTo>
                <a:lnTo>
                  <a:pt x="1506406" y="1896237"/>
                </a:lnTo>
                <a:lnTo>
                  <a:pt x="1506406" y="1907844"/>
                </a:lnTo>
                <a:lnTo>
                  <a:pt x="1506406" y="2066564"/>
                </a:lnTo>
                <a:lnTo>
                  <a:pt x="1506406" y="2089158"/>
                </a:lnTo>
                <a:lnTo>
                  <a:pt x="1506406" y="2138507"/>
                </a:lnTo>
                <a:lnTo>
                  <a:pt x="1506406" y="2193418"/>
                </a:lnTo>
                <a:lnTo>
                  <a:pt x="1506406" y="2205991"/>
                </a:lnTo>
                <a:lnTo>
                  <a:pt x="1506406" y="2272574"/>
                </a:lnTo>
                <a:lnTo>
                  <a:pt x="1506406" y="2277817"/>
                </a:lnTo>
                <a:lnTo>
                  <a:pt x="1506406" y="2343901"/>
                </a:lnTo>
                <a:lnTo>
                  <a:pt x="1506406" y="2352139"/>
                </a:lnTo>
                <a:lnTo>
                  <a:pt x="1506406" y="2385519"/>
                </a:lnTo>
                <a:lnTo>
                  <a:pt x="1506406" y="2520086"/>
                </a:lnTo>
                <a:lnTo>
                  <a:pt x="1506406" y="2563391"/>
                </a:lnTo>
                <a:lnTo>
                  <a:pt x="1506406" y="2574998"/>
                </a:lnTo>
                <a:lnTo>
                  <a:pt x="1506406" y="2596770"/>
                </a:lnTo>
                <a:lnTo>
                  <a:pt x="1506406" y="2629475"/>
                </a:lnTo>
                <a:lnTo>
                  <a:pt x="1506406" y="2654153"/>
                </a:lnTo>
                <a:lnTo>
                  <a:pt x="1506406" y="2662855"/>
                </a:lnTo>
                <a:lnTo>
                  <a:pt x="1506406" y="2671093"/>
                </a:lnTo>
                <a:lnTo>
                  <a:pt x="1506406" y="2703503"/>
                </a:lnTo>
                <a:lnTo>
                  <a:pt x="1506406" y="2758414"/>
                </a:lnTo>
                <a:lnTo>
                  <a:pt x="1506406" y="2805661"/>
                </a:lnTo>
                <a:lnTo>
                  <a:pt x="1506406" y="2839040"/>
                </a:lnTo>
                <a:lnTo>
                  <a:pt x="1506406" y="2860572"/>
                </a:lnTo>
                <a:lnTo>
                  <a:pt x="1506406" y="2882345"/>
                </a:lnTo>
                <a:lnTo>
                  <a:pt x="1506406" y="2893951"/>
                </a:lnTo>
                <a:lnTo>
                  <a:pt x="1506406" y="2939727"/>
                </a:lnTo>
                <a:lnTo>
                  <a:pt x="1506406" y="2948429"/>
                </a:lnTo>
                <a:lnTo>
                  <a:pt x="1506406" y="2973107"/>
                </a:lnTo>
                <a:lnTo>
                  <a:pt x="1506406" y="2989077"/>
                </a:lnTo>
                <a:lnTo>
                  <a:pt x="1506406" y="3000684"/>
                </a:lnTo>
                <a:lnTo>
                  <a:pt x="1506406" y="3022456"/>
                </a:lnTo>
                <a:lnTo>
                  <a:pt x="1506406" y="3043988"/>
                </a:lnTo>
                <a:lnTo>
                  <a:pt x="1506406" y="3077368"/>
                </a:lnTo>
                <a:lnTo>
                  <a:pt x="1506406" y="3124615"/>
                </a:lnTo>
                <a:lnTo>
                  <a:pt x="1506406" y="3124805"/>
                </a:lnTo>
                <a:lnTo>
                  <a:pt x="1506406" y="3179526"/>
                </a:lnTo>
                <a:lnTo>
                  <a:pt x="1506406" y="3258681"/>
                </a:lnTo>
                <a:lnTo>
                  <a:pt x="1506406" y="3286258"/>
                </a:lnTo>
                <a:lnTo>
                  <a:pt x="1506406" y="3308031"/>
                </a:lnTo>
                <a:lnTo>
                  <a:pt x="1506406" y="3308221"/>
                </a:lnTo>
                <a:lnTo>
                  <a:pt x="1506406" y="3319637"/>
                </a:lnTo>
                <a:lnTo>
                  <a:pt x="1506406" y="3336057"/>
                </a:lnTo>
                <a:lnTo>
                  <a:pt x="1506406" y="3362942"/>
                </a:lnTo>
                <a:lnTo>
                  <a:pt x="1506406" y="3402141"/>
                </a:lnTo>
                <a:lnTo>
                  <a:pt x="1506406" y="3410379"/>
                </a:lnTo>
                <a:lnTo>
                  <a:pt x="1506406" y="3578327"/>
                </a:lnTo>
                <a:lnTo>
                  <a:pt x="1506406" y="3593795"/>
                </a:lnTo>
                <a:lnTo>
                  <a:pt x="1506406" y="3605212"/>
                </a:lnTo>
                <a:lnTo>
                  <a:pt x="1506406" y="3605402"/>
                </a:lnTo>
                <a:lnTo>
                  <a:pt x="1506406" y="3621631"/>
                </a:lnTo>
                <a:lnTo>
                  <a:pt x="1506406" y="3633238"/>
                </a:lnTo>
                <a:lnTo>
                  <a:pt x="1506406" y="3687716"/>
                </a:lnTo>
                <a:lnTo>
                  <a:pt x="1506406" y="3712393"/>
                </a:lnTo>
                <a:lnTo>
                  <a:pt x="1506406" y="3761743"/>
                </a:lnTo>
                <a:lnTo>
                  <a:pt x="1506406" y="3816654"/>
                </a:lnTo>
                <a:lnTo>
                  <a:pt x="1506406" y="3863901"/>
                </a:lnTo>
                <a:lnTo>
                  <a:pt x="1506406" y="3890976"/>
                </a:lnTo>
                <a:lnTo>
                  <a:pt x="1506406" y="3918812"/>
                </a:lnTo>
                <a:lnTo>
                  <a:pt x="1506406" y="3975374"/>
                </a:lnTo>
                <a:lnTo>
                  <a:pt x="1506406" y="3997968"/>
                </a:lnTo>
                <a:lnTo>
                  <a:pt x="1506406" y="4047317"/>
                </a:lnTo>
                <a:lnTo>
                  <a:pt x="1506406" y="4058924"/>
                </a:lnTo>
                <a:lnTo>
                  <a:pt x="1506406" y="4102228"/>
                </a:lnTo>
                <a:lnTo>
                  <a:pt x="1506406" y="4252711"/>
                </a:lnTo>
                <a:lnTo>
                  <a:pt x="1506406" y="4260949"/>
                </a:lnTo>
                <a:lnTo>
                  <a:pt x="1506406" y="4272555"/>
                </a:lnTo>
                <a:lnTo>
                  <a:pt x="1506406" y="4294329"/>
                </a:lnTo>
                <a:lnTo>
                  <a:pt x="1506406" y="4344498"/>
                </a:lnTo>
                <a:lnTo>
                  <a:pt x="1506406" y="4428896"/>
                </a:lnTo>
                <a:lnTo>
                  <a:pt x="1506406" y="4483808"/>
                </a:lnTo>
                <a:lnTo>
                  <a:pt x="1506406" y="4538285"/>
                </a:lnTo>
                <a:lnTo>
                  <a:pt x="1506406" y="4549892"/>
                </a:lnTo>
                <a:lnTo>
                  <a:pt x="1506406" y="4558130"/>
                </a:lnTo>
                <a:lnTo>
                  <a:pt x="1506406" y="4571665"/>
                </a:lnTo>
                <a:lnTo>
                  <a:pt x="1506406" y="4579903"/>
                </a:lnTo>
                <a:lnTo>
                  <a:pt x="1506406" y="4591510"/>
                </a:lnTo>
                <a:lnTo>
                  <a:pt x="1506406" y="4714471"/>
                </a:lnTo>
                <a:lnTo>
                  <a:pt x="1506406" y="4726077"/>
                </a:lnTo>
                <a:lnTo>
                  <a:pt x="1506406" y="4747850"/>
                </a:lnTo>
                <a:lnTo>
                  <a:pt x="1506406" y="4769382"/>
                </a:lnTo>
                <a:lnTo>
                  <a:pt x="1506406" y="4802761"/>
                </a:lnTo>
                <a:lnTo>
                  <a:pt x="1506406" y="4835466"/>
                </a:lnTo>
                <a:lnTo>
                  <a:pt x="1506406" y="4857239"/>
                </a:lnTo>
                <a:lnTo>
                  <a:pt x="1506406" y="4868846"/>
                </a:lnTo>
                <a:lnTo>
                  <a:pt x="1506406" y="4877084"/>
                </a:lnTo>
                <a:lnTo>
                  <a:pt x="1506406" y="4909494"/>
                </a:lnTo>
                <a:lnTo>
                  <a:pt x="1506406" y="5011652"/>
                </a:lnTo>
                <a:lnTo>
                  <a:pt x="1506406" y="5033425"/>
                </a:lnTo>
                <a:lnTo>
                  <a:pt x="1506406" y="5033615"/>
                </a:lnTo>
                <a:lnTo>
                  <a:pt x="1506406" y="5045031"/>
                </a:lnTo>
                <a:lnTo>
                  <a:pt x="1506406" y="5088336"/>
                </a:lnTo>
                <a:lnTo>
                  <a:pt x="1506406" y="5154420"/>
                </a:lnTo>
                <a:lnTo>
                  <a:pt x="1506406" y="5195068"/>
                </a:lnTo>
                <a:lnTo>
                  <a:pt x="1506406" y="5228447"/>
                </a:lnTo>
                <a:lnTo>
                  <a:pt x="1506406" y="5310951"/>
                </a:lnTo>
                <a:lnTo>
                  <a:pt x="1506406" y="5319189"/>
                </a:lnTo>
                <a:lnTo>
                  <a:pt x="1506406" y="5330606"/>
                </a:lnTo>
                <a:lnTo>
                  <a:pt x="1506406" y="5330796"/>
                </a:lnTo>
                <a:lnTo>
                  <a:pt x="1506406" y="5487137"/>
                </a:lnTo>
                <a:lnTo>
                  <a:pt x="1506406" y="5514022"/>
                </a:lnTo>
                <a:lnTo>
                  <a:pt x="1506406" y="5514212"/>
                </a:lnTo>
                <a:lnTo>
                  <a:pt x="1506406" y="5542048"/>
                </a:lnTo>
                <a:lnTo>
                  <a:pt x="1506406" y="5596526"/>
                </a:lnTo>
                <a:lnTo>
                  <a:pt x="1506406" y="5608132"/>
                </a:lnTo>
                <a:lnTo>
                  <a:pt x="1506406" y="5616370"/>
                </a:lnTo>
                <a:lnTo>
                  <a:pt x="1506406" y="5772711"/>
                </a:lnTo>
                <a:lnTo>
                  <a:pt x="1506406" y="5784318"/>
                </a:lnTo>
                <a:lnTo>
                  <a:pt x="1506406" y="5799786"/>
                </a:lnTo>
                <a:lnTo>
                  <a:pt x="1506406" y="5827622"/>
                </a:lnTo>
                <a:lnTo>
                  <a:pt x="1506406" y="5893707"/>
                </a:lnTo>
                <a:lnTo>
                  <a:pt x="1506406" y="5967734"/>
                </a:lnTo>
                <a:lnTo>
                  <a:pt x="1506406" y="6069892"/>
                </a:lnTo>
                <a:lnTo>
                  <a:pt x="1499092" y="6069892"/>
                </a:lnTo>
                <a:lnTo>
                  <a:pt x="0" y="5244397"/>
                </a:lnTo>
                <a:lnTo>
                  <a:pt x="0" y="5228447"/>
                </a:lnTo>
                <a:lnTo>
                  <a:pt x="0" y="5195068"/>
                </a:lnTo>
                <a:lnTo>
                  <a:pt x="0" y="5154420"/>
                </a:lnTo>
                <a:lnTo>
                  <a:pt x="0" y="5029508"/>
                </a:lnTo>
                <a:lnTo>
                  <a:pt x="0" y="5002130"/>
                </a:lnTo>
                <a:lnTo>
                  <a:pt x="0" y="4958823"/>
                </a:lnTo>
                <a:lnTo>
                  <a:pt x="0" y="4947216"/>
                </a:lnTo>
                <a:lnTo>
                  <a:pt x="0" y="4909494"/>
                </a:lnTo>
                <a:lnTo>
                  <a:pt x="0" y="4868846"/>
                </a:lnTo>
                <a:lnTo>
                  <a:pt x="0" y="4857239"/>
                </a:lnTo>
                <a:lnTo>
                  <a:pt x="0" y="4835466"/>
                </a:lnTo>
                <a:lnTo>
                  <a:pt x="0" y="4790878"/>
                </a:lnTo>
                <a:lnTo>
                  <a:pt x="0" y="4716555"/>
                </a:lnTo>
                <a:lnTo>
                  <a:pt x="0" y="4661642"/>
                </a:lnTo>
                <a:lnTo>
                  <a:pt x="0" y="4575796"/>
                </a:lnTo>
                <a:lnTo>
                  <a:pt x="0" y="4571665"/>
                </a:lnTo>
                <a:lnTo>
                  <a:pt x="0" y="4549892"/>
                </a:lnTo>
                <a:lnTo>
                  <a:pt x="0" y="4538285"/>
                </a:lnTo>
                <a:lnTo>
                  <a:pt x="0" y="4505303"/>
                </a:lnTo>
                <a:lnTo>
                  <a:pt x="0" y="4505113"/>
                </a:lnTo>
                <a:lnTo>
                  <a:pt x="0" y="4493697"/>
                </a:lnTo>
                <a:lnTo>
                  <a:pt x="0" y="4415181"/>
                </a:lnTo>
                <a:lnTo>
                  <a:pt x="0" y="4344498"/>
                </a:lnTo>
                <a:lnTo>
                  <a:pt x="0" y="4290222"/>
                </a:lnTo>
                <a:lnTo>
                  <a:pt x="0" y="4262843"/>
                </a:lnTo>
                <a:lnTo>
                  <a:pt x="0" y="4256842"/>
                </a:lnTo>
                <a:lnTo>
                  <a:pt x="0" y="4252711"/>
                </a:lnTo>
                <a:lnTo>
                  <a:pt x="0" y="4219539"/>
                </a:lnTo>
                <a:lnTo>
                  <a:pt x="0" y="4208122"/>
                </a:lnTo>
                <a:lnTo>
                  <a:pt x="0" y="4207932"/>
                </a:lnTo>
                <a:lnTo>
                  <a:pt x="0" y="4186159"/>
                </a:lnTo>
                <a:lnTo>
                  <a:pt x="0" y="4129607"/>
                </a:lnTo>
                <a:lnTo>
                  <a:pt x="0" y="4102228"/>
                </a:lnTo>
                <a:lnTo>
                  <a:pt x="0" y="4058924"/>
                </a:lnTo>
                <a:lnTo>
                  <a:pt x="0" y="4051591"/>
                </a:lnTo>
                <a:lnTo>
                  <a:pt x="0" y="4047317"/>
                </a:lnTo>
                <a:lnTo>
                  <a:pt x="0" y="3977269"/>
                </a:lnTo>
                <a:lnTo>
                  <a:pt x="0" y="3971267"/>
                </a:lnTo>
                <a:lnTo>
                  <a:pt x="0" y="3943889"/>
                </a:lnTo>
                <a:lnTo>
                  <a:pt x="0" y="3922358"/>
                </a:lnTo>
                <a:lnTo>
                  <a:pt x="0" y="3900585"/>
                </a:lnTo>
                <a:lnTo>
                  <a:pt x="0" y="3890976"/>
                </a:lnTo>
                <a:lnTo>
                  <a:pt x="0" y="3888978"/>
                </a:lnTo>
                <a:lnTo>
                  <a:pt x="0" y="3816654"/>
                </a:lnTo>
                <a:lnTo>
                  <a:pt x="0" y="3766017"/>
                </a:lnTo>
                <a:lnTo>
                  <a:pt x="0" y="3761743"/>
                </a:lnTo>
                <a:lnTo>
                  <a:pt x="0" y="3754410"/>
                </a:lnTo>
                <a:lnTo>
                  <a:pt x="0" y="3732637"/>
                </a:lnTo>
                <a:lnTo>
                  <a:pt x="0" y="3675895"/>
                </a:lnTo>
                <a:lnTo>
                  <a:pt x="0" y="3658315"/>
                </a:lnTo>
                <a:lnTo>
                  <a:pt x="0" y="3605402"/>
                </a:lnTo>
                <a:lnTo>
                  <a:pt x="2" y="3447063"/>
                </a:lnTo>
                <a:lnTo>
                  <a:pt x="2" y="3406272"/>
                </a:lnTo>
                <a:lnTo>
                  <a:pt x="0" y="3406272"/>
                </a:lnTo>
                <a:lnTo>
                  <a:pt x="0" y="3390320"/>
                </a:lnTo>
                <a:lnTo>
                  <a:pt x="0" y="3362942"/>
                </a:lnTo>
                <a:lnTo>
                  <a:pt x="0" y="3356940"/>
                </a:lnTo>
                <a:lnTo>
                  <a:pt x="0" y="3319637"/>
                </a:lnTo>
                <a:lnTo>
                  <a:pt x="0" y="3308221"/>
                </a:lnTo>
                <a:lnTo>
                  <a:pt x="0" y="3286258"/>
                </a:lnTo>
                <a:lnTo>
                  <a:pt x="0" y="3172475"/>
                </a:lnTo>
                <a:lnTo>
                  <a:pt x="0" y="3120698"/>
                </a:lnTo>
                <a:lnTo>
                  <a:pt x="0" y="3109091"/>
                </a:lnTo>
                <a:lnTo>
                  <a:pt x="0" y="3093320"/>
                </a:lnTo>
                <a:lnTo>
                  <a:pt x="0" y="3077368"/>
                </a:lnTo>
                <a:lnTo>
                  <a:pt x="0" y="3071366"/>
                </a:lnTo>
                <a:lnTo>
                  <a:pt x="0" y="3038406"/>
                </a:lnTo>
                <a:lnTo>
                  <a:pt x="0" y="3022456"/>
                </a:lnTo>
                <a:lnTo>
                  <a:pt x="0" y="3000684"/>
                </a:lnTo>
                <a:lnTo>
                  <a:pt x="0" y="2989077"/>
                </a:lnTo>
                <a:lnTo>
                  <a:pt x="0" y="2948429"/>
                </a:lnTo>
                <a:lnTo>
                  <a:pt x="0" y="2823517"/>
                </a:lnTo>
                <a:lnTo>
                  <a:pt x="0" y="2807745"/>
                </a:lnTo>
                <a:lnTo>
                  <a:pt x="0" y="2796139"/>
                </a:lnTo>
                <a:lnTo>
                  <a:pt x="0" y="2752832"/>
                </a:lnTo>
                <a:lnTo>
                  <a:pt x="0" y="2703503"/>
                </a:lnTo>
                <a:lnTo>
                  <a:pt x="0" y="2666986"/>
                </a:lnTo>
                <a:lnTo>
                  <a:pt x="0" y="2662855"/>
                </a:lnTo>
                <a:lnTo>
                  <a:pt x="0" y="2629475"/>
                </a:lnTo>
                <a:lnTo>
                  <a:pt x="0" y="2584887"/>
                </a:lnTo>
                <a:lnTo>
                  <a:pt x="0" y="2510564"/>
                </a:lnTo>
                <a:lnTo>
                  <a:pt x="0" y="2506371"/>
                </a:lnTo>
                <a:lnTo>
                  <a:pt x="0" y="2381412"/>
                </a:lnTo>
                <a:lnTo>
                  <a:pt x="0" y="2369805"/>
                </a:lnTo>
                <a:lnTo>
                  <a:pt x="0" y="2354033"/>
                </a:lnTo>
                <a:lnTo>
                  <a:pt x="0" y="2348032"/>
                </a:lnTo>
                <a:lnTo>
                  <a:pt x="0" y="2343901"/>
                </a:lnTo>
                <a:lnTo>
                  <a:pt x="0" y="2299312"/>
                </a:lnTo>
                <a:lnTo>
                  <a:pt x="0" y="2299122"/>
                </a:lnTo>
                <a:lnTo>
                  <a:pt x="0" y="2220797"/>
                </a:lnTo>
                <a:lnTo>
                  <a:pt x="0" y="2209190"/>
                </a:lnTo>
                <a:lnTo>
                  <a:pt x="0" y="2193418"/>
                </a:lnTo>
                <a:lnTo>
                  <a:pt x="0" y="2138507"/>
                </a:lnTo>
                <a:lnTo>
                  <a:pt x="0" y="2084231"/>
                </a:lnTo>
                <a:lnTo>
                  <a:pt x="0" y="2068459"/>
                </a:lnTo>
                <a:lnTo>
                  <a:pt x="0" y="2062457"/>
                </a:lnTo>
                <a:lnTo>
                  <a:pt x="0" y="2056852"/>
                </a:lnTo>
                <a:lnTo>
                  <a:pt x="0" y="2050851"/>
                </a:lnTo>
                <a:lnTo>
                  <a:pt x="0" y="2035079"/>
                </a:lnTo>
                <a:lnTo>
                  <a:pt x="0" y="2013548"/>
                </a:lnTo>
                <a:lnTo>
                  <a:pt x="0" y="1980168"/>
                </a:lnTo>
                <a:lnTo>
                  <a:pt x="0" y="1923616"/>
                </a:lnTo>
                <a:lnTo>
                  <a:pt x="0" y="1907844"/>
                </a:lnTo>
                <a:lnTo>
                  <a:pt x="0" y="1896237"/>
                </a:lnTo>
                <a:lnTo>
                  <a:pt x="0" y="1852933"/>
                </a:lnTo>
                <a:lnTo>
                  <a:pt x="0" y="1845600"/>
                </a:lnTo>
                <a:lnTo>
                  <a:pt x="0" y="1771278"/>
                </a:lnTo>
                <a:lnTo>
                  <a:pt x="0" y="1767085"/>
                </a:lnTo>
                <a:lnTo>
                  <a:pt x="0" y="1765276"/>
                </a:lnTo>
                <a:lnTo>
                  <a:pt x="0" y="1749505"/>
                </a:lnTo>
                <a:lnTo>
                  <a:pt x="0" y="1737898"/>
                </a:lnTo>
                <a:lnTo>
                  <a:pt x="0" y="1694594"/>
                </a:lnTo>
                <a:lnTo>
                  <a:pt x="0" y="1684985"/>
                </a:lnTo>
                <a:lnTo>
                  <a:pt x="0" y="1610663"/>
                </a:lnTo>
                <a:lnTo>
                  <a:pt x="0" y="1560026"/>
                </a:lnTo>
                <a:lnTo>
                  <a:pt x="0" y="1526646"/>
                </a:lnTo>
                <a:lnTo>
                  <a:pt x="0" y="1481510"/>
                </a:lnTo>
                <a:lnTo>
                  <a:pt x="0" y="1469904"/>
                </a:lnTo>
                <a:lnTo>
                  <a:pt x="0" y="1454132"/>
                </a:lnTo>
                <a:lnTo>
                  <a:pt x="0" y="1452324"/>
                </a:lnTo>
                <a:lnTo>
                  <a:pt x="0" y="1448130"/>
                </a:lnTo>
                <a:lnTo>
                  <a:pt x="0" y="1399411"/>
                </a:lnTo>
                <a:lnTo>
                  <a:pt x="0" y="1263665"/>
                </a:lnTo>
                <a:lnTo>
                  <a:pt x="0" y="1200281"/>
                </a:lnTo>
                <a:lnTo>
                  <a:pt x="0" y="1184329"/>
                </a:lnTo>
                <a:lnTo>
                  <a:pt x="0" y="1168558"/>
                </a:lnTo>
                <a:lnTo>
                  <a:pt x="0" y="1162556"/>
                </a:lnTo>
                <a:lnTo>
                  <a:pt x="0" y="1156951"/>
                </a:lnTo>
                <a:lnTo>
                  <a:pt x="0" y="1150949"/>
                </a:lnTo>
                <a:lnTo>
                  <a:pt x="0" y="1113646"/>
                </a:lnTo>
                <a:lnTo>
                  <a:pt x="0" y="1080267"/>
                </a:lnTo>
                <a:lnTo>
                  <a:pt x="0" y="966484"/>
                </a:lnTo>
                <a:lnTo>
                  <a:pt x="0" y="914707"/>
                </a:lnTo>
                <a:lnTo>
                  <a:pt x="0" y="887329"/>
                </a:lnTo>
                <a:lnTo>
                  <a:pt x="0" y="871377"/>
                </a:lnTo>
                <a:lnTo>
                  <a:pt x="0" y="865375"/>
                </a:lnTo>
                <a:lnTo>
                  <a:pt x="2" y="865375"/>
                </a:lnTo>
                <a:lnTo>
                  <a:pt x="2" y="604529"/>
                </a:lnTo>
                <a:lnTo>
                  <a:pt x="2" y="318954"/>
                </a:lnTo>
                <a:lnTo>
                  <a:pt x="2" y="285575"/>
                </a:lnTo>
                <a:lnTo>
                  <a:pt x="2" y="0"/>
                </a:lnTo>
                <a:close/>
              </a:path>
            </a:pathLst>
          </a:custGeom>
          <a:solidFill>
            <a:schemeClr val="bg2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lIns="0" tIns="1280160" rIns="320040" bIns="365760" rtlCol="0" anchor="t" anchorCtr="0">
            <a:noAutofit/>
          </a:bodyPr>
          <a:lstStyle/>
          <a:p>
            <a:pPr>
              <a:lnSpc>
                <a:spcPts val="1740"/>
              </a:lnSpc>
              <a:spcAft>
                <a:spcPts val="60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95D5E01E-C855-6C43-867C-F775D64BF8DF}"/>
              </a:ext>
            </a:extLst>
          </p:cNvPr>
          <p:cNvSpPr/>
          <p:nvPr userDrawn="1"/>
        </p:nvSpPr>
        <p:spPr>
          <a:xfrm rot="16200000">
            <a:off x="6859458" y="1491408"/>
            <a:ext cx="1506406" cy="7978702"/>
          </a:xfrm>
          <a:custGeom>
            <a:avLst/>
            <a:gdLst>
              <a:gd name="connsiteX0" fmla="*/ 1506406 w 1506406"/>
              <a:gd name="connsiteY0" fmla="*/ 0 h 7978702"/>
              <a:gd name="connsiteX1" fmla="*/ 1506406 w 1506406"/>
              <a:gd name="connsiteY1" fmla="*/ 66583 h 7978702"/>
              <a:gd name="connsiteX2" fmla="*/ 1506406 w 1506406"/>
              <a:gd name="connsiteY2" fmla="*/ 448162 h 7978702"/>
              <a:gd name="connsiteX3" fmla="*/ 1506406 w 1506406"/>
              <a:gd name="connsiteY3" fmla="*/ 552423 h 7978702"/>
              <a:gd name="connsiteX4" fmla="*/ 1506406 w 1506406"/>
              <a:gd name="connsiteY4" fmla="*/ 733736 h 7978702"/>
              <a:gd name="connsiteX5" fmla="*/ 1506406 w 1506406"/>
              <a:gd name="connsiteY5" fmla="*/ 767116 h 7978702"/>
              <a:gd name="connsiteX6" fmla="*/ 1506406 w 1506406"/>
              <a:gd name="connsiteY6" fmla="*/ 837997 h 7978702"/>
              <a:gd name="connsiteX7" fmla="*/ 1506406 w 1506406"/>
              <a:gd name="connsiteY7" fmla="*/ 871377 h 7978702"/>
              <a:gd name="connsiteX8" fmla="*/ 1506406 w 1506406"/>
              <a:gd name="connsiteY8" fmla="*/ 1052690 h 7978702"/>
              <a:gd name="connsiteX9" fmla="*/ 1506406 w 1506406"/>
              <a:gd name="connsiteY9" fmla="*/ 1156951 h 7978702"/>
              <a:gd name="connsiteX10" fmla="*/ 1506406 w 1506406"/>
              <a:gd name="connsiteY10" fmla="*/ 1506402 h 7978702"/>
              <a:gd name="connsiteX11" fmla="*/ 1506406 w 1506406"/>
              <a:gd name="connsiteY11" fmla="*/ 1610663 h 7978702"/>
              <a:gd name="connsiteX12" fmla="*/ 1506406 w 1506406"/>
              <a:gd name="connsiteY12" fmla="*/ 1791977 h 7978702"/>
              <a:gd name="connsiteX13" fmla="*/ 1506406 w 1506406"/>
              <a:gd name="connsiteY13" fmla="*/ 1896237 h 7978702"/>
              <a:gd name="connsiteX14" fmla="*/ 1506406 w 1506406"/>
              <a:gd name="connsiteY14" fmla="*/ 2205991 h 7978702"/>
              <a:gd name="connsiteX15" fmla="*/ 1506406 w 1506406"/>
              <a:gd name="connsiteY15" fmla="*/ 2272574 h 7978702"/>
              <a:gd name="connsiteX16" fmla="*/ 1506406 w 1506406"/>
              <a:gd name="connsiteY16" fmla="*/ 2277817 h 7978702"/>
              <a:gd name="connsiteX17" fmla="*/ 1506406 w 1506406"/>
              <a:gd name="connsiteY17" fmla="*/ 2563391 h 7978702"/>
              <a:gd name="connsiteX18" fmla="*/ 1506406 w 1506406"/>
              <a:gd name="connsiteY18" fmla="*/ 2596770 h 7978702"/>
              <a:gd name="connsiteX19" fmla="*/ 1506406 w 1506406"/>
              <a:gd name="connsiteY19" fmla="*/ 2654153 h 7978702"/>
              <a:gd name="connsiteX20" fmla="*/ 1506406 w 1506406"/>
              <a:gd name="connsiteY20" fmla="*/ 2703503 h 7978702"/>
              <a:gd name="connsiteX21" fmla="*/ 1506406 w 1506406"/>
              <a:gd name="connsiteY21" fmla="*/ 2758414 h 7978702"/>
              <a:gd name="connsiteX22" fmla="*/ 1506406 w 1506406"/>
              <a:gd name="connsiteY22" fmla="*/ 2882345 h 7978702"/>
              <a:gd name="connsiteX23" fmla="*/ 1506406 w 1506406"/>
              <a:gd name="connsiteY23" fmla="*/ 2939727 h 7978702"/>
              <a:gd name="connsiteX24" fmla="*/ 1506406 w 1506406"/>
              <a:gd name="connsiteY24" fmla="*/ 2973107 h 7978702"/>
              <a:gd name="connsiteX25" fmla="*/ 1506406 w 1506406"/>
              <a:gd name="connsiteY25" fmla="*/ 2989077 h 7978702"/>
              <a:gd name="connsiteX26" fmla="*/ 1506406 w 1506406"/>
              <a:gd name="connsiteY26" fmla="*/ 3022456 h 7978702"/>
              <a:gd name="connsiteX27" fmla="*/ 1506406 w 1506406"/>
              <a:gd name="connsiteY27" fmla="*/ 3043988 h 7978702"/>
              <a:gd name="connsiteX28" fmla="*/ 1506406 w 1506406"/>
              <a:gd name="connsiteY28" fmla="*/ 3077368 h 7978702"/>
              <a:gd name="connsiteX29" fmla="*/ 1506406 w 1506406"/>
              <a:gd name="connsiteY29" fmla="*/ 3258681 h 7978702"/>
              <a:gd name="connsiteX30" fmla="*/ 1506406 w 1506406"/>
              <a:gd name="connsiteY30" fmla="*/ 3308031 h 7978702"/>
              <a:gd name="connsiteX31" fmla="*/ 1506406 w 1506406"/>
              <a:gd name="connsiteY31" fmla="*/ 3308221 h 7978702"/>
              <a:gd name="connsiteX32" fmla="*/ 1506406 w 1506406"/>
              <a:gd name="connsiteY32" fmla="*/ 3336057 h 7978702"/>
              <a:gd name="connsiteX33" fmla="*/ 1506406 w 1506406"/>
              <a:gd name="connsiteY33" fmla="*/ 3362942 h 7978702"/>
              <a:gd name="connsiteX34" fmla="*/ 1506406 w 1506406"/>
              <a:gd name="connsiteY34" fmla="*/ 3593795 h 7978702"/>
              <a:gd name="connsiteX35" fmla="*/ 1506406 w 1506406"/>
              <a:gd name="connsiteY35" fmla="*/ 3621631 h 7978702"/>
              <a:gd name="connsiteX36" fmla="*/ 1506406 w 1506406"/>
              <a:gd name="connsiteY36" fmla="*/ 3712393 h 7978702"/>
              <a:gd name="connsiteX37" fmla="*/ 1506406 w 1506406"/>
              <a:gd name="connsiteY37" fmla="*/ 3761743 h 7978702"/>
              <a:gd name="connsiteX38" fmla="*/ 1506406 w 1506406"/>
              <a:gd name="connsiteY38" fmla="*/ 3816654 h 7978702"/>
              <a:gd name="connsiteX39" fmla="*/ 1506406 w 1506406"/>
              <a:gd name="connsiteY39" fmla="*/ 3975374 h 7978702"/>
              <a:gd name="connsiteX40" fmla="*/ 1506406 w 1506406"/>
              <a:gd name="connsiteY40" fmla="*/ 3997968 h 7978702"/>
              <a:gd name="connsiteX41" fmla="*/ 1506406 w 1506406"/>
              <a:gd name="connsiteY41" fmla="*/ 4047317 h 7978702"/>
              <a:gd name="connsiteX42" fmla="*/ 1506406 w 1506406"/>
              <a:gd name="connsiteY42" fmla="*/ 4102228 h 7978702"/>
              <a:gd name="connsiteX43" fmla="*/ 1506406 w 1506406"/>
              <a:gd name="connsiteY43" fmla="*/ 4252711 h 7978702"/>
              <a:gd name="connsiteX44" fmla="*/ 1506406 w 1506406"/>
              <a:gd name="connsiteY44" fmla="*/ 4260949 h 7978702"/>
              <a:gd name="connsiteX45" fmla="*/ 1506406 w 1506406"/>
              <a:gd name="connsiteY45" fmla="*/ 4294329 h 7978702"/>
              <a:gd name="connsiteX46" fmla="*/ 1506406 w 1506406"/>
              <a:gd name="connsiteY46" fmla="*/ 4428896 h 7978702"/>
              <a:gd name="connsiteX47" fmla="*/ 1506406 w 1506406"/>
              <a:gd name="connsiteY47" fmla="*/ 4483808 h 7978702"/>
              <a:gd name="connsiteX48" fmla="*/ 1506406 w 1506406"/>
              <a:gd name="connsiteY48" fmla="*/ 4538285 h 7978702"/>
              <a:gd name="connsiteX49" fmla="*/ 1506406 w 1506406"/>
              <a:gd name="connsiteY49" fmla="*/ 4571665 h 7978702"/>
              <a:gd name="connsiteX50" fmla="*/ 1506406 w 1506406"/>
              <a:gd name="connsiteY50" fmla="*/ 4579903 h 7978702"/>
              <a:gd name="connsiteX51" fmla="*/ 1506406 w 1506406"/>
              <a:gd name="connsiteY51" fmla="*/ 4714471 h 7978702"/>
              <a:gd name="connsiteX52" fmla="*/ 1506406 w 1506406"/>
              <a:gd name="connsiteY52" fmla="*/ 4747850 h 7978702"/>
              <a:gd name="connsiteX53" fmla="*/ 1506406 w 1506406"/>
              <a:gd name="connsiteY53" fmla="*/ 4769382 h 7978702"/>
              <a:gd name="connsiteX54" fmla="*/ 1506406 w 1506406"/>
              <a:gd name="connsiteY54" fmla="*/ 4802761 h 7978702"/>
              <a:gd name="connsiteX55" fmla="*/ 1506406 w 1506406"/>
              <a:gd name="connsiteY55" fmla="*/ 4857239 h 7978702"/>
              <a:gd name="connsiteX56" fmla="*/ 1506406 w 1506406"/>
              <a:gd name="connsiteY56" fmla="*/ 4909494 h 7978702"/>
              <a:gd name="connsiteX57" fmla="*/ 1506406 w 1506406"/>
              <a:gd name="connsiteY57" fmla="*/ 5033425 h 7978702"/>
              <a:gd name="connsiteX58" fmla="*/ 1506406 w 1506406"/>
              <a:gd name="connsiteY58" fmla="*/ 5033615 h 7978702"/>
              <a:gd name="connsiteX59" fmla="*/ 1506406 w 1506406"/>
              <a:gd name="connsiteY59" fmla="*/ 5088336 h 7978702"/>
              <a:gd name="connsiteX60" fmla="*/ 1506406 w 1506406"/>
              <a:gd name="connsiteY60" fmla="*/ 5195068 h 7978702"/>
              <a:gd name="connsiteX61" fmla="*/ 1506406 w 1506406"/>
              <a:gd name="connsiteY61" fmla="*/ 5228447 h 7978702"/>
              <a:gd name="connsiteX62" fmla="*/ 1506406 w 1506406"/>
              <a:gd name="connsiteY62" fmla="*/ 5310951 h 7978702"/>
              <a:gd name="connsiteX63" fmla="*/ 1506406 w 1506406"/>
              <a:gd name="connsiteY63" fmla="*/ 5319189 h 7978702"/>
              <a:gd name="connsiteX64" fmla="*/ 1506406 w 1506406"/>
              <a:gd name="connsiteY64" fmla="*/ 5487137 h 7978702"/>
              <a:gd name="connsiteX65" fmla="*/ 1506406 w 1506406"/>
              <a:gd name="connsiteY65" fmla="*/ 5514022 h 7978702"/>
              <a:gd name="connsiteX66" fmla="*/ 1506406 w 1506406"/>
              <a:gd name="connsiteY66" fmla="*/ 5514212 h 7978702"/>
              <a:gd name="connsiteX67" fmla="*/ 1506406 w 1506406"/>
              <a:gd name="connsiteY67" fmla="*/ 5542048 h 7978702"/>
              <a:gd name="connsiteX68" fmla="*/ 1506406 w 1506406"/>
              <a:gd name="connsiteY68" fmla="*/ 5596526 h 7978702"/>
              <a:gd name="connsiteX69" fmla="*/ 1506406 w 1506406"/>
              <a:gd name="connsiteY69" fmla="*/ 5772711 h 7978702"/>
              <a:gd name="connsiteX70" fmla="*/ 1506406 w 1506406"/>
              <a:gd name="connsiteY70" fmla="*/ 5799786 h 7978702"/>
              <a:gd name="connsiteX71" fmla="*/ 1506406 w 1506406"/>
              <a:gd name="connsiteY71" fmla="*/ 5827622 h 7978702"/>
              <a:gd name="connsiteX72" fmla="*/ 1506406 w 1506406"/>
              <a:gd name="connsiteY72" fmla="*/ 5967734 h 7978702"/>
              <a:gd name="connsiteX73" fmla="*/ 1506406 w 1506406"/>
              <a:gd name="connsiteY73" fmla="*/ 6181365 h 7978702"/>
              <a:gd name="connsiteX74" fmla="*/ 1506406 w 1506406"/>
              <a:gd name="connsiteY74" fmla="*/ 6253308 h 7978702"/>
              <a:gd name="connsiteX75" fmla="*/ 1506406 w 1506406"/>
              <a:gd name="connsiteY75" fmla="*/ 6458702 h 7978702"/>
              <a:gd name="connsiteX76" fmla="*/ 1506406 w 1506406"/>
              <a:gd name="connsiteY76" fmla="*/ 6466940 h 7978702"/>
              <a:gd name="connsiteX77" fmla="*/ 1506406 w 1506406"/>
              <a:gd name="connsiteY77" fmla="*/ 6500320 h 7978702"/>
              <a:gd name="connsiteX78" fmla="*/ 1506406 w 1506406"/>
              <a:gd name="connsiteY78" fmla="*/ 6634887 h 7978702"/>
              <a:gd name="connsiteX79" fmla="*/ 1506406 w 1506406"/>
              <a:gd name="connsiteY79" fmla="*/ 6744276 h 7978702"/>
              <a:gd name="connsiteX80" fmla="*/ 1506406 w 1506406"/>
              <a:gd name="connsiteY80" fmla="*/ 6777656 h 7978702"/>
              <a:gd name="connsiteX81" fmla="*/ 1506406 w 1506406"/>
              <a:gd name="connsiteY81" fmla="*/ 6785894 h 7978702"/>
              <a:gd name="connsiteX82" fmla="*/ 1506406 w 1506406"/>
              <a:gd name="connsiteY82" fmla="*/ 6920462 h 7978702"/>
              <a:gd name="connsiteX83" fmla="*/ 1506406 w 1506406"/>
              <a:gd name="connsiteY83" fmla="*/ 6953841 h 7978702"/>
              <a:gd name="connsiteX84" fmla="*/ 1506406 w 1506406"/>
              <a:gd name="connsiteY84" fmla="*/ 7063230 h 7978702"/>
              <a:gd name="connsiteX85" fmla="*/ 1506406 w 1506406"/>
              <a:gd name="connsiteY85" fmla="*/ 7239416 h 7978702"/>
              <a:gd name="connsiteX86" fmla="*/ 1506406 w 1506406"/>
              <a:gd name="connsiteY86" fmla="*/ 7239606 h 7978702"/>
              <a:gd name="connsiteX87" fmla="*/ 1506406 w 1506406"/>
              <a:gd name="connsiteY87" fmla="*/ 7516942 h 7978702"/>
              <a:gd name="connsiteX88" fmla="*/ 1506406 w 1506406"/>
              <a:gd name="connsiteY88" fmla="*/ 7525180 h 7978702"/>
              <a:gd name="connsiteX89" fmla="*/ 1506406 w 1506406"/>
              <a:gd name="connsiteY89" fmla="*/ 7693128 h 7978702"/>
              <a:gd name="connsiteX90" fmla="*/ 1506406 w 1506406"/>
              <a:gd name="connsiteY90" fmla="*/ 7802517 h 7978702"/>
              <a:gd name="connsiteX91" fmla="*/ 1506406 w 1506406"/>
              <a:gd name="connsiteY91" fmla="*/ 7978702 h 7978702"/>
              <a:gd name="connsiteX92" fmla="*/ 1499092 w 1506406"/>
              <a:gd name="connsiteY92" fmla="*/ 7978702 h 7978702"/>
              <a:gd name="connsiteX93" fmla="*/ 0 w 1506406"/>
              <a:gd name="connsiteY93" fmla="*/ 7153207 h 7978702"/>
              <a:gd name="connsiteX94" fmla="*/ 0 w 1506406"/>
              <a:gd name="connsiteY94" fmla="*/ 7063230 h 7978702"/>
              <a:gd name="connsiteX95" fmla="*/ 0 w 1506406"/>
              <a:gd name="connsiteY95" fmla="*/ 6867633 h 7978702"/>
              <a:gd name="connsiteX96" fmla="*/ 0 w 1506406"/>
              <a:gd name="connsiteY96" fmla="*/ 6777656 h 7978702"/>
              <a:gd name="connsiteX97" fmla="*/ 0 w 1506406"/>
              <a:gd name="connsiteY97" fmla="*/ 6744276 h 7978702"/>
              <a:gd name="connsiteX98" fmla="*/ 0 w 1506406"/>
              <a:gd name="connsiteY98" fmla="*/ 6699688 h 7978702"/>
              <a:gd name="connsiteX99" fmla="*/ 0 w 1506406"/>
              <a:gd name="connsiteY99" fmla="*/ 6458702 h 7978702"/>
              <a:gd name="connsiteX100" fmla="*/ 0 w 1506406"/>
              <a:gd name="connsiteY100" fmla="*/ 6414113 h 7978702"/>
              <a:gd name="connsiteX101" fmla="*/ 0 w 1506406"/>
              <a:gd name="connsiteY101" fmla="*/ 6413923 h 7978702"/>
              <a:gd name="connsiteX102" fmla="*/ 0 w 1506406"/>
              <a:gd name="connsiteY102" fmla="*/ 6253308 h 7978702"/>
              <a:gd name="connsiteX103" fmla="*/ 0 w 1506406"/>
              <a:gd name="connsiteY103" fmla="*/ 6128349 h 7978702"/>
              <a:gd name="connsiteX104" fmla="*/ 0 w 1506406"/>
              <a:gd name="connsiteY104" fmla="*/ 6094969 h 7978702"/>
              <a:gd name="connsiteX105" fmla="*/ 0 w 1506406"/>
              <a:gd name="connsiteY105" fmla="*/ 5967734 h 7978702"/>
              <a:gd name="connsiteX106" fmla="*/ 0 w 1506406"/>
              <a:gd name="connsiteY106" fmla="*/ 5960401 h 7978702"/>
              <a:gd name="connsiteX107" fmla="*/ 0 w 1506406"/>
              <a:gd name="connsiteY107" fmla="*/ 5809395 h 7978702"/>
              <a:gd name="connsiteX108" fmla="*/ 0 w 1506406"/>
              <a:gd name="connsiteY108" fmla="*/ 5799786 h 7978702"/>
              <a:gd name="connsiteX109" fmla="*/ 0 w 1506406"/>
              <a:gd name="connsiteY109" fmla="*/ 5674827 h 7978702"/>
              <a:gd name="connsiteX110" fmla="*/ 0 w 1506406"/>
              <a:gd name="connsiteY110" fmla="*/ 5641447 h 7978702"/>
              <a:gd name="connsiteX111" fmla="*/ 0 w 1506406"/>
              <a:gd name="connsiteY111" fmla="*/ 5514212 h 7978702"/>
              <a:gd name="connsiteX112" fmla="*/ 2 w 1506406"/>
              <a:gd name="connsiteY112" fmla="*/ 5355873 h 7978702"/>
              <a:gd name="connsiteX113" fmla="*/ 2 w 1506406"/>
              <a:gd name="connsiteY113" fmla="*/ 5315082 h 7978702"/>
              <a:gd name="connsiteX114" fmla="*/ 0 w 1506406"/>
              <a:gd name="connsiteY114" fmla="*/ 5315082 h 7978702"/>
              <a:gd name="connsiteX115" fmla="*/ 0 w 1506406"/>
              <a:gd name="connsiteY115" fmla="*/ 5228447 h 7978702"/>
              <a:gd name="connsiteX116" fmla="*/ 0 w 1506406"/>
              <a:gd name="connsiteY116" fmla="*/ 5195068 h 7978702"/>
              <a:gd name="connsiteX117" fmla="*/ 0 w 1506406"/>
              <a:gd name="connsiteY117" fmla="*/ 5029508 h 7978702"/>
              <a:gd name="connsiteX118" fmla="*/ 0 w 1506406"/>
              <a:gd name="connsiteY118" fmla="*/ 5002130 h 7978702"/>
              <a:gd name="connsiteX119" fmla="*/ 0 w 1506406"/>
              <a:gd name="connsiteY119" fmla="*/ 4947216 h 7978702"/>
              <a:gd name="connsiteX120" fmla="*/ 0 w 1506406"/>
              <a:gd name="connsiteY120" fmla="*/ 4909494 h 7978702"/>
              <a:gd name="connsiteX121" fmla="*/ 0 w 1506406"/>
              <a:gd name="connsiteY121" fmla="*/ 4857239 h 7978702"/>
              <a:gd name="connsiteX122" fmla="*/ 0 w 1506406"/>
              <a:gd name="connsiteY122" fmla="*/ 4716555 h 7978702"/>
              <a:gd name="connsiteX123" fmla="*/ 0 w 1506406"/>
              <a:gd name="connsiteY123" fmla="*/ 4661642 h 7978702"/>
              <a:gd name="connsiteX124" fmla="*/ 0 w 1506406"/>
              <a:gd name="connsiteY124" fmla="*/ 4575796 h 7978702"/>
              <a:gd name="connsiteX125" fmla="*/ 0 w 1506406"/>
              <a:gd name="connsiteY125" fmla="*/ 4571665 h 7978702"/>
              <a:gd name="connsiteX126" fmla="*/ 0 w 1506406"/>
              <a:gd name="connsiteY126" fmla="*/ 4538285 h 7978702"/>
              <a:gd name="connsiteX127" fmla="*/ 0 w 1506406"/>
              <a:gd name="connsiteY127" fmla="*/ 4493697 h 7978702"/>
              <a:gd name="connsiteX128" fmla="*/ 0 w 1506406"/>
              <a:gd name="connsiteY128" fmla="*/ 4415181 h 7978702"/>
              <a:gd name="connsiteX129" fmla="*/ 0 w 1506406"/>
              <a:gd name="connsiteY129" fmla="*/ 4290222 h 7978702"/>
              <a:gd name="connsiteX130" fmla="*/ 0 w 1506406"/>
              <a:gd name="connsiteY130" fmla="*/ 4262843 h 7978702"/>
              <a:gd name="connsiteX131" fmla="*/ 0 w 1506406"/>
              <a:gd name="connsiteY131" fmla="*/ 4256842 h 7978702"/>
              <a:gd name="connsiteX132" fmla="*/ 0 w 1506406"/>
              <a:gd name="connsiteY132" fmla="*/ 4252711 h 7978702"/>
              <a:gd name="connsiteX133" fmla="*/ 0 w 1506406"/>
              <a:gd name="connsiteY133" fmla="*/ 4208122 h 7978702"/>
              <a:gd name="connsiteX134" fmla="*/ 0 w 1506406"/>
              <a:gd name="connsiteY134" fmla="*/ 4207932 h 7978702"/>
              <a:gd name="connsiteX135" fmla="*/ 0 w 1506406"/>
              <a:gd name="connsiteY135" fmla="*/ 4129607 h 7978702"/>
              <a:gd name="connsiteX136" fmla="*/ 0 w 1506406"/>
              <a:gd name="connsiteY136" fmla="*/ 4102228 h 7978702"/>
              <a:gd name="connsiteX137" fmla="*/ 0 w 1506406"/>
              <a:gd name="connsiteY137" fmla="*/ 4047317 h 7978702"/>
              <a:gd name="connsiteX138" fmla="*/ 0 w 1506406"/>
              <a:gd name="connsiteY138" fmla="*/ 3977269 h 7978702"/>
              <a:gd name="connsiteX139" fmla="*/ 0 w 1506406"/>
              <a:gd name="connsiteY139" fmla="*/ 3971267 h 7978702"/>
              <a:gd name="connsiteX140" fmla="*/ 0 w 1506406"/>
              <a:gd name="connsiteY140" fmla="*/ 3943889 h 7978702"/>
              <a:gd name="connsiteX141" fmla="*/ 0 w 1506406"/>
              <a:gd name="connsiteY141" fmla="*/ 3922358 h 7978702"/>
              <a:gd name="connsiteX142" fmla="*/ 0 w 1506406"/>
              <a:gd name="connsiteY142" fmla="*/ 3888978 h 7978702"/>
              <a:gd name="connsiteX143" fmla="*/ 0 w 1506406"/>
              <a:gd name="connsiteY143" fmla="*/ 3816654 h 7978702"/>
              <a:gd name="connsiteX144" fmla="*/ 0 w 1506406"/>
              <a:gd name="connsiteY144" fmla="*/ 3761743 h 7978702"/>
              <a:gd name="connsiteX145" fmla="*/ 0 w 1506406"/>
              <a:gd name="connsiteY145" fmla="*/ 3754410 h 7978702"/>
              <a:gd name="connsiteX146" fmla="*/ 0 w 1506406"/>
              <a:gd name="connsiteY146" fmla="*/ 3675895 h 7978702"/>
              <a:gd name="connsiteX147" fmla="*/ 0 w 1506406"/>
              <a:gd name="connsiteY147" fmla="*/ 3658315 h 7978702"/>
              <a:gd name="connsiteX148" fmla="*/ 0 w 1506406"/>
              <a:gd name="connsiteY148" fmla="*/ 3603404 h 7978702"/>
              <a:gd name="connsiteX149" fmla="*/ 0 w 1506406"/>
              <a:gd name="connsiteY149" fmla="*/ 3593795 h 7978702"/>
              <a:gd name="connsiteX150" fmla="*/ 0 w 1506406"/>
              <a:gd name="connsiteY150" fmla="*/ 3468836 h 7978702"/>
              <a:gd name="connsiteX151" fmla="*/ 0 w 1506406"/>
              <a:gd name="connsiteY151" fmla="*/ 3435456 h 7978702"/>
              <a:gd name="connsiteX152" fmla="*/ 0 w 1506406"/>
              <a:gd name="connsiteY152" fmla="*/ 3390320 h 7978702"/>
              <a:gd name="connsiteX153" fmla="*/ 0 w 1506406"/>
              <a:gd name="connsiteY153" fmla="*/ 3362942 h 7978702"/>
              <a:gd name="connsiteX154" fmla="*/ 0 w 1506406"/>
              <a:gd name="connsiteY154" fmla="*/ 3356940 h 7978702"/>
              <a:gd name="connsiteX155" fmla="*/ 0 w 1506406"/>
              <a:gd name="connsiteY155" fmla="*/ 3308221 h 7978702"/>
              <a:gd name="connsiteX156" fmla="*/ 0 w 1506406"/>
              <a:gd name="connsiteY156" fmla="*/ 3172475 h 7978702"/>
              <a:gd name="connsiteX157" fmla="*/ 0 w 1506406"/>
              <a:gd name="connsiteY157" fmla="*/ 3109091 h 7978702"/>
              <a:gd name="connsiteX158" fmla="*/ 0 w 1506406"/>
              <a:gd name="connsiteY158" fmla="*/ 3077368 h 7978702"/>
              <a:gd name="connsiteX159" fmla="*/ 0 w 1506406"/>
              <a:gd name="connsiteY159" fmla="*/ 3071366 h 7978702"/>
              <a:gd name="connsiteX160" fmla="*/ 0 w 1506406"/>
              <a:gd name="connsiteY160" fmla="*/ 3022456 h 7978702"/>
              <a:gd name="connsiteX161" fmla="*/ 0 w 1506406"/>
              <a:gd name="connsiteY161" fmla="*/ 2989077 h 7978702"/>
              <a:gd name="connsiteX162" fmla="*/ 0 w 1506406"/>
              <a:gd name="connsiteY162" fmla="*/ 2823517 h 7978702"/>
              <a:gd name="connsiteX163" fmla="*/ 0 w 1506406"/>
              <a:gd name="connsiteY163" fmla="*/ 2796139 h 7978702"/>
              <a:gd name="connsiteX164" fmla="*/ 0 w 1506406"/>
              <a:gd name="connsiteY164" fmla="*/ 2703503 h 7978702"/>
              <a:gd name="connsiteX165" fmla="*/ 0 w 1506406"/>
              <a:gd name="connsiteY165" fmla="*/ 2510564 h 7978702"/>
              <a:gd name="connsiteX166" fmla="*/ 0 w 1506406"/>
              <a:gd name="connsiteY166" fmla="*/ 2369805 h 7978702"/>
              <a:gd name="connsiteX167" fmla="*/ 0 w 1506406"/>
              <a:gd name="connsiteY167" fmla="*/ 2209190 h 7978702"/>
              <a:gd name="connsiteX168" fmla="*/ 0 w 1506406"/>
              <a:gd name="connsiteY168" fmla="*/ 2084231 h 7978702"/>
              <a:gd name="connsiteX169" fmla="*/ 0 w 1506406"/>
              <a:gd name="connsiteY169" fmla="*/ 2056852 h 7978702"/>
              <a:gd name="connsiteX170" fmla="*/ 0 w 1506406"/>
              <a:gd name="connsiteY170" fmla="*/ 2050851 h 7978702"/>
              <a:gd name="connsiteX171" fmla="*/ 0 w 1506406"/>
              <a:gd name="connsiteY171" fmla="*/ 1923616 h 7978702"/>
              <a:gd name="connsiteX172" fmla="*/ 0 w 1506406"/>
              <a:gd name="connsiteY172" fmla="*/ 1896237 h 7978702"/>
              <a:gd name="connsiteX173" fmla="*/ 0 w 1506406"/>
              <a:gd name="connsiteY173" fmla="*/ 1771278 h 7978702"/>
              <a:gd name="connsiteX174" fmla="*/ 0 w 1506406"/>
              <a:gd name="connsiteY174" fmla="*/ 1765276 h 7978702"/>
              <a:gd name="connsiteX175" fmla="*/ 0 w 1506406"/>
              <a:gd name="connsiteY175" fmla="*/ 1737898 h 7978702"/>
              <a:gd name="connsiteX176" fmla="*/ 0 w 1506406"/>
              <a:gd name="connsiteY176" fmla="*/ 1610663 h 7978702"/>
              <a:gd name="connsiteX177" fmla="*/ 0 w 1506406"/>
              <a:gd name="connsiteY177" fmla="*/ 1469904 h 7978702"/>
              <a:gd name="connsiteX178" fmla="*/ 0 w 1506406"/>
              <a:gd name="connsiteY178" fmla="*/ 1452324 h 7978702"/>
              <a:gd name="connsiteX179" fmla="*/ 0 w 1506406"/>
              <a:gd name="connsiteY179" fmla="*/ 1184329 h 7978702"/>
              <a:gd name="connsiteX180" fmla="*/ 0 w 1506406"/>
              <a:gd name="connsiteY180" fmla="*/ 1156951 h 7978702"/>
              <a:gd name="connsiteX181" fmla="*/ 0 w 1506406"/>
              <a:gd name="connsiteY181" fmla="*/ 1150949 h 7978702"/>
              <a:gd name="connsiteX182" fmla="*/ 0 w 1506406"/>
              <a:gd name="connsiteY182" fmla="*/ 966484 h 7978702"/>
              <a:gd name="connsiteX183" fmla="*/ 0 w 1506406"/>
              <a:gd name="connsiteY183" fmla="*/ 871377 h 7978702"/>
              <a:gd name="connsiteX184" fmla="*/ 0 w 1506406"/>
              <a:gd name="connsiteY184" fmla="*/ 865375 h 7978702"/>
              <a:gd name="connsiteX185" fmla="*/ 2 w 1506406"/>
              <a:gd name="connsiteY185" fmla="*/ 865375 h 7978702"/>
              <a:gd name="connsiteX186" fmla="*/ 2 w 1506406"/>
              <a:gd name="connsiteY186" fmla="*/ 604529 h 7978702"/>
              <a:gd name="connsiteX187" fmla="*/ 2 w 1506406"/>
              <a:gd name="connsiteY187" fmla="*/ 318954 h 7978702"/>
              <a:gd name="connsiteX188" fmla="*/ 2 w 1506406"/>
              <a:gd name="connsiteY188" fmla="*/ 285575 h 7978702"/>
              <a:gd name="connsiteX189" fmla="*/ 2 w 1506406"/>
              <a:gd name="connsiteY189" fmla="*/ 0 h 7978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1506406" h="7978702">
                <a:moveTo>
                  <a:pt x="1506406" y="0"/>
                </a:moveTo>
                <a:lnTo>
                  <a:pt x="1506406" y="66583"/>
                </a:lnTo>
                <a:lnTo>
                  <a:pt x="1506406" y="448162"/>
                </a:lnTo>
                <a:lnTo>
                  <a:pt x="1506406" y="552423"/>
                </a:lnTo>
                <a:lnTo>
                  <a:pt x="1506406" y="733736"/>
                </a:lnTo>
                <a:lnTo>
                  <a:pt x="1506406" y="767116"/>
                </a:lnTo>
                <a:lnTo>
                  <a:pt x="1506406" y="837997"/>
                </a:lnTo>
                <a:lnTo>
                  <a:pt x="1506406" y="871377"/>
                </a:lnTo>
                <a:lnTo>
                  <a:pt x="1506406" y="1052690"/>
                </a:lnTo>
                <a:lnTo>
                  <a:pt x="1506406" y="1156951"/>
                </a:lnTo>
                <a:lnTo>
                  <a:pt x="1506406" y="1506402"/>
                </a:lnTo>
                <a:lnTo>
                  <a:pt x="1506406" y="1610663"/>
                </a:lnTo>
                <a:lnTo>
                  <a:pt x="1506406" y="1791977"/>
                </a:lnTo>
                <a:lnTo>
                  <a:pt x="1506406" y="1896237"/>
                </a:lnTo>
                <a:lnTo>
                  <a:pt x="1506406" y="2205991"/>
                </a:lnTo>
                <a:lnTo>
                  <a:pt x="1506406" y="2272574"/>
                </a:lnTo>
                <a:lnTo>
                  <a:pt x="1506406" y="2277817"/>
                </a:lnTo>
                <a:lnTo>
                  <a:pt x="1506406" y="2563391"/>
                </a:lnTo>
                <a:lnTo>
                  <a:pt x="1506406" y="2596770"/>
                </a:lnTo>
                <a:lnTo>
                  <a:pt x="1506406" y="2654153"/>
                </a:lnTo>
                <a:lnTo>
                  <a:pt x="1506406" y="2703503"/>
                </a:lnTo>
                <a:lnTo>
                  <a:pt x="1506406" y="2758414"/>
                </a:lnTo>
                <a:lnTo>
                  <a:pt x="1506406" y="2882345"/>
                </a:lnTo>
                <a:lnTo>
                  <a:pt x="1506406" y="2939727"/>
                </a:lnTo>
                <a:lnTo>
                  <a:pt x="1506406" y="2973107"/>
                </a:lnTo>
                <a:lnTo>
                  <a:pt x="1506406" y="2989077"/>
                </a:lnTo>
                <a:lnTo>
                  <a:pt x="1506406" y="3022456"/>
                </a:lnTo>
                <a:lnTo>
                  <a:pt x="1506406" y="3043988"/>
                </a:lnTo>
                <a:lnTo>
                  <a:pt x="1506406" y="3077368"/>
                </a:lnTo>
                <a:lnTo>
                  <a:pt x="1506406" y="3258681"/>
                </a:lnTo>
                <a:lnTo>
                  <a:pt x="1506406" y="3308031"/>
                </a:lnTo>
                <a:lnTo>
                  <a:pt x="1506406" y="3308221"/>
                </a:lnTo>
                <a:lnTo>
                  <a:pt x="1506406" y="3336057"/>
                </a:lnTo>
                <a:lnTo>
                  <a:pt x="1506406" y="3362942"/>
                </a:lnTo>
                <a:lnTo>
                  <a:pt x="1506406" y="3593795"/>
                </a:lnTo>
                <a:lnTo>
                  <a:pt x="1506406" y="3621631"/>
                </a:lnTo>
                <a:lnTo>
                  <a:pt x="1506406" y="3712393"/>
                </a:lnTo>
                <a:lnTo>
                  <a:pt x="1506406" y="3761743"/>
                </a:lnTo>
                <a:lnTo>
                  <a:pt x="1506406" y="3816654"/>
                </a:lnTo>
                <a:lnTo>
                  <a:pt x="1506406" y="3975374"/>
                </a:lnTo>
                <a:lnTo>
                  <a:pt x="1506406" y="3997968"/>
                </a:lnTo>
                <a:lnTo>
                  <a:pt x="1506406" y="4047317"/>
                </a:lnTo>
                <a:lnTo>
                  <a:pt x="1506406" y="4102228"/>
                </a:lnTo>
                <a:lnTo>
                  <a:pt x="1506406" y="4252711"/>
                </a:lnTo>
                <a:lnTo>
                  <a:pt x="1506406" y="4260949"/>
                </a:lnTo>
                <a:lnTo>
                  <a:pt x="1506406" y="4294329"/>
                </a:lnTo>
                <a:lnTo>
                  <a:pt x="1506406" y="4428896"/>
                </a:lnTo>
                <a:lnTo>
                  <a:pt x="1506406" y="4483808"/>
                </a:lnTo>
                <a:lnTo>
                  <a:pt x="1506406" y="4538285"/>
                </a:lnTo>
                <a:lnTo>
                  <a:pt x="1506406" y="4571665"/>
                </a:lnTo>
                <a:lnTo>
                  <a:pt x="1506406" y="4579903"/>
                </a:lnTo>
                <a:lnTo>
                  <a:pt x="1506406" y="4714471"/>
                </a:lnTo>
                <a:lnTo>
                  <a:pt x="1506406" y="4747850"/>
                </a:lnTo>
                <a:lnTo>
                  <a:pt x="1506406" y="4769382"/>
                </a:lnTo>
                <a:lnTo>
                  <a:pt x="1506406" y="4802761"/>
                </a:lnTo>
                <a:lnTo>
                  <a:pt x="1506406" y="4857239"/>
                </a:lnTo>
                <a:lnTo>
                  <a:pt x="1506406" y="4909494"/>
                </a:lnTo>
                <a:lnTo>
                  <a:pt x="1506406" y="5033425"/>
                </a:lnTo>
                <a:lnTo>
                  <a:pt x="1506406" y="5033615"/>
                </a:lnTo>
                <a:lnTo>
                  <a:pt x="1506406" y="5088336"/>
                </a:lnTo>
                <a:lnTo>
                  <a:pt x="1506406" y="5195068"/>
                </a:lnTo>
                <a:lnTo>
                  <a:pt x="1506406" y="5228447"/>
                </a:lnTo>
                <a:lnTo>
                  <a:pt x="1506406" y="5310951"/>
                </a:lnTo>
                <a:lnTo>
                  <a:pt x="1506406" y="5319189"/>
                </a:lnTo>
                <a:lnTo>
                  <a:pt x="1506406" y="5487137"/>
                </a:lnTo>
                <a:lnTo>
                  <a:pt x="1506406" y="5514022"/>
                </a:lnTo>
                <a:lnTo>
                  <a:pt x="1506406" y="5514212"/>
                </a:lnTo>
                <a:lnTo>
                  <a:pt x="1506406" y="5542048"/>
                </a:lnTo>
                <a:lnTo>
                  <a:pt x="1506406" y="5596526"/>
                </a:lnTo>
                <a:lnTo>
                  <a:pt x="1506406" y="5772711"/>
                </a:lnTo>
                <a:lnTo>
                  <a:pt x="1506406" y="5799786"/>
                </a:lnTo>
                <a:lnTo>
                  <a:pt x="1506406" y="5827622"/>
                </a:lnTo>
                <a:lnTo>
                  <a:pt x="1506406" y="5967734"/>
                </a:lnTo>
                <a:lnTo>
                  <a:pt x="1506406" y="6181365"/>
                </a:lnTo>
                <a:lnTo>
                  <a:pt x="1506406" y="6253308"/>
                </a:lnTo>
                <a:lnTo>
                  <a:pt x="1506406" y="6458702"/>
                </a:lnTo>
                <a:lnTo>
                  <a:pt x="1506406" y="6466940"/>
                </a:lnTo>
                <a:lnTo>
                  <a:pt x="1506406" y="6500320"/>
                </a:lnTo>
                <a:lnTo>
                  <a:pt x="1506406" y="6634887"/>
                </a:lnTo>
                <a:lnTo>
                  <a:pt x="1506406" y="6744276"/>
                </a:lnTo>
                <a:lnTo>
                  <a:pt x="1506406" y="6777656"/>
                </a:lnTo>
                <a:lnTo>
                  <a:pt x="1506406" y="6785894"/>
                </a:lnTo>
                <a:lnTo>
                  <a:pt x="1506406" y="6920462"/>
                </a:lnTo>
                <a:lnTo>
                  <a:pt x="1506406" y="6953841"/>
                </a:lnTo>
                <a:lnTo>
                  <a:pt x="1506406" y="7063230"/>
                </a:lnTo>
                <a:lnTo>
                  <a:pt x="1506406" y="7239416"/>
                </a:lnTo>
                <a:lnTo>
                  <a:pt x="1506406" y="7239606"/>
                </a:lnTo>
                <a:lnTo>
                  <a:pt x="1506406" y="7516942"/>
                </a:lnTo>
                <a:lnTo>
                  <a:pt x="1506406" y="7525180"/>
                </a:lnTo>
                <a:lnTo>
                  <a:pt x="1506406" y="7693128"/>
                </a:lnTo>
                <a:lnTo>
                  <a:pt x="1506406" y="7802517"/>
                </a:lnTo>
                <a:lnTo>
                  <a:pt x="1506406" y="7978702"/>
                </a:lnTo>
                <a:lnTo>
                  <a:pt x="1499092" y="7978702"/>
                </a:lnTo>
                <a:lnTo>
                  <a:pt x="0" y="7153207"/>
                </a:lnTo>
                <a:lnTo>
                  <a:pt x="0" y="7063230"/>
                </a:lnTo>
                <a:lnTo>
                  <a:pt x="0" y="6867633"/>
                </a:lnTo>
                <a:lnTo>
                  <a:pt x="0" y="6777656"/>
                </a:lnTo>
                <a:lnTo>
                  <a:pt x="0" y="6744276"/>
                </a:lnTo>
                <a:lnTo>
                  <a:pt x="0" y="6699688"/>
                </a:lnTo>
                <a:lnTo>
                  <a:pt x="0" y="6458702"/>
                </a:lnTo>
                <a:lnTo>
                  <a:pt x="0" y="6414113"/>
                </a:lnTo>
                <a:lnTo>
                  <a:pt x="0" y="6413923"/>
                </a:lnTo>
                <a:lnTo>
                  <a:pt x="0" y="6253308"/>
                </a:lnTo>
                <a:lnTo>
                  <a:pt x="0" y="6128349"/>
                </a:lnTo>
                <a:lnTo>
                  <a:pt x="0" y="6094969"/>
                </a:lnTo>
                <a:lnTo>
                  <a:pt x="0" y="5967734"/>
                </a:lnTo>
                <a:lnTo>
                  <a:pt x="0" y="5960401"/>
                </a:lnTo>
                <a:lnTo>
                  <a:pt x="0" y="5809395"/>
                </a:lnTo>
                <a:lnTo>
                  <a:pt x="0" y="5799786"/>
                </a:lnTo>
                <a:lnTo>
                  <a:pt x="0" y="5674827"/>
                </a:lnTo>
                <a:lnTo>
                  <a:pt x="0" y="5641447"/>
                </a:lnTo>
                <a:lnTo>
                  <a:pt x="0" y="5514212"/>
                </a:lnTo>
                <a:lnTo>
                  <a:pt x="2" y="5355873"/>
                </a:lnTo>
                <a:lnTo>
                  <a:pt x="2" y="5315082"/>
                </a:lnTo>
                <a:lnTo>
                  <a:pt x="0" y="5315082"/>
                </a:lnTo>
                <a:lnTo>
                  <a:pt x="0" y="5228447"/>
                </a:lnTo>
                <a:lnTo>
                  <a:pt x="0" y="5195068"/>
                </a:lnTo>
                <a:lnTo>
                  <a:pt x="0" y="5029508"/>
                </a:lnTo>
                <a:lnTo>
                  <a:pt x="0" y="5002130"/>
                </a:lnTo>
                <a:lnTo>
                  <a:pt x="0" y="4947216"/>
                </a:lnTo>
                <a:lnTo>
                  <a:pt x="0" y="4909494"/>
                </a:lnTo>
                <a:lnTo>
                  <a:pt x="0" y="4857239"/>
                </a:lnTo>
                <a:lnTo>
                  <a:pt x="0" y="4716555"/>
                </a:lnTo>
                <a:lnTo>
                  <a:pt x="0" y="4661642"/>
                </a:lnTo>
                <a:lnTo>
                  <a:pt x="0" y="4575796"/>
                </a:lnTo>
                <a:lnTo>
                  <a:pt x="0" y="4571665"/>
                </a:lnTo>
                <a:lnTo>
                  <a:pt x="0" y="4538285"/>
                </a:lnTo>
                <a:lnTo>
                  <a:pt x="0" y="4493697"/>
                </a:lnTo>
                <a:lnTo>
                  <a:pt x="0" y="4415181"/>
                </a:lnTo>
                <a:lnTo>
                  <a:pt x="0" y="4290222"/>
                </a:lnTo>
                <a:lnTo>
                  <a:pt x="0" y="4262843"/>
                </a:lnTo>
                <a:lnTo>
                  <a:pt x="0" y="4256842"/>
                </a:lnTo>
                <a:lnTo>
                  <a:pt x="0" y="4252711"/>
                </a:lnTo>
                <a:lnTo>
                  <a:pt x="0" y="4208122"/>
                </a:lnTo>
                <a:lnTo>
                  <a:pt x="0" y="4207932"/>
                </a:lnTo>
                <a:lnTo>
                  <a:pt x="0" y="4129607"/>
                </a:lnTo>
                <a:lnTo>
                  <a:pt x="0" y="4102228"/>
                </a:lnTo>
                <a:lnTo>
                  <a:pt x="0" y="4047317"/>
                </a:lnTo>
                <a:lnTo>
                  <a:pt x="0" y="3977269"/>
                </a:lnTo>
                <a:lnTo>
                  <a:pt x="0" y="3971267"/>
                </a:lnTo>
                <a:lnTo>
                  <a:pt x="0" y="3943889"/>
                </a:lnTo>
                <a:lnTo>
                  <a:pt x="0" y="3922358"/>
                </a:lnTo>
                <a:lnTo>
                  <a:pt x="0" y="3888978"/>
                </a:lnTo>
                <a:lnTo>
                  <a:pt x="0" y="3816654"/>
                </a:lnTo>
                <a:lnTo>
                  <a:pt x="0" y="3761743"/>
                </a:lnTo>
                <a:lnTo>
                  <a:pt x="0" y="3754410"/>
                </a:lnTo>
                <a:lnTo>
                  <a:pt x="0" y="3675895"/>
                </a:lnTo>
                <a:lnTo>
                  <a:pt x="0" y="3658315"/>
                </a:lnTo>
                <a:lnTo>
                  <a:pt x="0" y="3603404"/>
                </a:lnTo>
                <a:lnTo>
                  <a:pt x="0" y="3593795"/>
                </a:lnTo>
                <a:lnTo>
                  <a:pt x="0" y="3468836"/>
                </a:lnTo>
                <a:lnTo>
                  <a:pt x="0" y="3435456"/>
                </a:lnTo>
                <a:lnTo>
                  <a:pt x="0" y="3390320"/>
                </a:lnTo>
                <a:lnTo>
                  <a:pt x="0" y="3362942"/>
                </a:lnTo>
                <a:lnTo>
                  <a:pt x="0" y="3356940"/>
                </a:lnTo>
                <a:lnTo>
                  <a:pt x="0" y="3308221"/>
                </a:lnTo>
                <a:lnTo>
                  <a:pt x="0" y="3172475"/>
                </a:lnTo>
                <a:lnTo>
                  <a:pt x="0" y="3109091"/>
                </a:lnTo>
                <a:lnTo>
                  <a:pt x="0" y="3077368"/>
                </a:lnTo>
                <a:lnTo>
                  <a:pt x="0" y="3071366"/>
                </a:lnTo>
                <a:lnTo>
                  <a:pt x="0" y="3022456"/>
                </a:lnTo>
                <a:lnTo>
                  <a:pt x="0" y="2989077"/>
                </a:lnTo>
                <a:lnTo>
                  <a:pt x="0" y="2823517"/>
                </a:lnTo>
                <a:lnTo>
                  <a:pt x="0" y="2796139"/>
                </a:lnTo>
                <a:lnTo>
                  <a:pt x="0" y="2703503"/>
                </a:lnTo>
                <a:lnTo>
                  <a:pt x="0" y="2510564"/>
                </a:lnTo>
                <a:lnTo>
                  <a:pt x="0" y="2369805"/>
                </a:lnTo>
                <a:lnTo>
                  <a:pt x="0" y="2209190"/>
                </a:lnTo>
                <a:lnTo>
                  <a:pt x="0" y="2084231"/>
                </a:lnTo>
                <a:lnTo>
                  <a:pt x="0" y="2056852"/>
                </a:lnTo>
                <a:lnTo>
                  <a:pt x="0" y="2050851"/>
                </a:lnTo>
                <a:lnTo>
                  <a:pt x="0" y="1923616"/>
                </a:lnTo>
                <a:lnTo>
                  <a:pt x="0" y="1896237"/>
                </a:lnTo>
                <a:lnTo>
                  <a:pt x="0" y="1771278"/>
                </a:lnTo>
                <a:lnTo>
                  <a:pt x="0" y="1765276"/>
                </a:lnTo>
                <a:lnTo>
                  <a:pt x="0" y="1737898"/>
                </a:lnTo>
                <a:lnTo>
                  <a:pt x="0" y="1610663"/>
                </a:lnTo>
                <a:lnTo>
                  <a:pt x="0" y="1469904"/>
                </a:lnTo>
                <a:lnTo>
                  <a:pt x="0" y="1452324"/>
                </a:lnTo>
                <a:lnTo>
                  <a:pt x="0" y="1184329"/>
                </a:lnTo>
                <a:lnTo>
                  <a:pt x="0" y="1156951"/>
                </a:lnTo>
                <a:lnTo>
                  <a:pt x="0" y="1150949"/>
                </a:lnTo>
                <a:lnTo>
                  <a:pt x="0" y="966484"/>
                </a:lnTo>
                <a:lnTo>
                  <a:pt x="0" y="871377"/>
                </a:lnTo>
                <a:lnTo>
                  <a:pt x="0" y="865375"/>
                </a:lnTo>
                <a:lnTo>
                  <a:pt x="2" y="865375"/>
                </a:lnTo>
                <a:lnTo>
                  <a:pt x="2" y="604529"/>
                </a:lnTo>
                <a:lnTo>
                  <a:pt x="2" y="318954"/>
                </a:lnTo>
                <a:lnTo>
                  <a:pt x="2" y="285575"/>
                </a:lnTo>
                <a:lnTo>
                  <a:pt x="2" y="0"/>
                </a:lnTo>
                <a:close/>
              </a:path>
            </a:pathLst>
          </a:custGeom>
          <a:solidFill>
            <a:schemeClr val="tx2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lIns="0" tIns="2651760" rIns="182880" bIns="640080" rtlCol="0" anchor="t" anchorCtr="0">
            <a:no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endParaRPr lang="en-US" sz="2400">
              <a:solidFill>
                <a:schemeClr val="bg1">
                  <a:alpha val="7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05AC796-EC31-7844-85EE-DB0E091A33DE}"/>
              </a:ext>
            </a:extLst>
          </p:cNvPr>
          <p:cNvSpPr/>
          <p:nvPr userDrawn="1"/>
        </p:nvSpPr>
        <p:spPr>
          <a:xfrm rot="16200000">
            <a:off x="2281743" y="2445813"/>
            <a:ext cx="1506406" cy="6069892"/>
          </a:xfrm>
          <a:custGeom>
            <a:avLst/>
            <a:gdLst>
              <a:gd name="connsiteX0" fmla="*/ 1506406 w 1506406"/>
              <a:gd name="connsiteY0" fmla="*/ 0 h 6069892"/>
              <a:gd name="connsiteX1" fmla="*/ 1506406 w 1506406"/>
              <a:gd name="connsiteY1" fmla="*/ 66583 h 6069892"/>
              <a:gd name="connsiteX2" fmla="*/ 1506406 w 1506406"/>
              <a:gd name="connsiteY2" fmla="*/ 297181 h 6069892"/>
              <a:gd name="connsiteX3" fmla="*/ 1506406 w 1506406"/>
              <a:gd name="connsiteY3" fmla="*/ 363764 h 6069892"/>
              <a:gd name="connsiteX4" fmla="*/ 1506406 w 1506406"/>
              <a:gd name="connsiteY4" fmla="*/ 369007 h 6069892"/>
              <a:gd name="connsiteX5" fmla="*/ 1506406 w 1506406"/>
              <a:gd name="connsiteY5" fmla="*/ 448162 h 6069892"/>
              <a:gd name="connsiteX6" fmla="*/ 1506406 w 1506406"/>
              <a:gd name="connsiteY6" fmla="*/ 552423 h 6069892"/>
              <a:gd name="connsiteX7" fmla="*/ 1506406 w 1506406"/>
              <a:gd name="connsiteY7" fmla="*/ 654581 h 6069892"/>
              <a:gd name="connsiteX8" fmla="*/ 1506406 w 1506406"/>
              <a:gd name="connsiteY8" fmla="*/ 687960 h 6069892"/>
              <a:gd name="connsiteX9" fmla="*/ 1506406 w 1506406"/>
              <a:gd name="connsiteY9" fmla="*/ 733736 h 6069892"/>
              <a:gd name="connsiteX10" fmla="*/ 1506406 w 1506406"/>
              <a:gd name="connsiteY10" fmla="*/ 745343 h 6069892"/>
              <a:gd name="connsiteX11" fmla="*/ 1506406 w 1506406"/>
              <a:gd name="connsiteY11" fmla="*/ 767116 h 6069892"/>
              <a:gd name="connsiteX12" fmla="*/ 1506406 w 1506406"/>
              <a:gd name="connsiteY12" fmla="*/ 794693 h 6069892"/>
              <a:gd name="connsiteX13" fmla="*/ 1506406 w 1506406"/>
              <a:gd name="connsiteY13" fmla="*/ 837997 h 6069892"/>
              <a:gd name="connsiteX14" fmla="*/ 1506406 w 1506406"/>
              <a:gd name="connsiteY14" fmla="*/ 849604 h 6069892"/>
              <a:gd name="connsiteX15" fmla="*/ 1506406 w 1506406"/>
              <a:gd name="connsiteY15" fmla="*/ 871377 h 6069892"/>
              <a:gd name="connsiteX16" fmla="*/ 1506406 w 1506406"/>
              <a:gd name="connsiteY16" fmla="*/ 973535 h 6069892"/>
              <a:gd name="connsiteX17" fmla="*/ 1506406 w 1506406"/>
              <a:gd name="connsiteY17" fmla="*/ 1030917 h 6069892"/>
              <a:gd name="connsiteX18" fmla="*/ 1506406 w 1506406"/>
              <a:gd name="connsiteY18" fmla="*/ 1052690 h 6069892"/>
              <a:gd name="connsiteX19" fmla="*/ 1506406 w 1506406"/>
              <a:gd name="connsiteY19" fmla="*/ 1064297 h 6069892"/>
              <a:gd name="connsiteX20" fmla="*/ 1506406 w 1506406"/>
              <a:gd name="connsiteY20" fmla="*/ 1080267 h 6069892"/>
              <a:gd name="connsiteX21" fmla="*/ 1506406 w 1506406"/>
              <a:gd name="connsiteY21" fmla="*/ 1113646 h 6069892"/>
              <a:gd name="connsiteX22" fmla="*/ 1506406 w 1506406"/>
              <a:gd name="connsiteY22" fmla="*/ 1135178 h 6069892"/>
              <a:gd name="connsiteX23" fmla="*/ 1506406 w 1506406"/>
              <a:gd name="connsiteY23" fmla="*/ 1156951 h 6069892"/>
              <a:gd name="connsiteX24" fmla="*/ 1506406 w 1506406"/>
              <a:gd name="connsiteY24" fmla="*/ 1168558 h 6069892"/>
              <a:gd name="connsiteX25" fmla="*/ 1506406 w 1506406"/>
              <a:gd name="connsiteY25" fmla="*/ 1349871 h 6069892"/>
              <a:gd name="connsiteX26" fmla="*/ 1506406 w 1506406"/>
              <a:gd name="connsiteY26" fmla="*/ 1399221 h 6069892"/>
              <a:gd name="connsiteX27" fmla="*/ 1506406 w 1506406"/>
              <a:gd name="connsiteY27" fmla="*/ 1399411 h 6069892"/>
              <a:gd name="connsiteX28" fmla="*/ 1506406 w 1506406"/>
              <a:gd name="connsiteY28" fmla="*/ 1427247 h 6069892"/>
              <a:gd name="connsiteX29" fmla="*/ 1506406 w 1506406"/>
              <a:gd name="connsiteY29" fmla="*/ 1454132 h 6069892"/>
              <a:gd name="connsiteX30" fmla="*/ 1506406 w 1506406"/>
              <a:gd name="connsiteY30" fmla="*/ 1506402 h 6069892"/>
              <a:gd name="connsiteX31" fmla="*/ 1506406 w 1506406"/>
              <a:gd name="connsiteY31" fmla="*/ 1610663 h 6069892"/>
              <a:gd name="connsiteX32" fmla="*/ 1506406 w 1506406"/>
              <a:gd name="connsiteY32" fmla="*/ 1684985 h 6069892"/>
              <a:gd name="connsiteX33" fmla="*/ 1506406 w 1506406"/>
              <a:gd name="connsiteY33" fmla="*/ 1712821 h 6069892"/>
              <a:gd name="connsiteX34" fmla="*/ 1506406 w 1506406"/>
              <a:gd name="connsiteY34" fmla="*/ 1791977 h 6069892"/>
              <a:gd name="connsiteX35" fmla="*/ 1506406 w 1506406"/>
              <a:gd name="connsiteY35" fmla="*/ 1803583 h 6069892"/>
              <a:gd name="connsiteX36" fmla="*/ 1506406 w 1506406"/>
              <a:gd name="connsiteY36" fmla="*/ 1852933 h 6069892"/>
              <a:gd name="connsiteX37" fmla="*/ 1506406 w 1506406"/>
              <a:gd name="connsiteY37" fmla="*/ 1896237 h 6069892"/>
              <a:gd name="connsiteX38" fmla="*/ 1506406 w 1506406"/>
              <a:gd name="connsiteY38" fmla="*/ 1907844 h 6069892"/>
              <a:gd name="connsiteX39" fmla="*/ 1506406 w 1506406"/>
              <a:gd name="connsiteY39" fmla="*/ 2066564 h 6069892"/>
              <a:gd name="connsiteX40" fmla="*/ 1506406 w 1506406"/>
              <a:gd name="connsiteY40" fmla="*/ 2089158 h 6069892"/>
              <a:gd name="connsiteX41" fmla="*/ 1506406 w 1506406"/>
              <a:gd name="connsiteY41" fmla="*/ 2138507 h 6069892"/>
              <a:gd name="connsiteX42" fmla="*/ 1506406 w 1506406"/>
              <a:gd name="connsiteY42" fmla="*/ 2193418 h 6069892"/>
              <a:gd name="connsiteX43" fmla="*/ 1506406 w 1506406"/>
              <a:gd name="connsiteY43" fmla="*/ 2205991 h 6069892"/>
              <a:gd name="connsiteX44" fmla="*/ 1506406 w 1506406"/>
              <a:gd name="connsiteY44" fmla="*/ 2272574 h 6069892"/>
              <a:gd name="connsiteX45" fmla="*/ 1506406 w 1506406"/>
              <a:gd name="connsiteY45" fmla="*/ 2277817 h 6069892"/>
              <a:gd name="connsiteX46" fmla="*/ 1506406 w 1506406"/>
              <a:gd name="connsiteY46" fmla="*/ 2343901 h 6069892"/>
              <a:gd name="connsiteX47" fmla="*/ 1506406 w 1506406"/>
              <a:gd name="connsiteY47" fmla="*/ 2352139 h 6069892"/>
              <a:gd name="connsiteX48" fmla="*/ 1506406 w 1506406"/>
              <a:gd name="connsiteY48" fmla="*/ 2385519 h 6069892"/>
              <a:gd name="connsiteX49" fmla="*/ 1506406 w 1506406"/>
              <a:gd name="connsiteY49" fmla="*/ 2520086 h 6069892"/>
              <a:gd name="connsiteX50" fmla="*/ 1506406 w 1506406"/>
              <a:gd name="connsiteY50" fmla="*/ 2563391 h 6069892"/>
              <a:gd name="connsiteX51" fmla="*/ 1506406 w 1506406"/>
              <a:gd name="connsiteY51" fmla="*/ 2574998 h 6069892"/>
              <a:gd name="connsiteX52" fmla="*/ 1506406 w 1506406"/>
              <a:gd name="connsiteY52" fmla="*/ 2596770 h 6069892"/>
              <a:gd name="connsiteX53" fmla="*/ 1506406 w 1506406"/>
              <a:gd name="connsiteY53" fmla="*/ 2629475 h 6069892"/>
              <a:gd name="connsiteX54" fmla="*/ 1506406 w 1506406"/>
              <a:gd name="connsiteY54" fmla="*/ 2654153 h 6069892"/>
              <a:gd name="connsiteX55" fmla="*/ 1506406 w 1506406"/>
              <a:gd name="connsiteY55" fmla="*/ 2662855 h 6069892"/>
              <a:gd name="connsiteX56" fmla="*/ 1506406 w 1506406"/>
              <a:gd name="connsiteY56" fmla="*/ 2671093 h 6069892"/>
              <a:gd name="connsiteX57" fmla="*/ 1506406 w 1506406"/>
              <a:gd name="connsiteY57" fmla="*/ 2703503 h 6069892"/>
              <a:gd name="connsiteX58" fmla="*/ 1506406 w 1506406"/>
              <a:gd name="connsiteY58" fmla="*/ 2758414 h 6069892"/>
              <a:gd name="connsiteX59" fmla="*/ 1506406 w 1506406"/>
              <a:gd name="connsiteY59" fmla="*/ 2805661 h 6069892"/>
              <a:gd name="connsiteX60" fmla="*/ 1506406 w 1506406"/>
              <a:gd name="connsiteY60" fmla="*/ 2839040 h 6069892"/>
              <a:gd name="connsiteX61" fmla="*/ 1506406 w 1506406"/>
              <a:gd name="connsiteY61" fmla="*/ 2860572 h 6069892"/>
              <a:gd name="connsiteX62" fmla="*/ 1506406 w 1506406"/>
              <a:gd name="connsiteY62" fmla="*/ 2882345 h 6069892"/>
              <a:gd name="connsiteX63" fmla="*/ 1506406 w 1506406"/>
              <a:gd name="connsiteY63" fmla="*/ 2893951 h 6069892"/>
              <a:gd name="connsiteX64" fmla="*/ 1506406 w 1506406"/>
              <a:gd name="connsiteY64" fmla="*/ 2939727 h 6069892"/>
              <a:gd name="connsiteX65" fmla="*/ 1506406 w 1506406"/>
              <a:gd name="connsiteY65" fmla="*/ 2948429 h 6069892"/>
              <a:gd name="connsiteX66" fmla="*/ 1506406 w 1506406"/>
              <a:gd name="connsiteY66" fmla="*/ 2973107 h 6069892"/>
              <a:gd name="connsiteX67" fmla="*/ 1506406 w 1506406"/>
              <a:gd name="connsiteY67" fmla="*/ 2989077 h 6069892"/>
              <a:gd name="connsiteX68" fmla="*/ 1506406 w 1506406"/>
              <a:gd name="connsiteY68" fmla="*/ 3000684 h 6069892"/>
              <a:gd name="connsiteX69" fmla="*/ 1506406 w 1506406"/>
              <a:gd name="connsiteY69" fmla="*/ 3022456 h 6069892"/>
              <a:gd name="connsiteX70" fmla="*/ 1506406 w 1506406"/>
              <a:gd name="connsiteY70" fmla="*/ 3043988 h 6069892"/>
              <a:gd name="connsiteX71" fmla="*/ 1506406 w 1506406"/>
              <a:gd name="connsiteY71" fmla="*/ 3077368 h 6069892"/>
              <a:gd name="connsiteX72" fmla="*/ 1506406 w 1506406"/>
              <a:gd name="connsiteY72" fmla="*/ 3124615 h 6069892"/>
              <a:gd name="connsiteX73" fmla="*/ 1506406 w 1506406"/>
              <a:gd name="connsiteY73" fmla="*/ 3124805 h 6069892"/>
              <a:gd name="connsiteX74" fmla="*/ 1506406 w 1506406"/>
              <a:gd name="connsiteY74" fmla="*/ 3179526 h 6069892"/>
              <a:gd name="connsiteX75" fmla="*/ 1506406 w 1506406"/>
              <a:gd name="connsiteY75" fmla="*/ 3258681 h 6069892"/>
              <a:gd name="connsiteX76" fmla="*/ 1506406 w 1506406"/>
              <a:gd name="connsiteY76" fmla="*/ 3286258 h 6069892"/>
              <a:gd name="connsiteX77" fmla="*/ 1506406 w 1506406"/>
              <a:gd name="connsiteY77" fmla="*/ 3308031 h 6069892"/>
              <a:gd name="connsiteX78" fmla="*/ 1506406 w 1506406"/>
              <a:gd name="connsiteY78" fmla="*/ 3308221 h 6069892"/>
              <a:gd name="connsiteX79" fmla="*/ 1506406 w 1506406"/>
              <a:gd name="connsiteY79" fmla="*/ 3319637 h 6069892"/>
              <a:gd name="connsiteX80" fmla="*/ 1506406 w 1506406"/>
              <a:gd name="connsiteY80" fmla="*/ 3336057 h 6069892"/>
              <a:gd name="connsiteX81" fmla="*/ 1506406 w 1506406"/>
              <a:gd name="connsiteY81" fmla="*/ 3362942 h 6069892"/>
              <a:gd name="connsiteX82" fmla="*/ 1506406 w 1506406"/>
              <a:gd name="connsiteY82" fmla="*/ 3402141 h 6069892"/>
              <a:gd name="connsiteX83" fmla="*/ 1506406 w 1506406"/>
              <a:gd name="connsiteY83" fmla="*/ 3410379 h 6069892"/>
              <a:gd name="connsiteX84" fmla="*/ 1506406 w 1506406"/>
              <a:gd name="connsiteY84" fmla="*/ 3578327 h 6069892"/>
              <a:gd name="connsiteX85" fmla="*/ 1506406 w 1506406"/>
              <a:gd name="connsiteY85" fmla="*/ 3593795 h 6069892"/>
              <a:gd name="connsiteX86" fmla="*/ 1506406 w 1506406"/>
              <a:gd name="connsiteY86" fmla="*/ 3605212 h 6069892"/>
              <a:gd name="connsiteX87" fmla="*/ 1506406 w 1506406"/>
              <a:gd name="connsiteY87" fmla="*/ 3605402 h 6069892"/>
              <a:gd name="connsiteX88" fmla="*/ 1506406 w 1506406"/>
              <a:gd name="connsiteY88" fmla="*/ 3621631 h 6069892"/>
              <a:gd name="connsiteX89" fmla="*/ 1506406 w 1506406"/>
              <a:gd name="connsiteY89" fmla="*/ 3633238 h 6069892"/>
              <a:gd name="connsiteX90" fmla="*/ 1506406 w 1506406"/>
              <a:gd name="connsiteY90" fmla="*/ 3687716 h 6069892"/>
              <a:gd name="connsiteX91" fmla="*/ 1506406 w 1506406"/>
              <a:gd name="connsiteY91" fmla="*/ 3712393 h 6069892"/>
              <a:gd name="connsiteX92" fmla="*/ 1506406 w 1506406"/>
              <a:gd name="connsiteY92" fmla="*/ 3761743 h 6069892"/>
              <a:gd name="connsiteX93" fmla="*/ 1506406 w 1506406"/>
              <a:gd name="connsiteY93" fmla="*/ 3816654 h 6069892"/>
              <a:gd name="connsiteX94" fmla="*/ 1506406 w 1506406"/>
              <a:gd name="connsiteY94" fmla="*/ 3863901 h 6069892"/>
              <a:gd name="connsiteX95" fmla="*/ 1506406 w 1506406"/>
              <a:gd name="connsiteY95" fmla="*/ 3890976 h 6069892"/>
              <a:gd name="connsiteX96" fmla="*/ 1506406 w 1506406"/>
              <a:gd name="connsiteY96" fmla="*/ 3918812 h 6069892"/>
              <a:gd name="connsiteX97" fmla="*/ 1506406 w 1506406"/>
              <a:gd name="connsiteY97" fmla="*/ 3975374 h 6069892"/>
              <a:gd name="connsiteX98" fmla="*/ 1506406 w 1506406"/>
              <a:gd name="connsiteY98" fmla="*/ 3997968 h 6069892"/>
              <a:gd name="connsiteX99" fmla="*/ 1506406 w 1506406"/>
              <a:gd name="connsiteY99" fmla="*/ 4047317 h 6069892"/>
              <a:gd name="connsiteX100" fmla="*/ 1506406 w 1506406"/>
              <a:gd name="connsiteY100" fmla="*/ 4058924 h 6069892"/>
              <a:gd name="connsiteX101" fmla="*/ 1506406 w 1506406"/>
              <a:gd name="connsiteY101" fmla="*/ 4102228 h 6069892"/>
              <a:gd name="connsiteX102" fmla="*/ 1506406 w 1506406"/>
              <a:gd name="connsiteY102" fmla="*/ 4252711 h 6069892"/>
              <a:gd name="connsiteX103" fmla="*/ 1506406 w 1506406"/>
              <a:gd name="connsiteY103" fmla="*/ 4260949 h 6069892"/>
              <a:gd name="connsiteX104" fmla="*/ 1506406 w 1506406"/>
              <a:gd name="connsiteY104" fmla="*/ 4272555 h 6069892"/>
              <a:gd name="connsiteX105" fmla="*/ 1506406 w 1506406"/>
              <a:gd name="connsiteY105" fmla="*/ 4294329 h 6069892"/>
              <a:gd name="connsiteX106" fmla="*/ 1506406 w 1506406"/>
              <a:gd name="connsiteY106" fmla="*/ 4344498 h 6069892"/>
              <a:gd name="connsiteX107" fmla="*/ 1506406 w 1506406"/>
              <a:gd name="connsiteY107" fmla="*/ 4428896 h 6069892"/>
              <a:gd name="connsiteX108" fmla="*/ 1506406 w 1506406"/>
              <a:gd name="connsiteY108" fmla="*/ 4483808 h 6069892"/>
              <a:gd name="connsiteX109" fmla="*/ 1506406 w 1506406"/>
              <a:gd name="connsiteY109" fmla="*/ 4538285 h 6069892"/>
              <a:gd name="connsiteX110" fmla="*/ 1506406 w 1506406"/>
              <a:gd name="connsiteY110" fmla="*/ 4549892 h 6069892"/>
              <a:gd name="connsiteX111" fmla="*/ 1506406 w 1506406"/>
              <a:gd name="connsiteY111" fmla="*/ 4558130 h 6069892"/>
              <a:gd name="connsiteX112" fmla="*/ 1506406 w 1506406"/>
              <a:gd name="connsiteY112" fmla="*/ 4571665 h 6069892"/>
              <a:gd name="connsiteX113" fmla="*/ 1506406 w 1506406"/>
              <a:gd name="connsiteY113" fmla="*/ 4579903 h 6069892"/>
              <a:gd name="connsiteX114" fmla="*/ 1506406 w 1506406"/>
              <a:gd name="connsiteY114" fmla="*/ 4591510 h 6069892"/>
              <a:gd name="connsiteX115" fmla="*/ 1506406 w 1506406"/>
              <a:gd name="connsiteY115" fmla="*/ 4714471 h 6069892"/>
              <a:gd name="connsiteX116" fmla="*/ 1506406 w 1506406"/>
              <a:gd name="connsiteY116" fmla="*/ 4726077 h 6069892"/>
              <a:gd name="connsiteX117" fmla="*/ 1506406 w 1506406"/>
              <a:gd name="connsiteY117" fmla="*/ 4747850 h 6069892"/>
              <a:gd name="connsiteX118" fmla="*/ 1506406 w 1506406"/>
              <a:gd name="connsiteY118" fmla="*/ 4769382 h 6069892"/>
              <a:gd name="connsiteX119" fmla="*/ 1506406 w 1506406"/>
              <a:gd name="connsiteY119" fmla="*/ 4802761 h 6069892"/>
              <a:gd name="connsiteX120" fmla="*/ 1506406 w 1506406"/>
              <a:gd name="connsiteY120" fmla="*/ 4835466 h 6069892"/>
              <a:gd name="connsiteX121" fmla="*/ 1506406 w 1506406"/>
              <a:gd name="connsiteY121" fmla="*/ 4857239 h 6069892"/>
              <a:gd name="connsiteX122" fmla="*/ 1506406 w 1506406"/>
              <a:gd name="connsiteY122" fmla="*/ 4868846 h 6069892"/>
              <a:gd name="connsiteX123" fmla="*/ 1506406 w 1506406"/>
              <a:gd name="connsiteY123" fmla="*/ 4877084 h 6069892"/>
              <a:gd name="connsiteX124" fmla="*/ 1506406 w 1506406"/>
              <a:gd name="connsiteY124" fmla="*/ 4909494 h 6069892"/>
              <a:gd name="connsiteX125" fmla="*/ 1506406 w 1506406"/>
              <a:gd name="connsiteY125" fmla="*/ 5011652 h 6069892"/>
              <a:gd name="connsiteX126" fmla="*/ 1506406 w 1506406"/>
              <a:gd name="connsiteY126" fmla="*/ 5033425 h 6069892"/>
              <a:gd name="connsiteX127" fmla="*/ 1506406 w 1506406"/>
              <a:gd name="connsiteY127" fmla="*/ 5033615 h 6069892"/>
              <a:gd name="connsiteX128" fmla="*/ 1506406 w 1506406"/>
              <a:gd name="connsiteY128" fmla="*/ 5045031 h 6069892"/>
              <a:gd name="connsiteX129" fmla="*/ 1506406 w 1506406"/>
              <a:gd name="connsiteY129" fmla="*/ 5088336 h 6069892"/>
              <a:gd name="connsiteX130" fmla="*/ 1506406 w 1506406"/>
              <a:gd name="connsiteY130" fmla="*/ 5154420 h 6069892"/>
              <a:gd name="connsiteX131" fmla="*/ 1506406 w 1506406"/>
              <a:gd name="connsiteY131" fmla="*/ 5195068 h 6069892"/>
              <a:gd name="connsiteX132" fmla="*/ 1506406 w 1506406"/>
              <a:gd name="connsiteY132" fmla="*/ 5228447 h 6069892"/>
              <a:gd name="connsiteX133" fmla="*/ 1506406 w 1506406"/>
              <a:gd name="connsiteY133" fmla="*/ 5310951 h 6069892"/>
              <a:gd name="connsiteX134" fmla="*/ 1506406 w 1506406"/>
              <a:gd name="connsiteY134" fmla="*/ 5319189 h 6069892"/>
              <a:gd name="connsiteX135" fmla="*/ 1506406 w 1506406"/>
              <a:gd name="connsiteY135" fmla="*/ 5330606 h 6069892"/>
              <a:gd name="connsiteX136" fmla="*/ 1506406 w 1506406"/>
              <a:gd name="connsiteY136" fmla="*/ 5330796 h 6069892"/>
              <a:gd name="connsiteX137" fmla="*/ 1506406 w 1506406"/>
              <a:gd name="connsiteY137" fmla="*/ 5487137 h 6069892"/>
              <a:gd name="connsiteX138" fmla="*/ 1506406 w 1506406"/>
              <a:gd name="connsiteY138" fmla="*/ 5514022 h 6069892"/>
              <a:gd name="connsiteX139" fmla="*/ 1506406 w 1506406"/>
              <a:gd name="connsiteY139" fmla="*/ 5514212 h 6069892"/>
              <a:gd name="connsiteX140" fmla="*/ 1506406 w 1506406"/>
              <a:gd name="connsiteY140" fmla="*/ 5542048 h 6069892"/>
              <a:gd name="connsiteX141" fmla="*/ 1506406 w 1506406"/>
              <a:gd name="connsiteY141" fmla="*/ 5596526 h 6069892"/>
              <a:gd name="connsiteX142" fmla="*/ 1506406 w 1506406"/>
              <a:gd name="connsiteY142" fmla="*/ 5608132 h 6069892"/>
              <a:gd name="connsiteX143" fmla="*/ 1506406 w 1506406"/>
              <a:gd name="connsiteY143" fmla="*/ 5616370 h 6069892"/>
              <a:gd name="connsiteX144" fmla="*/ 1506406 w 1506406"/>
              <a:gd name="connsiteY144" fmla="*/ 5772711 h 6069892"/>
              <a:gd name="connsiteX145" fmla="*/ 1506406 w 1506406"/>
              <a:gd name="connsiteY145" fmla="*/ 5784318 h 6069892"/>
              <a:gd name="connsiteX146" fmla="*/ 1506406 w 1506406"/>
              <a:gd name="connsiteY146" fmla="*/ 5799786 h 6069892"/>
              <a:gd name="connsiteX147" fmla="*/ 1506406 w 1506406"/>
              <a:gd name="connsiteY147" fmla="*/ 5827622 h 6069892"/>
              <a:gd name="connsiteX148" fmla="*/ 1506406 w 1506406"/>
              <a:gd name="connsiteY148" fmla="*/ 5893707 h 6069892"/>
              <a:gd name="connsiteX149" fmla="*/ 1506406 w 1506406"/>
              <a:gd name="connsiteY149" fmla="*/ 5967734 h 6069892"/>
              <a:gd name="connsiteX150" fmla="*/ 1506406 w 1506406"/>
              <a:gd name="connsiteY150" fmla="*/ 6069892 h 6069892"/>
              <a:gd name="connsiteX151" fmla="*/ 1499092 w 1506406"/>
              <a:gd name="connsiteY151" fmla="*/ 6069892 h 6069892"/>
              <a:gd name="connsiteX152" fmla="*/ 0 w 1506406"/>
              <a:gd name="connsiteY152" fmla="*/ 5244397 h 6069892"/>
              <a:gd name="connsiteX153" fmla="*/ 0 w 1506406"/>
              <a:gd name="connsiteY153" fmla="*/ 5228447 h 6069892"/>
              <a:gd name="connsiteX154" fmla="*/ 0 w 1506406"/>
              <a:gd name="connsiteY154" fmla="*/ 5195068 h 6069892"/>
              <a:gd name="connsiteX155" fmla="*/ 0 w 1506406"/>
              <a:gd name="connsiteY155" fmla="*/ 5154420 h 6069892"/>
              <a:gd name="connsiteX156" fmla="*/ 0 w 1506406"/>
              <a:gd name="connsiteY156" fmla="*/ 5029508 h 6069892"/>
              <a:gd name="connsiteX157" fmla="*/ 0 w 1506406"/>
              <a:gd name="connsiteY157" fmla="*/ 5002130 h 6069892"/>
              <a:gd name="connsiteX158" fmla="*/ 0 w 1506406"/>
              <a:gd name="connsiteY158" fmla="*/ 4958823 h 6069892"/>
              <a:gd name="connsiteX159" fmla="*/ 0 w 1506406"/>
              <a:gd name="connsiteY159" fmla="*/ 4947216 h 6069892"/>
              <a:gd name="connsiteX160" fmla="*/ 0 w 1506406"/>
              <a:gd name="connsiteY160" fmla="*/ 4909494 h 6069892"/>
              <a:gd name="connsiteX161" fmla="*/ 0 w 1506406"/>
              <a:gd name="connsiteY161" fmla="*/ 4868846 h 6069892"/>
              <a:gd name="connsiteX162" fmla="*/ 0 w 1506406"/>
              <a:gd name="connsiteY162" fmla="*/ 4857239 h 6069892"/>
              <a:gd name="connsiteX163" fmla="*/ 0 w 1506406"/>
              <a:gd name="connsiteY163" fmla="*/ 4835466 h 6069892"/>
              <a:gd name="connsiteX164" fmla="*/ 0 w 1506406"/>
              <a:gd name="connsiteY164" fmla="*/ 4790878 h 6069892"/>
              <a:gd name="connsiteX165" fmla="*/ 0 w 1506406"/>
              <a:gd name="connsiteY165" fmla="*/ 4716555 h 6069892"/>
              <a:gd name="connsiteX166" fmla="*/ 0 w 1506406"/>
              <a:gd name="connsiteY166" fmla="*/ 4661642 h 6069892"/>
              <a:gd name="connsiteX167" fmla="*/ 0 w 1506406"/>
              <a:gd name="connsiteY167" fmla="*/ 4575796 h 6069892"/>
              <a:gd name="connsiteX168" fmla="*/ 0 w 1506406"/>
              <a:gd name="connsiteY168" fmla="*/ 4571665 h 6069892"/>
              <a:gd name="connsiteX169" fmla="*/ 0 w 1506406"/>
              <a:gd name="connsiteY169" fmla="*/ 4549892 h 6069892"/>
              <a:gd name="connsiteX170" fmla="*/ 0 w 1506406"/>
              <a:gd name="connsiteY170" fmla="*/ 4538285 h 6069892"/>
              <a:gd name="connsiteX171" fmla="*/ 0 w 1506406"/>
              <a:gd name="connsiteY171" fmla="*/ 4505303 h 6069892"/>
              <a:gd name="connsiteX172" fmla="*/ 0 w 1506406"/>
              <a:gd name="connsiteY172" fmla="*/ 4505113 h 6069892"/>
              <a:gd name="connsiteX173" fmla="*/ 0 w 1506406"/>
              <a:gd name="connsiteY173" fmla="*/ 4493697 h 6069892"/>
              <a:gd name="connsiteX174" fmla="*/ 0 w 1506406"/>
              <a:gd name="connsiteY174" fmla="*/ 4415181 h 6069892"/>
              <a:gd name="connsiteX175" fmla="*/ 0 w 1506406"/>
              <a:gd name="connsiteY175" fmla="*/ 4344498 h 6069892"/>
              <a:gd name="connsiteX176" fmla="*/ 0 w 1506406"/>
              <a:gd name="connsiteY176" fmla="*/ 4290222 h 6069892"/>
              <a:gd name="connsiteX177" fmla="*/ 0 w 1506406"/>
              <a:gd name="connsiteY177" fmla="*/ 4262843 h 6069892"/>
              <a:gd name="connsiteX178" fmla="*/ 0 w 1506406"/>
              <a:gd name="connsiteY178" fmla="*/ 4256842 h 6069892"/>
              <a:gd name="connsiteX179" fmla="*/ 0 w 1506406"/>
              <a:gd name="connsiteY179" fmla="*/ 4252711 h 6069892"/>
              <a:gd name="connsiteX180" fmla="*/ 0 w 1506406"/>
              <a:gd name="connsiteY180" fmla="*/ 4219539 h 6069892"/>
              <a:gd name="connsiteX181" fmla="*/ 0 w 1506406"/>
              <a:gd name="connsiteY181" fmla="*/ 4208122 h 6069892"/>
              <a:gd name="connsiteX182" fmla="*/ 0 w 1506406"/>
              <a:gd name="connsiteY182" fmla="*/ 4207932 h 6069892"/>
              <a:gd name="connsiteX183" fmla="*/ 0 w 1506406"/>
              <a:gd name="connsiteY183" fmla="*/ 4186159 h 6069892"/>
              <a:gd name="connsiteX184" fmla="*/ 0 w 1506406"/>
              <a:gd name="connsiteY184" fmla="*/ 4129607 h 6069892"/>
              <a:gd name="connsiteX185" fmla="*/ 0 w 1506406"/>
              <a:gd name="connsiteY185" fmla="*/ 4102228 h 6069892"/>
              <a:gd name="connsiteX186" fmla="*/ 0 w 1506406"/>
              <a:gd name="connsiteY186" fmla="*/ 4058924 h 6069892"/>
              <a:gd name="connsiteX187" fmla="*/ 0 w 1506406"/>
              <a:gd name="connsiteY187" fmla="*/ 4051591 h 6069892"/>
              <a:gd name="connsiteX188" fmla="*/ 0 w 1506406"/>
              <a:gd name="connsiteY188" fmla="*/ 4047317 h 6069892"/>
              <a:gd name="connsiteX189" fmla="*/ 0 w 1506406"/>
              <a:gd name="connsiteY189" fmla="*/ 3977269 h 6069892"/>
              <a:gd name="connsiteX190" fmla="*/ 0 w 1506406"/>
              <a:gd name="connsiteY190" fmla="*/ 3971267 h 6069892"/>
              <a:gd name="connsiteX191" fmla="*/ 0 w 1506406"/>
              <a:gd name="connsiteY191" fmla="*/ 3943889 h 6069892"/>
              <a:gd name="connsiteX192" fmla="*/ 0 w 1506406"/>
              <a:gd name="connsiteY192" fmla="*/ 3922358 h 6069892"/>
              <a:gd name="connsiteX193" fmla="*/ 0 w 1506406"/>
              <a:gd name="connsiteY193" fmla="*/ 3900585 h 6069892"/>
              <a:gd name="connsiteX194" fmla="*/ 0 w 1506406"/>
              <a:gd name="connsiteY194" fmla="*/ 3890976 h 6069892"/>
              <a:gd name="connsiteX195" fmla="*/ 0 w 1506406"/>
              <a:gd name="connsiteY195" fmla="*/ 3888978 h 6069892"/>
              <a:gd name="connsiteX196" fmla="*/ 0 w 1506406"/>
              <a:gd name="connsiteY196" fmla="*/ 3816654 h 6069892"/>
              <a:gd name="connsiteX197" fmla="*/ 0 w 1506406"/>
              <a:gd name="connsiteY197" fmla="*/ 3766017 h 6069892"/>
              <a:gd name="connsiteX198" fmla="*/ 0 w 1506406"/>
              <a:gd name="connsiteY198" fmla="*/ 3761743 h 6069892"/>
              <a:gd name="connsiteX199" fmla="*/ 0 w 1506406"/>
              <a:gd name="connsiteY199" fmla="*/ 3754410 h 6069892"/>
              <a:gd name="connsiteX200" fmla="*/ 0 w 1506406"/>
              <a:gd name="connsiteY200" fmla="*/ 3732637 h 6069892"/>
              <a:gd name="connsiteX201" fmla="*/ 0 w 1506406"/>
              <a:gd name="connsiteY201" fmla="*/ 3675895 h 6069892"/>
              <a:gd name="connsiteX202" fmla="*/ 0 w 1506406"/>
              <a:gd name="connsiteY202" fmla="*/ 3658315 h 6069892"/>
              <a:gd name="connsiteX203" fmla="*/ 0 w 1506406"/>
              <a:gd name="connsiteY203" fmla="*/ 3605402 h 6069892"/>
              <a:gd name="connsiteX204" fmla="*/ 2 w 1506406"/>
              <a:gd name="connsiteY204" fmla="*/ 3447063 h 6069892"/>
              <a:gd name="connsiteX205" fmla="*/ 2 w 1506406"/>
              <a:gd name="connsiteY205" fmla="*/ 3406272 h 6069892"/>
              <a:gd name="connsiteX206" fmla="*/ 0 w 1506406"/>
              <a:gd name="connsiteY206" fmla="*/ 3406272 h 6069892"/>
              <a:gd name="connsiteX207" fmla="*/ 0 w 1506406"/>
              <a:gd name="connsiteY207" fmla="*/ 3390320 h 6069892"/>
              <a:gd name="connsiteX208" fmla="*/ 0 w 1506406"/>
              <a:gd name="connsiteY208" fmla="*/ 3362942 h 6069892"/>
              <a:gd name="connsiteX209" fmla="*/ 0 w 1506406"/>
              <a:gd name="connsiteY209" fmla="*/ 3356940 h 6069892"/>
              <a:gd name="connsiteX210" fmla="*/ 0 w 1506406"/>
              <a:gd name="connsiteY210" fmla="*/ 3319637 h 6069892"/>
              <a:gd name="connsiteX211" fmla="*/ 0 w 1506406"/>
              <a:gd name="connsiteY211" fmla="*/ 3308221 h 6069892"/>
              <a:gd name="connsiteX212" fmla="*/ 0 w 1506406"/>
              <a:gd name="connsiteY212" fmla="*/ 3286258 h 6069892"/>
              <a:gd name="connsiteX213" fmla="*/ 0 w 1506406"/>
              <a:gd name="connsiteY213" fmla="*/ 3172475 h 6069892"/>
              <a:gd name="connsiteX214" fmla="*/ 0 w 1506406"/>
              <a:gd name="connsiteY214" fmla="*/ 3120698 h 6069892"/>
              <a:gd name="connsiteX215" fmla="*/ 0 w 1506406"/>
              <a:gd name="connsiteY215" fmla="*/ 3109091 h 6069892"/>
              <a:gd name="connsiteX216" fmla="*/ 0 w 1506406"/>
              <a:gd name="connsiteY216" fmla="*/ 3093320 h 6069892"/>
              <a:gd name="connsiteX217" fmla="*/ 0 w 1506406"/>
              <a:gd name="connsiteY217" fmla="*/ 3077368 h 6069892"/>
              <a:gd name="connsiteX218" fmla="*/ 0 w 1506406"/>
              <a:gd name="connsiteY218" fmla="*/ 3071366 h 6069892"/>
              <a:gd name="connsiteX219" fmla="*/ 0 w 1506406"/>
              <a:gd name="connsiteY219" fmla="*/ 3038406 h 6069892"/>
              <a:gd name="connsiteX220" fmla="*/ 0 w 1506406"/>
              <a:gd name="connsiteY220" fmla="*/ 3022456 h 6069892"/>
              <a:gd name="connsiteX221" fmla="*/ 0 w 1506406"/>
              <a:gd name="connsiteY221" fmla="*/ 3000684 h 6069892"/>
              <a:gd name="connsiteX222" fmla="*/ 0 w 1506406"/>
              <a:gd name="connsiteY222" fmla="*/ 2989077 h 6069892"/>
              <a:gd name="connsiteX223" fmla="*/ 0 w 1506406"/>
              <a:gd name="connsiteY223" fmla="*/ 2948429 h 6069892"/>
              <a:gd name="connsiteX224" fmla="*/ 0 w 1506406"/>
              <a:gd name="connsiteY224" fmla="*/ 2823517 h 6069892"/>
              <a:gd name="connsiteX225" fmla="*/ 0 w 1506406"/>
              <a:gd name="connsiteY225" fmla="*/ 2807745 h 6069892"/>
              <a:gd name="connsiteX226" fmla="*/ 0 w 1506406"/>
              <a:gd name="connsiteY226" fmla="*/ 2796139 h 6069892"/>
              <a:gd name="connsiteX227" fmla="*/ 0 w 1506406"/>
              <a:gd name="connsiteY227" fmla="*/ 2752832 h 6069892"/>
              <a:gd name="connsiteX228" fmla="*/ 0 w 1506406"/>
              <a:gd name="connsiteY228" fmla="*/ 2703503 h 6069892"/>
              <a:gd name="connsiteX229" fmla="*/ 0 w 1506406"/>
              <a:gd name="connsiteY229" fmla="*/ 2666986 h 6069892"/>
              <a:gd name="connsiteX230" fmla="*/ 0 w 1506406"/>
              <a:gd name="connsiteY230" fmla="*/ 2662855 h 6069892"/>
              <a:gd name="connsiteX231" fmla="*/ 0 w 1506406"/>
              <a:gd name="connsiteY231" fmla="*/ 2629475 h 6069892"/>
              <a:gd name="connsiteX232" fmla="*/ 0 w 1506406"/>
              <a:gd name="connsiteY232" fmla="*/ 2584887 h 6069892"/>
              <a:gd name="connsiteX233" fmla="*/ 0 w 1506406"/>
              <a:gd name="connsiteY233" fmla="*/ 2510564 h 6069892"/>
              <a:gd name="connsiteX234" fmla="*/ 0 w 1506406"/>
              <a:gd name="connsiteY234" fmla="*/ 2506371 h 6069892"/>
              <a:gd name="connsiteX235" fmla="*/ 0 w 1506406"/>
              <a:gd name="connsiteY235" fmla="*/ 2381412 h 6069892"/>
              <a:gd name="connsiteX236" fmla="*/ 0 w 1506406"/>
              <a:gd name="connsiteY236" fmla="*/ 2369805 h 6069892"/>
              <a:gd name="connsiteX237" fmla="*/ 0 w 1506406"/>
              <a:gd name="connsiteY237" fmla="*/ 2354033 h 6069892"/>
              <a:gd name="connsiteX238" fmla="*/ 0 w 1506406"/>
              <a:gd name="connsiteY238" fmla="*/ 2348032 h 6069892"/>
              <a:gd name="connsiteX239" fmla="*/ 0 w 1506406"/>
              <a:gd name="connsiteY239" fmla="*/ 2343901 h 6069892"/>
              <a:gd name="connsiteX240" fmla="*/ 0 w 1506406"/>
              <a:gd name="connsiteY240" fmla="*/ 2299312 h 6069892"/>
              <a:gd name="connsiteX241" fmla="*/ 0 w 1506406"/>
              <a:gd name="connsiteY241" fmla="*/ 2299122 h 6069892"/>
              <a:gd name="connsiteX242" fmla="*/ 0 w 1506406"/>
              <a:gd name="connsiteY242" fmla="*/ 2220797 h 6069892"/>
              <a:gd name="connsiteX243" fmla="*/ 0 w 1506406"/>
              <a:gd name="connsiteY243" fmla="*/ 2209190 h 6069892"/>
              <a:gd name="connsiteX244" fmla="*/ 0 w 1506406"/>
              <a:gd name="connsiteY244" fmla="*/ 2193418 h 6069892"/>
              <a:gd name="connsiteX245" fmla="*/ 0 w 1506406"/>
              <a:gd name="connsiteY245" fmla="*/ 2138507 h 6069892"/>
              <a:gd name="connsiteX246" fmla="*/ 0 w 1506406"/>
              <a:gd name="connsiteY246" fmla="*/ 2084231 h 6069892"/>
              <a:gd name="connsiteX247" fmla="*/ 0 w 1506406"/>
              <a:gd name="connsiteY247" fmla="*/ 2068459 h 6069892"/>
              <a:gd name="connsiteX248" fmla="*/ 0 w 1506406"/>
              <a:gd name="connsiteY248" fmla="*/ 2062457 h 6069892"/>
              <a:gd name="connsiteX249" fmla="*/ 0 w 1506406"/>
              <a:gd name="connsiteY249" fmla="*/ 2056852 h 6069892"/>
              <a:gd name="connsiteX250" fmla="*/ 0 w 1506406"/>
              <a:gd name="connsiteY250" fmla="*/ 2050851 h 6069892"/>
              <a:gd name="connsiteX251" fmla="*/ 0 w 1506406"/>
              <a:gd name="connsiteY251" fmla="*/ 2035079 h 6069892"/>
              <a:gd name="connsiteX252" fmla="*/ 0 w 1506406"/>
              <a:gd name="connsiteY252" fmla="*/ 2013548 h 6069892"/>
              <a:gd name="connsiteX253" fmla="*/ 0 w 1506406"/>
              <a:gd name="connsiteY253" fmla="*/ 1980168 h 6069892"/>
              <a:gd name="connsiteX254" fmla="*/ 0 w 1506406"/>
              <a:gd name="connsiteY254" fmla="*/ 1923616 h 6069892"/>
              <a:gd name="connsiteX255" fmla="*/ 0 w 1506406"/>
              <a:gd name="connsiteY255" fmla="*/ 1907844 h 6069892"/>
              <a:gd name="connsiteX256" fmla="*/ 0 w 1506406"/>
              <a:gd name="connsiteY256" fmla="*/ 1896237 h 6069892"/>
              <a:gd name="connsiteX257" fmla="*/ 0 w 1506406"/>
              <a:gd name="connsiteY257" fmla="*/ 1852933 h 6069892"/>
              <a:gd name="connsiteX258" fmla="*/ 0 w 1506406"/>
              <a:gd name="connsiteY258" fmla="*/ 1845600 h 6069892"/>
              <a:gd name="connsiteX259" fmla="*/ 0 w 1506406"/>
              <a:gd name="connsiteY259" fmla="*/ 1771278 h 6069892"/>
              <a:gd name="connsiteX260" fmla="*/ 0 w 1506406"/>
              <a:gd name="connsiteY260" fmla="*/ 1767085 h 6069892"/>
              <a:gd name="connsiteX261" fmla="*/ 0 w 1506406"/>
              <a:gd name="connsiteY261" fmla="*/ 1765276 h 6069892"/>
              <a:gd name="connsiteX262" fmla="*/ 0 w 1506406"/>
              <a:gd name="connsiteY262" fmla="*/ 1749505 h 6069892"/>
              <a:gd name="connsiteX263" fmla="*/ 0 w 1506406"/>
              <a:gd name="connsiteY263" fmla="*/ 1737898 h 6069892"/>
              <a:gd name="connsiteX264" fmla="*/ 0 w 1506406"/>
              <a:gd name="connsiteY264" fmla="*/ 1694594 h 6069892"/>
              <a:gd name="connsiteX265" fmla="*/ 0 w 1506406"/>
              <a:gd name="connsiteY265" fmla="*/ 1684985 h 6069892"/>
              <a:gd name="connsiteX266" fmla="*/ 0 w 1506406"/>
              <a:gd name="connsiteY266" fmla="*/ 1610663 h 6069892"/>
              <a:gd name="connsiteX267" fmla="*/ 0 w 1506406"/>
              <a:gd name="connsiteY267" fmla="*/ 1560026 h 6069892"/>
              <a:gd name="connsiteX268" fmla="*/ 0 w 1506406"/>
              <a:gd name="connsiteY268" fmla="*/ 1526646 h 6069892"/>
              <a:gd name="connsiteX269" fmla="*/ 0 w 1506406"/>
              <a:gd name="connsiteY269" fmla="*/ 1481510 h 6069892"/>
              <a:gd name="connsiteX270" fmla="*/ 0 w 1506406"/>
              <a:gd name="connsiteY270" fmla="*/ 1469904 h 6069892"/>
              <a:gd name="connsiteX271" fmla="*/ 0 w 1506406"/>
              <a:gd name="connsiteY271" fmla="*/ 1454132 h 6069892"/>
              <a:gd name="connsiteX272" fmla="*/ 0 w 1506406"/>
              <a:gd name="connsiteY272" fmla="*/ 1452324 h 6069892"/>
              <a:gd name="connsiteX273" fmla="*/ 0 w 1506406"/>
              <a:gd name="connsiteY273" fmla="*/ 1448130 h 6069892"/>
              <a:gd name="connsiteX274" fmla="*/ 0 w 1506406"/>
              <a:gd name="connsiteY274" fmla="*/ 1399411 h 6069892"/>
              <a:gd name="connsiteX275" fmla="*/ 0 w 1506406"/>
              <a:gd name="connsiteY275" fmla="*/ 1263665 h 6069892"/>
              <a:gd name="connsiteX276" fmla="*/ 0 w 1506406"/>
              <a:gd name="connsiteY276" fmla="*/ 1200281 h 6069892"/>
              <a:gd name="connsiteX277" fmla="*/ 0 w 1506406"/>
              <a:gd name="connsiteY277" fmla="*/ 1184329 h 6069892"/>
              <a:gd name="connsiteX278" fmla="*/ 0 w 1506406"/>
              <a:gd name="connsiteY278" fmla="*/ 1168558 h 6069892"/>
              <a:gd name="connsiteX279" fmla="*/ 0 w 1506406"/>
              <a:gd name="connsiteY279" fmla="*/ 1162556 h 6069892"/>
              <a:gd name="connsiteX280" fmla="*/ 0 w 1506406"/>
              <a:gd name="connsiteY280" fmla="*/ 1156951 h 6069892"/>
              <a:gd name="connsiteX281" fmla="*/ 0 w 1506406"/>
              <a:gd name="connsiteY281" fmla="*/ 1150949 h 6069892"/>
              <a:gd name="connsiteX282" fmla="*/ 0 w 1506406"/>
              <a:gd name="connsiteY282" fmla="*/ 1113646 h 6069892"/>
              <a:gd name="connsiteX283" fmla="*/ 0 w 1506406"/>
              <a:gd name="connsiteY283" fmla="*/ 1080267 h 6069892"/>
              <a:gd name="connsiteX284" fmla="*/ 0 w 1506406"/>
              <a:gd name="connsiteY284" fmla="*/ 966484 h 6069892"/>
              <a:gd name="connsiteX285" fmla="*/ 0 w 1506406"/>
              <a:gd name="connsiteY285" fmla="*/ 914707 h 6069892"/>
              <a:gd name="connsiteX286" fmla="*/ 0 w 1506406"/>
              <a:gd name="connsiteY286" fmla="*/ 887329 h 6069892"/>
              <a:gd name="connsiteX287" fmla="*/ 0 w 1506406"/>
              <a:gd name="connsiteY287" fmla="*/ 871377 h 6069892"/>
              <a:gd name="connsiteX288" fmla="*/ 0 w 1506406"/>
              <a:gd name="connsiteY288" fmla="*/ 865375 h 6069892"/>
              <a:gd name="connsiteX289" fmla="*/ 2 w 1506406"/>
              <a:gd name="connsiteY289" fmla="*/ 865375 h 6069892"/>
              <a:gd name="connsiteX290" fmla="*/ 2 w 1506406"/>
              <a:gd name="connsiteY290" fmla="*/ 604529 h 6069892"/>
              <a:gd name="connsiteX291" fmla="*/ 2 w 1506406"/>
              <a:gd name="connsiteY291" fmla="*/ 318954 h 6069892"/>
              <a:gd name="connsiteX292" fmla="*/ 2 w 1506406"/>
              <a:gd name="connsiteY292" fmla="*/ 285575 h 6069892"/>
              <a:gd name="connsiteX293" fmla="*/ 2 w 1506406"/>
              <a:gd name="connsiteY293" fmla="*/ 0 h 606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</a:cxnLst>
            <a:rect l="l" t="t" r="r" b="b"/>
            <a:pathLst>
              <a:path w="1506406" h="6069892">
                <a:moveTo>
                  <a:pt x="1506406" y="0"/>
                </a:moveTo>
                <a:lnTo>
                  <a:pt x="1506406" y="66583"/>
                </a:lnTo>
                <a:lnTo>
                  <a:pt x="1506406" y="297181"/>
                </a:lnTo>
                <a:lnTo>
                  <a:pt x="1506406" y="363764"/>
                </a:lnTo>
                <a:lnTo>
                  <a:pt x="1506406" y="369007"/>
                </a:lnTo>
                <a:lnTo>
                  <a:pt x="1506406" y="448162"/>
                </a:lnTo>
                <a:lnTo>
                  <a:pt x="1506406" y="552423"/>
                </a:lnTo>
                <a:lnTo>
                  <a:pt x="1506406" y="654581"/>
                </a:lnTo>
                <a:lnTo>
                  <a:pt x="1506406" y="687960"/>
                </a:lnTo>
                <a:lnTo>
                  <a:pt x="1506406" y="733736"/>
                </a:lnTo>
                <a:lnTo>
                  <a:pt x="1506406" y="745343"/>
                </a:lnTo>
                <a:lnTo>
                  <a:pt x="1506406" y="767116"/>
                </a:lnTo>
                <a:lnTo>
                  <a:pt x="1506406" y="794693"/>
                </a:lnTo>
                <a:lnTo>
                  <a:pt x="1506406" y="837997"/>
                </a:lnTo>
                <a:lnTo>
                  <a:pt x="1506406" y="849604"/>
                </a:lnTo>
                <a:lnTo>
                  <a:pt x="1506406" y="871377"/>
                </a:lnTo>
                <a:lnTo>
                  <a:pt x="1506406" y="973535"/>
                </a:lnTo>
                <a:lnTo>
                  <a:pt x="1506406" y="1030917"/>
                </a:lnTo>
                <a:lnTo>
                  <a:pt x="1506406" y="1052690"/>
                </a:lnTo>
                <a:lnTo>
                  <a:pt x="1506406" y="1064297"/>
                </a:lnTo>
                <a:lnTo>
                  <a:pt x="1506406" y="1080267"/>
                </a:lnTo>
                <a:lnTo>
                  <a:pt x="1506406" y="1113646"/>
                </a:lnTo>
                <a:lnTo>
                  <a:pt x="1506406" y="1135178"/>
                </a:lnTo>
                <a:lnTo>
                  <a:pt x="1506406" y="1156951"/>
                </a:lnTo>
                <a:lnTo>
                  <a:pt x="1506406" y="1168558"/>
                </a:lnTo>
                <a:lnTo>
                  <a:pt x="1506406" y="1349871"/>
                </a:lnTo>
                <a:lnTo>
                  <a:pt x="1506406" y="1399221"/>
                </a:lnTo>
                <a:lnTo>
                  <a:pt x="1506406" y="1399411"/>
                </a:lnTo>
                <a:lnTo>
                  <a:pt x="1506406" y="1427247"/>
                </a:lnTo>
                <a:lnTo>
                  <a:pt x="1506406" y="1454132"/>
                </a:lnTo>
                <a:lnTo>
                  <a:pt x="1506406" y="1506402"/>
                </a:lnTo>
                <a:lnTo>
                  <a:pt x="1506406" y="1610663"/>
                </a:lnTo>
                <a:lnTo>
                  <a:pt x="1506406" y="1684985"/>
                </a:lnTo>
                <a:lnTo>
                  <a:pt x="1506406" y="1712821"/>
                </a:lnTo>
                <a:lnTo>
                  <a:pt x="1506406" y="1791977"/>
                </a:lnTo>
                <a:lnTo>
                  <a:pt x="1506406" y="1803583"/>
                </a:lnTo>
                <a:lnTo>
                  <a:pt x="1506406" y="1852933"/>
                </a:lnTo>
                <a:lnTo>
                  <a:pt x="1506406" y="1896237"/>
                </a:lnTo>
                <a:lnTo>
                  <a:pt x="1506406" y="1907844"/>
                </a:lnTo>
                <a:lnTo>
                  <a:pt x="1506406" y="2066564"/>
                </a:lnTo>
                <a:lnTo>
                  <a:pt x="1506406" y="2089158"/>
                </a:lnTo>
                <a:lnTo>
                  <a:pt x="1506406" y="2138507"/>
                </a:lnTo>
                <a:lnTo>
                  <a:pt x="1506406" y="2193418"/>
                </a:lnTo>
                <a:lnTo>
                  <a:pt x="1506406" y="2205991"/>
                </a:lnTo>
                <a:lnTo>
                  <a:pt x="1506406" y="2272574"/>
                </a:lnTo>
                <a:lnTo>
                  <a:pt x="1506406" y="2277817"/>
                </a:lnTo>
                <a:lnTo>
                  <a:pt x="1506406" y="2343901"/>
                </a:lnTo>
                <a:lnTo>
                  <a:pt x="1506406" y="2352139"/>
                </a:lnTo>
                <a:lnTo>
                  <a:pt x="1506406" y="2385519"/>
                </a:lnTo>
                <a:lnTo>
                  <a:pt x="1506406" y="2520086"/>
                </a:lnTo>
                <a:lnTo>
                  <a:pt x="1506406" y="2563391"/>
                </a:lnTo>
                <a:lnTo>
                  <a:pt x="1506406" y="2574998"/>
                </a:lnTo>
                <a:lnTo>
                  <a:pt x="1506406" y="2596770"/>
                </a:lnTo>
                <a:lnTo>
                  <a:pt x="1506406" y="2629475"/>
                </a:lnTo>
                <a:lnTo>
                  <a:pt x="1506406" y="2654153"/>
                </a:lnTo>
                <a:lnTo>
                  <a:pt x="1506406" y="2662855"/>
                </a:lnTo>
                <a:lnTo>
                  <a:pt x="1506406" y="2671093"/>
                </a:lnTo>
                <a:lnTo>
                  <a:pt x="1506406" y="2703503"/>
                </a:lnTo>
                <a:lnTo>
                  <a:pt x="1506406" y="2758414"/>
                </a:lnTo>
                <a:lnTo>
                  <a:pt x="1506406" y="2805661"/>
                </a:lnTo>
                <a:lnTo>
                  <a:pt x="1506406" y="2839040"/>
                </a:lnTo>
                <a:lnTo>
                  <a:pt x="1506406" y="2860572"/>
                </a:lnTo>
                <a:lnTo>
                  <a:pt x="1506406" y="2882345"/>
                </a:lnTo>
                <a:lnTo>
                  <a:pt x="1506406" y="2893951"/>
                </a:lnTo>
                <a:lnTo>
                  <a:pt x="1506406" y="2939727"/>
                </a:lnTo>
                <a:lnTo>
                  <a:pt x="1506406" y="2948429"/>
                </a:lnTo>
                <a:lnTo>
                  <a:pt x="1506406" y="2973107"/>
                </a:lnTo>
                <a:lnTo>
                  <a:pt x="1506406" y="2989077"/>
                </a:lnTo>
                <a:lnTo>
                  <a:pt x="1506406" y="3000684"/>
                </a:lnTo>
                <a:lnTo>
                  <a:pt x="1506406" y="3022456"/>
                </a:lnTo>
                <a:lnTo>
                  <a:pt x="1506406" y="3043988"/>
                </a:lnTo>
                <a:lnTo>
                  <a:pt x="1506406" y="3077368"/>
                </a:lnTo>
                <a:lnTo>
                  <a:pt x="1506406" y="3124615"/>
                </a:lnTo>
                <a:lnTo>
                  <a:pt x="1506406" y="3124805"/>
                </a:lnTo>
                <a:lnTo>
                  <a:pt x="1506406" y="3179526"/>
                </a:lnTo>
                <a:lnTo>
                  <a:pt x="1506406" y="3258681"/>
                </a:lnTo>
                <a:lnTo>
                  <a:pt x="1506406" y="3286258"/>
                </a:lnTo>
                <a:lnTo>
                  <a:pt x="1506406" y="3308031"/>
                </a:lnTo>
                <a:lnTo>
                  <a:pt x="1506406" y="3308221"/>
                </a:lnTo>
                <a:lnTo>
                  <a:pt x="1506406" y="3319637"/>
                </a:lnTo>
                <a:lnTo>
                  <a:pt x="1506406" y="3336057"/>
                </a:lnTo>
                <a:lnTo>
                  <a:pt x="1506406" y="3362942"/>
                </a:lnTo>
                <a:lnTo>
                  <a:pt x="1506406" y="3402141"/>
                </a:lnTo>
                <a:lnTo>
                  <a:pt x="1506406" y="3410379"/>
                </a:lnTo>
                <a:lnTo>
                  <a:pt x="1506406" y="3578327"/>
                </a:lnTo>
                <a:lnTo>
                  <a:pt x="1506406" y="3593795"/>
                </a:lnTo>
                <a:lnTo>
                  <a:pt x="1506406" y="3605212"/>
                </a:lnTo>
                <a:lnTo>
                  <a:pt x="1506406" y="3605402"/>
                </a:lnTo>
                <a:lnTo>
                  <a:pt x="1506406" y="3621631"/>
                </a:lnTo>
                <a:lnTo>
                  <a:pt x="1506406" y="3633238"/>
                </a:lnTo>
                <a:lnTo>
                  <a:pt x="1506406" y="3687716"/>
                </a:lnTo>
                <a:lnTo>
                  <a:pt x="1506406" y="3712393"/>
                </a:lnTo>
                <a:lnTo>
                  <a:pt x="1506406" y="3761743"/>
                </a:lnTo>
                <a:lnTo>
                  <a:pt x="1506406" y="3816654"/>
                </a:lnTo>
                <a:lnTo>
                  <a:pt x="1506406" y="3863901"/>
                </a:lnTo>
                <a:lnTo>
                  <a:pt x="1506406" y="3890976"/>
                </a:lnTo>
                <a:lnTo>
                  <a:pt x="1506406" y="3918812"/>
                </a:lnTo>
                <a:lnTo>
                  <a:pt x="1506406" y="3975374"/>
                </a:lnTo>
                <a:lnTo>
                  <a:pt x="1506406" y="3997968"/>
                </a:lnTo>
                <a:lnTo>
                  <a:pt x="1506406" y="4047317"/>
                </a:lnTo>
                <a:lnTo>
                  <a:pt x="1506406" y="4058924"/>
                </a:lnTo>
                <a:lnTo>
                  <a:pt x="1506406" y="4102228"/>
                </a:lnTo>
                <a:lnTo>
                  <a:pt x="1506406" y="4252711"/>
                </a:lnTo>
                <a:lnTo>
                  <a:pt x="1506406" y="4260949"/>
                </a:lnTo>
                <a:lnTo>
                  <a:pt x="1506406" y="4272555"/>
                </a:lnTo>
                <a:lnTo>
                  <a:pt x="1506406" y="4294329"/>
                </a:lnTo>
                <a:lnTo>
                  <a:pt x="1506406" y="4344498"/>
                </a:lnTo>
                <a:lnTo>
                  <a:pt x="1506406" y="4428896"/>
                </a:lnTo>
                <a:lnTo>
                  <a:pt x="1506406" y="4483808"/>
                </a:lnTo>
                <a:lnTo>
                  <a:pt x="1506406" y="4538285"/>
                </a:lnTo>
                <a:lnTo>
                  <a:pt x="1506406" y="4549892"/>
                </a:lnTo>
                <a:lnTo>
                  <a:pt x="1506406" y="4558130"/>
                </a:lnTo>
                <a:lnTo>
                  <a:pt x="1506406" y="4571665"/>
                </a:lnTo>
                <a:lnTo>
                  <a:pt x="1506406" y="4579903"/>
                </a:lnTo>
                <a:lnTo>
                  <a:pt x="1506406" y="4591510"/>
                </a:lnTo>
                <a:lnTo>
                  <a:pt x="1506406" y="4714471"/>
                </a:lnTo>
                <a:lnTo>
                  <a:pt x="1506406" y="4726077"/>
                </a:lnTo>
                <a:lnTo>
                  <a:pt x="1506406" y="4747850"/>
                </a:lnTo>
                <a:lnTo>
                  <a:pt x="1506406" y="4769382"/>
                </a:lnTo>
                <a:lnTo>
                  <a:pt x="1506406" y="4802761"/>
                </a:lnTo>
                <a:lnTo>
                  <a:pt x="1506406" y="4835466"/>
                </a:lnTo>
                <a:lnTo>
                  <a:pt x="1506406" y="4857239"/>
                </a:lnTo>
                <a:lnTo>
                  <a:pt x="1506406" y="4868846"/>
                </a:lnTo>
                <a:lnTo>
                  <a:pt x="1506406" y="4877084"/>
                </a:lnTo>
                <a:lnTo>
                  <a:pt x="1506406" y="4909494"/>
                </a:lnTo>
                <a:lnTo>
                  <a:pt x="1506406" y="5011652"/>
                </a:lnTo>
                <a:lnTo>
                  <a:pt x="1506406" y="5033425"/>
                </a:lnTo>
                <a:lnTo>
                  <a:pt x="1506406" y="5033615"/>
                </a:lnTo>
                <a:lnTo>
                  <a:pt x="1506406" y="5045031"/>
                </a:lnTo>
                <a:lnTo>
                  <a:pt x="1506406" y="5088336"/>
                </a:lnTo>
                <a:lnTo>
                  <a:pt x="1506406" y="5154420"/>
                </a:lnTo>
                <a:lnTo>
                  <a:pt x="1506406" y="5195068"/>
                </a:lnTo>
                <a:lnTo>
                  <a:pt x="1506406" y="5228447"/>
                </a:lnTo>
                <a:lnTo>
                  <a:pt x="1506406" y="5310951"/>
                </a:lnTo>
                <a:lnTo>
                  <a:pt x="1506406" y="5319189"/>
                </a:lnTo>
                <a:lnTo>
                  <a:pt x="1506406" y="5330606"/>
                </a:lnTo>
                <a:lnTo>
                  <a:pt x="1506406" y="5330796"/>
                </a:lnTo>
                <a:lnTo>
                  <a:pt x="1506406" y="5487137"/>
                </a:lnTo>
                <a:lnTo>
                  <a:pt x="1506406" y="5514022"/>
                </a:lnTo>
                <a:lnTo>
                  <a:pt x="1506406" y="5514212"/>
                </a:lnTo>
                <a:lnTo>
                  <a:pt x="1506406" y="5542048"/>
                </a:lnTo>
                <a:lnTo>
                  <a:pt x="1506406" y="5596526"/>
                </a:lnTo>
                <a:lnTo>
                  <a:pt x="1506406" y="5608132"/>
                </a:lnTo>
                <a:lnTo>
                  <a:pt x="1506406" y="5616370"/>
                </a:lnTo>
                <a:lnTo>
                  <a:pt x="1506406" y="5772711"/>
                </a:lnTo>
                <a:lnTo>
                  <a:pt x="1506406" y="5784318"/>
                </a:lnTo>
                <a:lnTo>
                  <a:pt x="1506406" y="5799786"/>
                </a:lnTo>
                <a:lnTo>
                  <a:pt x="1506406" y="5827622"/>
                </a:lnTo>
                <a:lnTo>
                  <a:pt x="1506406" y="5893707"/>
                </a:lnTo>
                <a:lnTo>
                  <a:pt x="1506406" y="5967734"/>
                </a:lnTo>
                <a:lnTo>
                  <a:pt x="1506406" y="6069892"/>
                </a:lnTo>
                <a:lnTo>
                  <a:pt x="1499092" y="6069892"/>
                </a:lnTo>
                <a:lnTo>
                  <a:pt x="0" y="5244397"/>
                </a:lnTo>
                <a:lnTo>
                  <a:pt x="0" y="5228447"/>
                </a:lnTo>
                <a:lnTo>
                  <a:pt x="0" y="5195068"/>
                </a:lnTo>
                <a:lnTo>
                  <a:pt x="0" y="5154420"/>
                </a:lnTo>
                <a:lnTo>
                  <a:pt x="0" y="5029508"/>
                </a:lnTo>
                <a:lnTo>
                  <a:pt x="0" y="5002130"/>
                </a:lnTo>
                <a:lnTo>
                  <a:pt x="0" y="4958823"/>
                </a:lnTo>
                <a:lnTo>
                  <a:pt x="0" y="4947216"/>
                </a:lnTo>
                <a:lnTo>
                  <a:pt x="0" y="4909494"/>
                </a:lnTo>
                <a:lnTo>
                  <a:pt x="0" y="4868846"/>
                </a:lnTo>
                <a:lnTo>
                  <a:pt x="0" y="4857239"/>
                </a:lnTo>
                <a:lnTo>
                  <a:pt x="0" y="4835466"/>
                </a:lnTo>
                <a:lnTo>
                  <a:pt x="0" y="4790878"/>
                </a:lnTo>
                <a:lnTo>
                  <a:pt x="0" y="4716555"/>
                </a:lnTo>
                <a:lnTo>
                  <a:pt x="0" y="4661642"/>
                </a:lnTo>
                <a:lnTo>
                  <a:pt x="0" y="4575796"/>
                </a:lnTo>
                <a:lnTo>
                  <a:pt x="0" y="4571665"/>
                </a:lnTo>
                <a:lnTo>
                  <a:pt x="0" y="4549892"/>
                </a:lnTo>
                <a:lnTo>
                  <a:pt x="0" y="4538285"/>
                </a:lnTo>
                <a:lnTo>
                  <a:pt x="0" y="4505303"/>
                </a:lnTo>
                <a:lnTo>
                  <a:pt x="0" y="4505113"/>
                </a:lnTo>
                <a:lnTo>
                  <a:pt x="0" y="4493697"/>
                </a:lnTo>
                <a:lnTo>
                  <a:pt x="0" y="4415181"/>
                </a:lnTo>
                <a:lnTo>
                  <a:pt x="0" y="4344498"/>
                </a:lnTo>
                <a:lnTo>
                  <a:pt x="0" y="4290222"/>
                </a:lnTo>
                <a:lnTo>
                  <a:pt x="0" y="4262843"/>
                </a:lnTo>
                <a:lnTo>
                  <a:pt x="0" y="4256842"/>
                </a:lnTo>
                <a:lnTo>
                  <a:pt x="0" y="4252711"/>
                </a:lnTo>
                <a:lnTo>
                  <a:pt x="0" y="4219539"/>
                </a:lnTo>
                <a:lnTo>
                  <a:pt x="0" y="4208122"/>
                </a:lnTo>
                <a:lnTo>
                  <a:pt x="0" y="4207932"/>
                </a:lnTo>
                <a:lnTo>
                  <a:pt x="0" y="4186159"/>
                </a:lnTo>
                <a:lnTo>
                  <a:pt x="0" y="4129607"/>
                </a:lnTo>
                <a:lnTo>
                  <a:pt x="0" y="4102228"/>
                </a:lnTo>
                <a:lnTo>
                  <a:pt x="0" y="4058924"/>
                </a:lnTo>
                <a:lnTo>
                  <a:pt x="0" y="4051591"/>
                </a:lnTo>
                <a:lnTo>
                  <a:pt x="0" y="4047317"/>
                </a:lnTo>
                <a:lnTo>
                  <a:pt x="0" y="3977269"/>
                </a:lnTo>
                <a:lnTo>
                  <a:pt x="0" y="3971267"/>
                </a:lnTo>
                <a:lnTo>
                  <a:pt x="0" y="3943889"/>
                </a:lnTo>
                <a:lnTo>
                  <a:pt x="0" y="3922358"/>
                </a:lnTo>
                <a:lnTo>
                  <a:pt x="0" y="3900585"/>
                </a:lnTo>
                <a:lnTo>
                  <a:pt x="0" y="3890976"/>
                </a:lnTo>
                <a:lnTo>
                  <a:pt x="0" y="3888978"/>
                </a:lnTo>
                <a:lnTo>
                  <a:pt x="0" y="3816654"/>
                </a:lnTo>
                <a:lnTo>
                  <a:pt x="0" y="3766017"/>
                </a:lnTo>
                <a:lnTo>
                  <a:pt x="0" y="3761743"/>
                </a:lnTo>
                <a:lnTo>
                  <a:pt x="0" y="3754410"/>
                </a:lnTo>
                <a:lnTo>
                  <a:pt x="0" y="3732637"/>
                </a:lnTo>
                <a:lnTo>
                  <a:pt x="0" y="3675895"/>
                </a:lnTo>
                <a:lnTo>
                  <a:pt x="0" y="3658315"/>
                </a:lnTo>
                <a:lnTo>
                  <a:pt x="0" y="3605402"/>
                </a:lnTo>
                <a:lnTo>
                  <a:pt x="2" y="3447063"/>
                </a:lnTo>
                <a:lnTo>
                  <a:pt x="2" y="3406272"/>
                </a:lnTo>
                <a:lnTo>
                  <a:pt x="0" y="3406272"/>
                </a:lnTo>
                <a:lnTo>
                  <a:pt x="0" y="3390320"/>
                </a:lnTo>
                <a:lnTo>
                  <a:pt x="0" y="3362942"/>
                </a:lnTo>
                <a:lnTo>
                  <a:pt x="0" y="3356940"/>
                </a:lnTo>
                <a:lnTo>
                  <a:pt x="0" y="3319637"/>
                </a:lnTo>
                <a:lnTo>
                  <a:pt x="0" y="3308221"/>
                </a:lnTo>
                <a:lnTo>
                  <a:pt x="0" y="3286258"/>
                </a:lnTo>
                <a:lnTo>
                  <a:pt x="0" y="3172475"/>
                </a:lnTo>
                <a:lnTo>
                  <a:pt x="0" y="3120698"/>
                </a:lnTo>
                <a:lnTo>
                  <a:pt x="0" y="3109091"/>
                </a:lnTo>
                <a:lnTo>
                  <a:pt x="0" y="3093320"/>
                </a:lnTo>
                <a:lnTo>
                  <a:pt x="0" y="3077368"/>
                </a:lnTo>
                <a:lnTo>
                  <a:pt x="0" y="3071366"/>
                </a:lnTo>
                <a:lnTo>
                  <a:pt x="0" y="3038406"/>
                </a:lnTo>
                <a:lnTo>
                  <a:pt x="0" y="3022456"/>
                </a:lnTo>
                <a:lnTo>
                  <a:pt x="0" y="3000684"/>
                </a:lnTo>
                <a:lnTo>
                  <a:pt x="0" y="2989077"/>
                </a:lnTo>
                <a:lnTo>
                  <a:pt x="0" y="2948429"/>
                </a:lnTo>
                <a:lnTo>
                  <a:pt x="0" y="2823517"/>
                </a:lnTo>
                <a:lnTo>
                  <a:pt x="0" y="2807745"/>
                </a:lnTo>
                <a:lnTo>
                  <a:pt x="0" y="2796139"/>
                </a:lnTo>
                <a:lnTo>
                  <a:pt x="0" y="2752832"/>
                </a:lnTo>
                <a:lnTo>
                  <a:pt x="0" y="2703503"/>
                </a:lnTo>
                <a:lnTo>
                  <a:pt x="0" y="2666986"/>
                </a:lnTo>
                <a:lnTo>
                  <a:pt x="0" y="2662855"/>
                </a:lnTo>
                <a:lnTo>
                  <a:pt x="0" y="2629475"/>
                </a:lnTo>
                <a:lnTo>
                  <a:pt x="0" y="2584887"/>
                </a:lnTo>
                <a:lnTo>
                  <a:pt x="0" y="2510564"/>
                </a:lnTo>
                <a:lnTo>
                  <a:pt x="0" y="2506371"/>
                </a:lnTo>
                <a:lnTo>
                  <a:pt x="0" y="2381412"/>
                </a:lnTo>
                <a:lnTo>
                  <a:pt x="0" y="2369805"/>
                </a:lnTo>
                <a:lnTo>
                  <a:pt x="0" y="2354033"/>
                </a:lnTo>
                <a:lnTo>
                  <a:pt x="0" y="2348032"/>
                </a:lnTo>
                <a:lnTo>
                  <a:pt x="0" y="2343901"/>
                </a:lnTo>
                <a:lnTo>
                  <a:pt x="0" y="2299312"/>
                </a:lnTo>
                <a:lnTo>
                  <a:pt x="0" y="2299122"/>
                </a:lnTo>
                <a:lnTo>
                  <a:pt x="0" y="2220797"/>
                </a:lnTo>
                <a:lnTo>
                  <a:pt x="0" y="2209190"/>
                </a:lnTo>
                <a:lnTo>
                  <a:pt x="0" y="2193418"/>
                </a:lnTo>
                <a:lnTo>
                  <a:pt x="0" y="2138507"/>
                </a:lnTo>
                <a:lnTo>
                  <a:pt x="0" y="2084231"/>
                </a:lnTo>
                <a:lnTo>
                  <a:pt x="0" y="2068459"/>
                </a:lnTo>
                <a:lnTo>
                  <a:pt x="0" y="2062457"/>
                </a:lnTo>
                <a:lnTo>
                  <a:pt x="0" y="2056852"/>
                </a:lnTo>
                <a:lnTo>
                  <a:pt x="0" y="2050851"/>
                </a:lnTo>
                <a:lnTo>
                  <a:pt x="0" y="2035079"/>
                </a:lnTo>
                <a:lnTo>
                  <a:pt x="0" y="2013548"/>
                </a:lnTo>
                <a:lnTo>
                  <a:pt x="0" y="1980168"/>
                </a:lnTo>
                <a:lnTo>
                  <a:pt x="0" y="1923616"/>
                </a:lnTo>
                <a:lnTo>
                  <a:pt x="0" y="1907844"/>
                </a:lnTo>
                <a:lnTo>
                  <a:pt x="0" y="1896237"/>
                </a:lnTo>
                <a:lnTo>
                  <a:pt x="0" y="1852933"/>
                </a:lnTo>
                <a:lnTo>
                  <a:pt x="0" y="1845600"/>
                </a:lnTo>
                <a:lnTo>
                  <a:pt x="0" y="1771278"/>
                </a:lnTo>
                <a:lnTo>
                  <a:pt x="0" y="1767085"/>
                </a:lnTo>
                <a:lnTo>
                  <a:pt x="0" y="1765276"/>
                </a:lnTo>
                <a:lnTo>
                  <a:pt x="0" y="1749505"/>
                </a:lnTo>
                <a:lnTo>
                  <a:pt x="0" y="1737898"/>
                </a:lnTo>
                <a:lnTo>
                  <a:pt x="0" y="1694594"/>
                </a:lnTo>
                <a:lnTo>
                  <a:pt x="0" y="1684985"/>
                </a:lnTo>
                <a:lnTo>
                  <a:pt x="0" y="1610663"/>
                </a:lnTo>
                <a:lnTo>
                  <a:pt x="0" y="1560026"/>
                </a:lnTo>
                <a:lnTo>
                  <a:pt x="0" y="1526646"/>
                </a:lnTo>
                <a:lnTo>
                  <a:pt x="0" y="1481510"/>
                </a:lnTo>
                <a:lnTo>
                  <a:pt x="0" y="1469904"/>
                </a:lnTo>
                <a:lnTo>
                  <a:pt x="0" y="1454132"/>
                </a:lnTo>
                <a:lnTo>
                  <a:pt x="0" y="1452324"/>
                </a:lnTo>
                <a:lnTo>
                  <a:pt x="0" y="1448130"/>
                </a:lnTo>
                <a:lnTo>
                  <a:pt x="0" y="1399411"/>
                </a:lnTo>
                <a:lnTo>
                  <a:pt x="0" y="1263665"/>
                </a:lnTo>
                <a:lnTo>
                  <a:pt x="0" y="1200281"/>
                </a:lnTo>
                <a:lnTo>
                  <a:pt x="0" y="1184329"/>
                </a:lnTo>
                <a:lnTo>
                  <a:pt x="0" y="1168558"/>
                </a:lnTo>
                <a:lnTo>
                  <a:pt x="0" y="1162556"/>
                </a:lnTo>
                <a:lnTo>
                  <a:pt x="0" y="1156951"/>
                </a:lnTo>
                <a:lnTo>
                  <a:pt x="0" y="1150949"/>
                </a:lnTo>
                <a:lnTo>
                  <a:pt x="0" y="1113646"/>
                </a:lnTo>
                <a:lnTo>
                  <a:pt x="0" y="1080267"/>
                </a:lnTo>
                <a:lnTo>
                  <a:pt x="0" y="966484"/>
                </a:lnTo>
                <a:lnTo>
                  <a:pt x="0" y="914707"/>
                </a:lnTo>
                <a:lnTo>
                  <a:pt x="0" y="887329"/>
                </a:lnTo>
                <a:lnTo>
                  <a:pt x="0" y="871377"/>
                </a:lnTo>
                <a:lnTo>
                  <a:pt x="0" y="865375"/>
                </a:lnTo>
                <a:lnTo>
                  <a:pt x="2" y="865375"/>
                </a:lnTo>
                <a:lnTo>
                  <a:pt x="2" y="604529"/>
                </a:lnTo>
                <a:lnTo>
                  <a:pt x="2" y="318954"/>
                </a:lnTo>
                <a:lnTo>
                  <a:pt x="2" y="285575"/>
                </a:lnTo>
                <a:lnTo>
                  <a:pt x="2" y="0"/>
                </a:lnTo>
                <a:close/>
              </a:path>
            </a:pathLst>
          </a:custGeom>
          <a:solidFill>
            <a:schemeClr val="bg2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lIns="0" tIns="1280160" rIns="320040" bIns="365760" rtlCol="0" anchor="t" anchorCtr="0">
            <a:noAutofit/>
          </a:bodyPr>
          <a:lstStyle/>
          <a:p>
            <a:pPr lvl="0">
              <a:lnSpc>
                <a:spcPts val="1740"/>
              </a:lnSpc>
              <a:spcAft>
                <a:spcPts val="60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BCF0EA1-6E1F-694F-A11C-56995E64AC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0151" y="1537605"/>
            <a:ext cx="4531284" cy="640819"/>
          </a:xfr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 sz="2400">
                <a:solidFill>
                  <a:schemeClr val="accent5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01B7B4E-53BE-534F-B20D-595450B5C8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4398" y="3205041"/>
            <a:ext cx="4074084" cy="640819"/>
          </a:xfr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>
                <a:solidFill>
                  <a:schemeClr val="bg1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392B1974-7467-6846-B67D-7EBF73DDFC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4398" y="4926264"/>
            <a:ext cx="4074084" cy="640819"/>
          </a:xfr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>
                <a:solidFill>
                  <a:schemeClr val="bg1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F189E04-60C9-4A4F-82CD-BE24BC19E1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64398" y="1537605"/>
            <a:ext cx="4074084" cy="640819"/>
          </a:xfr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>
                <a:solidFill>
                  <a:schemeClr val="bg1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0F66868C-944C-6848-8882-5731441845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80151" y="3205041"/>
            <a:ext cx="4531284" cy="640819"/>
          </a:xfr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 sz="2400">
                <a:solidFill>
                  <a:schemeClr val="accent5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D8A2C7B-C9AC-A84C-B7F5-A98D7980E3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80151" y="4926264"/>
            <a:ext cx="4531284" cy="640819"/>
          </a:xfr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 sz="2400">
                <a:solidFill>
                  <a:schemeClr val="accent5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24AFC61-CAFD-F043-8CE0-A7CE8263DDE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4975" y="1537231"/>
            <a:ext cx="641350" cy="640819"/>
          </a:xfrm>
        </p:spPr>
        <p:txBody>
          <a:bodyPr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5" name="Picture Placeholder 9">
            <a:extLst>
              <a:ext uri="{FF2B5EF4-FFF2-40B4-BE49-F238E27FC236}">
                <a16:creationId xmlns:a16="http://schemas.microsoft.com/office/drawing/2014/main" id="{3916D1E2-24CA-C54A-AFD8-22DD4F642D8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4975" y="3205041"/>
            <a:ext cx="641350" cy="640819"/>
          </a:xfrm>
        </p:spPr>
        <p:txBody>
          <a:bodyPr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6" name="Picture Placeholder 9">
            <a:extLst>
              <a:ext uri="{FF2B5EF4-FFF2-40B4-BE49-F238E27FC236}">
                <a16:creationId xmlns:a16="http://schemas.microsoft.com/office/drawing/2014/main" id="{7F76D20C-029A-CE46-8C18-5347018119D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4975" y="4926264"/>
            <a:ext cx="641350" cy="640819"/>
          </a:xfrm>
        </p:spPr>
        <p:txBody>
          <a:bodyPr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B3BBEEA-11D6-D242-9401-0509D0BD67C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0078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-1col-5D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A4A43-28A6-E74E-90C9-65ACF56B398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0FCE44B-78D6-5C4A-82ED-F2551E5278E6}"/>
              </a:ext>
            </a:extLst>
          </p:cNvPr>
          <p:cNvSpPr/>
          <p:nvPr userDrawn="1"/>
        </p:nvSpPr>
        <p:spPr>
          <a:xfrm>
            <a:off x="0" y="13199"/>
            <a:ext cx="4586528" cy="6858000"/>
          </a:xfrm>
          <a:custGeom>
            <a:avLst/>
            <a:gdLst>
              <a:gd name="connsiteX0" fmla="*/ 0 w 4586528"/>
              <a:gd name="connsiteY0" fmla="*/ 0 h 6858000"/>
              <a:gd name="connsiteX1" fmla="*/ 450495 w 4586528"/>
              <a:gd name="connsiteY1" fmla="*/ 0 h 6858000"/>
              <a:gd name="connsiteX2" fmla="*/ 3554542 w 4586528"/>
              <a:gd name="connsiteY2" fmla="*/ 0 h 6858000"/>
              <a:gd name="connsiteX3" fmla="*/ 4005037 w 4586528"/>
              <a:gd name="connsiteY3" fmla="*/ 0 h 6858000"/>
              <a:gd name="connsiteX4" fmla="*/ 4586528 w 4586528"/>
              <a:gd name="connsiteY4" fmla="*/ 6858000 h 6858000"/>
              <a:gd name="connsiteX5" fmla="*/ 4136033 w 4586528"/>
              <a:gd name="connsiteY5" fmla="*/ 6858000 h 6858000"/>
              <a:gd name="connsiteX6" fmla="*/ 450495 w 4586528"/>
              <a:gd name="connsiteY6" fmla="*/ 6858000 h 6858000"/>
              <a:gd name="connsiteX7" fmla="*/ 0 w 4586528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86528" h="6858000">
                <a:moveTo>
                  <a:pt x="0" y="0"/>
                </a:moveTo>
                <a:lnTo>
                  <a:pt x="450495" y="0"/>
                </a:lnTo>
                <a:lnTo>
                  <a:pt x="3554542" y="0"/>
                </a:lnTo>
                <a:lnTo>
                  <a:pt x="4005037" y="0"/>
                </a:lnTo>
                <a:lnTo>
                  <a:pt x="4586528" y="6858000"/>
                </a:lnTo>
                <a:lnTo>
                  <a:pt x="4136033" y="6858000"/>
                </a:lnTo>
                <a:lnTo>
                  <a:pt x="4504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1FEA5591-1DA5-BA49-8DAA-A31C5FC41EE6}"/>
              </a:ext>
            </a:extLst>
          </p:cNvPr>
          <p:cNvSpPr/>
          <p:nvPr userDrawn="1"/>
        </p:nvSpPr>
        <p:spPr>
          <a:xfrm>
            <a:off x="3936814" y="28217"/>
            <a:ext cx="823031" cy="6858000"/>
          </a:xfrm>
          <a:custGeom>
            <a:avLst/>
            <a:gdLst>
              <a:gd name="connsiteX0" fmla="*/ 0 w 823031"/>
              <a:gd name="connsiteY0" fmla="*/ 0 h 6858000"/>
              <a:gd name="connsiteX1" fmla="*/ 241540 w 823031"/>
              <a:gd name="connsiteY1" fmla="*/ 0 h 6858000"/>
              <a:gd name="connsiteX2" fmla="*/ 823031 w 823031"/>
              <a:gd name="connsiteY2" fmla="*/ 6858000 h 6858000"/>
              <a:gd name="connsiteX3" fmla="*/ 581491 w 823031"/>
              <a:gd name="connsiteY3" fmla="*/ 6858000 h 6858000"/>
              <a:gd name="connsiteX4" fmla="*/ 0 w 823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31" h="6858000">
                <a:moveTo>
                  <a:pt x="0" y="0"/>
                </a:moveTo>
                <a:lnTo>
                  <a:pt x="241540" y="0"/>
                </a:lnTo>
                <a:lnTo>
                  <a:pt x="823031" y="6858000"/>
                </a:lnTo>
                <a:lnTo>
                  <a:pt x="581491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FFFF"/>
              </a:gs>
              <a:gs pos="96000">
                <a:srgbClr val="0099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Picture 1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F7705CA-7262-4541-8F41-59F459BAB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992" y="737900"/>
            <a:ext cx="991562" cy="136560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739BE9A-9F54-F149-BD40-27D43B4AC943}"/>
              </a:ext>
            </a:extLst>
          </p:cNvPr>
          <p:cNvCxnSpPr>
            <a:cxnSpLocks/>
          </p:cNvCxnSpPr>
          <p:nvPr userDrawn="1"/>
        </p:nvCxnSpPr>
        <p:spPr>
          <a:xfrm>
            <a:off x="543089" y="3303859"/>
            <a:ext cx="227428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595" y="2199845"/>
            <a:ext cx="3104449" cy="636540"/>
          </a:xfrm>
        </p:spPr>
        <p:txBody>
          <a:bodyPr/>
          <a:lstStyle>
            <a:lvl1pPr>
              <a:defRPr sz="3000" b="1"/>
            </a:lvl1pPr>
          </a:lstStyle>
          <a:p>
            <a:r>
              <a:rPr lang="en-US"/>
              <a:t>DNA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6B58-4984-4C3A-A106-EA6C4686C9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3089" y="3554141"/>
            <a:ext cx="3104449" cy="365760"/>
          </a:xfrm>
        </p:spPr>
        <p:txBody>
          <a:bodyPr/>
          <a:lstStyle>
            <a:lvl1pPr marL="14288" indent="-14288" algn="l">
              <a:spcBef>
                <a:spcPts val="2400"/>
              </a:spcBef>
              <a:buClr>
                <a:schemeClr val="accent1"/>
              </a:buClr>
              <a:buNone/>
              <a:tabLst/>
              <a:defRPr sz="2200" b="1"/>
            </a:lvl1pPr>
          </a:lstStyle>
          <a:p>
            <a:pPr lvl="0"/>
            <a:r>
              <a:rPr lang="en-US"/>
              <a:t>DNA Subhead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2BCD5718-8DE5-774D-B0CF-AE8288A8F98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1820" y="520801"/>
            <a:ext cx="771390" cy="774492"/>
          </a:xfrm>
          <a:noFill/>
        </p:spPr>
        <p:txBody>
          <a:bodyPr tIns="0" rIns="0" bIns="91440"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6921EFB9-5549-D743-9556-D8FA53E0FFA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162770" y="520801"/>
            <a:ext cx="771390" cy="774492"/>
          </a:xfrm>
          <a:noFill/>
        </p:spPr>
        <p:txBody>
          <a:bodyPr tIns="0" rIns="0" bIns="91440"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9C2A2B36-F1F9-EC49-9F69-2BBD5359A40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371820" y="2706062"/>
            <a:ext cx="771390" cy="774492"/>
          </a:xfrm>
          <a:noFill/>
        </p:spPr>
        <p:txBody>
          <a:bodyPr tIns="0" rIns="0" bIns="91440"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AED0217-D12B-DC48-B922-A35AC11AA2A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162770" y="2706062"/>
            <a:ext cx="771390" cy="774492"/>
          </a:xfrm>
          <a:noFill/>
        </p:spPr>
        <p:txBody>
          <a:bodyPr tIns="0" rIns="0" bIns="91440"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7F763601-4065-4342-A3B3-8CD7C5FD5E7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371820" y="4844828"/>
            <a:ext cx="771390" cy="774492"/>
          </a:xfrm>
          <a:noFill/>
        </p:spPr>
        <p:txBody>
          <a:bodyPr tIns="0" rIns="0" bIns="91440"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4A0C962D-FCC6-DC46-A9B1-95B9BBDFD2E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162770" y="4844828"/>
            <a:ext cx="771390" cy="774492"/>
          </a:xfrm>
          <a:noFill/>
        </p:spPr>
        <p:txBody>
          <a:bodyPr tIns="0" rIns="0" bIns="91440"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3DE8E14D-C1FB-B140-AB53-00B36638EB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6781" y="1411838"/>
            <a:ext cx="2003588" cy="874162"/>
          </a:xfrm>
        </p:spPr>
        <p:txBody>
          <a:bodyPr/>
          <a:lstStyle>
            <a:lvl1pPr marL="12700" indent="-12700">
              <a:buNone/>
              <a:tabLst/>
              <a:defRPr sz="1800" b="1">
                <a:solidFill>
                  <a:schemeClr val="bg1"/>
                </a:solidFill>
              </a:defRPr>
            </a:lvl1pPr>
            <a:lvl2pPr marL="12700" indent="0">
              <a:spcBef>
                <a:spcPts val="600"/>
              </a:spcBef>
              <a:buNone/>
              <a:tabLst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97C614D-BCEE-9A4A-B7AA-CA852A44BD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46781" y="3565952"/>
            <a:ext cx="2003588" cy="874163"/>
          </a:xfrm>
        </p:spPr>
        <p:txBody>
          <a:bodyPr/>
          <a:lstStyle>
            <a:lvl1pPr marL="12700" indent="-12700">
              <a:buNone/>
              <a:tabLst/>
              <a:defRPr sz="1800" b="1">
                <a:solidFill>
                  <a:schemeClr val="bg1"/>
                </a:solidFill>
              </a:defRPr>
            </a:lvl1pPr>
            <a:lvl2pPr marL="12700" indent="0">
              <a:spcBef>
                <a:spcPts val="600"/>
              </a:spcBef>
              <a:buNone/>
              <a:tabLst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08ADE499-03F8-434C-9FF0-AF6FE34BF1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46781" y="5720068"/>
            <a:ext cx="2003588" cy="874163"/>
          </a:xfrm>
        </p:spPr>
        <p:txBody>
          <a:bodyPr/>
          <a:lstStyle>
            <a:lvl1pPr marL="12700" indent="-12700">
              <a:buNone/>
              <a:tabLst/>
              <a:defRPr sz="1800" b="1">
                <a:solidFill>
                  <a:schemeClr val="bg1"/>
                </a:solidFill>
              </a:defRPr>
            </a:lvl1pPr>
            <a:lvl2pPr marL="12700" indent="0">
              <a:spcBef>
                <a:spcPts val="600"/>
              </a:spcBef>
              <a:buNone/>
              <a:tabLst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1446F247-B7E7-C347-9650-D11E49320B3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36265" y="1411838"/>
            <a:ext cx="2003588" cy="874162"/>
          </a:xfrm>
        </p:spPr>
        <p:txBody>
          <a:bodyPr/>
          <a:lstStyle>
            <a:lvl1pPr marL="12700" indent="-12700">
              <a:buNone/>
              <a:tabLst/>
              <a:defRPr sz="1800" b="1">
                <a:solidFill>
                  <a:schemeClr val="bg1"/>
                </a:solidFill>
              </a:defRPr>
            </a:lvl1pPr>
            <a:lvl2pPr marL="12700" indent="0">
              <a:spcBef>
                <a:spcPts val="600"/>
              </a:spcBef>
              <a:buNone/>
              <a:tabLst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83C19203-A636-724E-A139-B017B193CEE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36265" y="3574746"/>
            <a:ext cx="2003588" cy="874162"/>
          </a:xfrm>
        </p:spPr>
        <p:txBody>
          <a:bodyPr/>
          <a:lstStyle>
            <a:lvl1pPr marL="12700" indent="-12700">
              <a:buNone/>
              <a:tabLst/>
              <a:defRPr sz="1800" b="1">
                <a:solidFill>
                  <a:schemeClr val="bg1"/>
                </a:solidFill>
              </a:defRPr>
            </a:lvl1pPr>
            <a:lvl2pPr marL="12700" indent="0">
              <a:spcBef>
                <a:spcPts val="600"/>
              </a:spcBef>
              <a:buNone/>
              <a:tabLst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83781645-A0D9-394A-B69B-58C4425F340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36265" y="5728861"/>
            <a:ext cx="2003588" cy="874162"/>
          </a:xfrm>
        </p:spPr>
        <p:txBody>
          <a:bodyPr/>
          <a:lstStyle>
            <a:lvl1pPr marL="12700" indent="-12700">
              <a:buNone/>
              <a:tabLst/>
              <a:defRPr sz="1800" b="1">
                <a:solidFill>
                  <a:schemeClr val="bg1"/>
                </a:solidFill>
              </a:defRPr>
            </a:lvl1pPr>
            <a:lvl2pPr marL="12700" indent="0">
              <a:spcBef>
                <a:spcPts val="600"/>
              </a:spcBef>
              <a:buNone/>
              <a:tabLst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3707257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-1col-5D-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440" y="390996"/>
            <a:ext cx="7332007" cy="733164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C387A1B-918E-AB41-876B-115FEE0A94E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3A4E7B37-3CC6-4141-BEE2-72932ACE87DB}"/>
              </a:ext>
            </a:extLst>
          </p:cNvPr>
          <p:cNvSpPr/>
          <p:nvPr userDrawn="1"/>
        </p:nvSpPr>
        <p:spPr>
          <a:xfrm rot="10800000">
            <a:off x="9813285" y="-1129"/>
            <a:ext cx="2388609" cy="137810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B1B3178F-351A-CD46-8718-D91FAC1DA04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430316" y="218868"/>
            <a:ext cx="511175" cy="511175"/>
          </a:xfrm>
        </p:spPr>
        <p:txBody>
          <a:bodyPr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636FE332-6BF6-C34A-8A1D-07A2CE733972}"/>
              </a:ext>
            </a:extLst>
          </p:cNvPr>
          <p:cNvSpPr/>
          <p:nvPr userDrawn="1"/>
        </p:nvSpPr>
        <p:spPr>
          <a:xfrm flipH="1">
            <a:off x="5025994" y="2717864"/>
            <a:ext cx="7175899" cy="4140135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442" y="5152163"/>
            <a:ext cx="4327472" cy="872120"/>
          </a:xfrm>
        </p:spPr>
        <p:txBody>
          <a:bodyPr/>
          <a:lstStyle>
            <a:lvl1pPr>
              <a:buNone/>
              <a:defRPr sz="2200">
                <a:solidFill>
                  <a:schemeClr val="accent1"/>
                </a:solidFill>
              </a:defRPr>
            </a:lvl1pPr>
            <a:lvl2pPr marL="12700" indent="-12700">
              <a:spcBef>
                <a:spcPts val="1200"/>
              </a:spcBef>
              <a:buNone/>
              <a:tabLst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tagline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3542E7B-D9A7-1446-AEAA-D8641457A0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261" y="1913085"/>
            <a:ext cx="3459253" cy="3635375"/>
          </a:xfrm>
        </p:spPr>
        <p:txBody>
          <a:bodyPr/>
          <a:lstStyle>
            <a:lvl1pPr>
              <a:buNone/>
              <a:defRPr sz="2800">
                <a:solidFill>
                  <a:schemeClr val="bg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8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Subhead 2</a:t>
            </a:r>
          </a:p>
          <a:p>
            <a:pPr lvl="2"/>
            <a:r>
              <a:rPr lang="en-US"/>
              <a:t>Bullet copy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DECFA0F-C00A-D743-8483-E45716601A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38074" y="2916454"/>
            <a:ext cx="3276373" cy="2632006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Bullet copy</a:t>
            </a:r>
          </a:p>
        </p:txBody>
      </p:sp>
    </p:spTree>
    <p:extLst>
      <p:ext uri="{BB962C8B-B14F-4D97-AF65-F5344CB8AC3E}">
        <p14:creationId xmlns:p14="http://schemas.microsoft.com/office/powerpoint/2010/main" val="339042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FD90E-4E7B-0E42-A550-FAFDBAF291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8063" y="2111375"/>
            <a:ext cx="2894704" cy="1285433"/>
          </a:xfrm>
        </p:spPr>
        <p:txBody>
          <a:bodyPr/>
          <a:lstStyle>
            <a:lvl1pPr marL="12700" indent="-12700">
              <a:buNone/>
              <a:tabLst/>
              <a:defRPr sz="1800" b="1"/>
            </a:lvl1pPr>
            <a:lvl2pPr marL="12700" indent="0">
              <a:spcBef>
                <a:spcPts val="24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EB6535C7-1134-2D4A-8AA4-D1CF265857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47987" y="2111375"/>
            <a:ext cx="2894704" cy="1285433"/>
          </a:xfrm>
        </p:spPr>
        <p:txBody>
          <a:bodyPr/>
          <a:lstStyle>
            <a:lvl1pPr marL="12700" indent="-12700">
              <a:buNone/>
              <a:tabLst/>
              <a:defRPr sz="1800" b="1"/>
            </a:lvl1pPr>
            <a:lvl2pPr marL="12700" indent="0">
              <a:spcBef>
                <a:spcPts val="24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C7E2220-7DE6-3C4C-A2F9-4DC7BE9C35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911" y="2111375"/>
            <a:ext cx="2894704" cy="1285433"/>
          </a:xfrm>
        </p:spPr>
        <p:txBody>
          <a:bodyPr/>
          <a:lstStyle>
            <a:lvl1pPr marL="12700" indent="-12700">
              <a:buNone/>
              <a:tabLst/>
              <a:defRPr sz="1800" b="1"/>
            </a:lvl1pPr>
            <a:lvl2pPr marL="12700" indent="0">
              <a:spcBef>
                <a:spcPts val="24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3AA0A2BD-CD84-9C4A-8212-14603ED019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063" y="4352540"/>
            <a:ext cx="2894704" cy="1495886"/>
          </a:xfrm>
        </p:spPr>
        <p:txBody>
          <a:bodyPr/>
          <a:lstStyle>
            <a:lvl1pPr marL="12700" indent="-12700">
              <a:buNone/>
              <a:tabLst/>
              <a:defRPr sz="1800" b="1"/>
            </a:lvl1pPr>
            <a:lvl2pPr marL="12700" indent="0">
              <a:spcBef>
                <a:spcPts val="24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2CCE6F24-1993-FF47-BFD6-40DBB472FF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47987" y="4352540"/>
            <a:ext cx="2894704" cy="1495886"/>
          </a:xfrm>
        </p:spPr>
        <p:txBody>
          <a:bodyPr/>
          <a:lstStyle>
            <a:lvl1pPr marL="12700" indent="-12700">
              <a:buNone/>
              <a:tabLst/>
              <a:defRPr sz="1800" b="1"/>
            </a:lvl1pPr>
            <a:lvl2pPr marL="12700" indent="0">
              <a:spcBef>
                <a:spcPts val="24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05F34AB5-3FE2-B24F-BAF0-6AC0FDE429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27911" y="4352540"/>
            <a:ext cx="2894704" cy="1495886"/>
          </a:xfrm>
        </p:spPr>
        <p:txBody>
          <a:bodyPr/>
          <a:lstStyle>
            <a:lvl1pPr marL="12700" indent="-12700">
              <a:buNone/>
              <a:tabLst/>
              <a:defRPr sz="1800" b="1"/>
            </a:lvl1pPr>
            <a:lvl2pPr marL="12700" indent="0">
              <a:spcBef>
                <a:spcPts val="24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387F7A4-BD2A-3246-AD12-4B1729E1745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68325" y="1384673"/>
            <a:ext cx="617538" cy="619125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3" name="Picture Placeholder 21">
            <a:extLst>
              <a:ext uri="{FF2B5EF4-FFF2-40B4-BE49-F238E27FC236}">
                <a16:creationId xmlns:a16="http://schemas.microsoft.com/office/drawing/2014/main" id="{B6BEABD9-E495-9448-9621-5466C3D856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747987" y="1384673"/>
            <a:ext cx="617538" cy="619125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4817E008-D798-584C-84D2-C8ACF0F980A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39713" y="1384673"/>
            <a:ext cx="617538" cy="619125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5" name="Picture Placeholder 21">
            <a:extLst>
              <a:ext uri="{FF2B5EF4-FFF2-40B4-BE49-F238E27FC236}">
                <a16:creationId xmlns:a16="http://schemas.microsoft.com/office/drawing/2014/main" id="{FB7F2DA9-8E7E-A540-A934-8B97E95491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68325" y="3643779"/>
            <a:ext cx="617538" cy="619125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6" name="Picture Placeholder 21">
            <a:extLst>
              <a:ext uri="{FF2B5EF4-FFF2-40B4-BE49-F238E27FC236}">
                <a16:creationId xmlns:a16="http://schemas.microsoft.com/office/drawing/2014/main" id="{170FE604-57C0-DA4B-8C11-0439A64159A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747987" y="3643779"/>
            <a:ext cx="617538" cy="619125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7" name="Picture Placeholder 21">
            <a:extLst>
              <a:ext uri="{FF2B5EF4-FFF2-40B4-BE49-F238E27FC236}">
                <a16:creationId xmlns:a16="http://schemas.microsoft.com/office/drawing/2014/main" id="{0FD53E96-C4CF-A84E-9FCB-9BA04FD463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39713" y="3643779"/>
            <a:ext cx="617538" cy="619125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8" name="AutoShape 2">
            <a:extLst>
              <a:ext uri="{FF2B5EF4-FFF2-40B4-BE49-F238E27FC236}">
                <a16:creationId xmlns:a16="http://schemas.microsoft.com/office/drawing/2014/main" id="{34A30A17-52B8-7B47-BCB3-EFBD831E0628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7EC5B7DC-892D-9B49-8EF0-C2A9425BAA9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206038" y="1384300"/>
            <a:ext cx="1600200" cy="4464050"/>
          </a:xfrm>
        </p:spPr>
        <p:txBody>
          <a:bodyPr tIns="182880"/>
          <a:lstStyle>
            <a:lvl1pPr marL="11113" indent="-11113" algn="ctr">
              <a:buNone/>
              <a:tabLst/>
              <a:defRPr sz="1400"/>
            </a:lvl1pPr>
          </a:lstStyle>
          <a:p>
            <a:r>
              <a:rPr lang="en-US"/>
              <a:t>product photo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730A1E81-6582-9840-BCE4-4B02D8817993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0901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ontent-1col-5D-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440" y="390996"/>
            <a:ext cx="7332007" cy="733164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5442" y="5152163"/>
            <a:ext cx="4327472" cy="872120"/>
          </a:xfrm>
        </p:spPr>
        <p:txBody>
          <a:bodyPr/>
          <a:lstStyle>
            <a:lvl1pPr>
              <a:buNone/>
              <a:defRPr sz="2200">
                <a:solidFill>
                  <a:schemeClr val="accent1"/>
                </a:solidFill>
              </a:defRPr>
            </a:lvl1pPr>
            <a:lvl2pPr marL="12700" indent="-12700">
              <a:spcBef>
                <a:spcPts val="1200"/>
              </a:spcBef>
              <a:buNone/>
              <a:tabLst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tagline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3542E7B-D9A7-1446-AEAA-D8641457A0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261" y="1913085"/>
            <a:ext cx="3459253" cy="3635375"/>
          </a:xfrm>
        </p:spPr>
        <p:txBody>
          <a:bodyPr/>
          <a:lstStyle>
            <a:lvl1pPr>
              <a:buNone/>
              <a:defRPr sz="2800">
                <a:solidFill>
                  <a:schemeClr val="bg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8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Subhead 2</a:t>
            </a:r>
          </a:p>
          <a:p>
            <a:pPr lvl="2"/>
            <a:r>
              <a:rPr lang="en-US"/>
              <a:t>Bullet copy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DECFA0F-C00A-D743-8483-E45716601A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38074" y="2916454"/>
            <a:ext cx="3276373" cy="2632006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Bullet copy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1550D4B-53A9-7F46-840F-848F2364682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880599" y="0"/>
            <a:ext cx="2308226" cy="4294767"/>
          </a:xfrm>
          <a:custGeom>
            <a:avLst/>
            <a:gdLst>
              <a:gd name="connsiteX0" fmla="*/ 2308226 w 2308226"/>
              <a:gd name="connsiteY0" fmla="*/ 0 h 4294767"/>
              <a:gd name="connsiteX1" fmla="*/ 2308226 w 2308226"/>
              <a:gd name="connsiteY1" fmla="*/ 1338978 h 4294767"/>
              <a:gd name="connsiteX2" fmla="*/ 2308226 w 2308226"/>
              <a:gd name="connsiteY2" fmla="*/ 4294767 h 4294767"/>
              <a:gd name="connsiteX3" fmla="*/ 0 w 2308226"/>
              <a:gd name="connsiteY3" fmla="*/ 4294767 h 4294767"/>
              <a:gd name="connsiteX4" fmla="*/ 0 w 2308226"/>
              <a:gd name="connsiteY4" fmla="*/ 1338978 h 4294767"/>
              <a:gd name="connsiteX5" fmla="*/ 0 w 2308226"/>
              <a:gd name="connsiteY5" fmla="*/ 1338978 h 429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226" h="4294767">
                <a:moveTo>
                  <a:pt x="2308226" y="0"/>
                </a:moveTo>
                <a:lnTo>
                  <a:pt x="2308226" y="1338978"/>
                </a:lnTo>
                <a:lnTo>
                  <a:pt x="2308226" y="4294767"/>
                </a:lnTo>
                <a:lnTo>
                  <a:pt x="0" y="4294767"/>
                </a:lnTo>
                <a:lnTo>
                  <a:pt x="0" y="1338978"/>
                </a:lnTo>
                <a:lnTo>
                  <a:pt x="0" y="13389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bIns="914400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78BBBA4-560D-8945-B562-F1FB66F33CD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230162" y="2812473"/>
            <a:ext cx="6973967" cy="4045527"/>
          </a:xfrm>
          <a:custGeom>
            <a:avLst/>
            <a:gdLst>
              <a:gd name="connsiteX0" fmla="*/ 6973967 w 6973967"/>
              <a:gd name="connsiteY0" fmla="*/ 0 h 4045527"/>
              <a:gd name="connsiteX1" fmla="*/ 6973967 w 6973967"/>
              <a:gd name="connsiteY1" fmla="*/ 4045527 h 4045527"/>
              <a:gd name="connsiteX2" fmla="*/ 0 w 6973967"/>
              <a:gd name="connsiteY2" fmla="*/ 4045527 h 4045527"/>
              <a:gd name="connsiteX3" fmla="*/ 0 w 6973967"/>
              <a:gd name="connsiteY3" fmla="*/ 4045526 h 404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73967" h="4045527">
                <a:moveTo>
                  <a:pt x="6973967" y="0"/>
                </a:moveTo>
                <a:lnTo>
                  <a:pt x="6973967" y="4045527"/>
                </a:lnTo>
                <a:lnTo>
                  <a:pt x="0" y="4045527"/>
                </a:lnTo>
                <a:lnTo>
                  <a:pt x="0" y="404552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365760" bIns="274320" anchor="b" anchorCtr="0">
            <a:noAutofit/>
          </a:bodyPr>
          <a:lstStyle>
            <a:lvl1pPr algn="r">
              <a:buNone/>
              <a:defRPr/>
            </a:lvl1pPr>
          </a:lstStyle>
          <a:p>
            <a:endParaRPr lang="en-US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D433B95C-A6A4-A84A-9A88-77BDA79CE831}"/>
              </a:ext>
            </a:extLst>
          </p:cNvPr>
          <p:cNvSpPr/>
          <p:nvPr userDrawn="1"/>
        </p:nvSpPr>
        <p:spPr>
          <a:xfrm flipV="1">
            <a:off x="9880599" y="-1131"/>
            <a:ext cx="2321296" cy="134098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4F06B66A-350C-5646-96E9-15BE6AD1FFA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079486" y="218868"/>
            <a:ext cx="511175" cy="511175"/>
          </a:xfrm>
        </p:spPr>
        <p:txBody>
          <a:bodyPr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63692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ontent-1col-5D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440" y="390996"/>
            <a:ext cx="7332007" cy="733164"/>
          </a:xfrm>
        </p:spPr>
        <p:txBody>
          <a:bodyPr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B708DAE5-088B-664F-BF26-21353024B3E0}"/>
              </a:ext>
            </a:extLst>
          </p:cNvPr>
          <p:cNvSpPr/>
          <p:nvPr userDrawn="1"/>
        </p:nvSpPr>
        <p:spPr>
          <a:xfrm rot="10800000">
            <a:off x="9813285" y="-1129"/>
            <a:ext cx="2388609" cy="137810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C46C322-501B-574C-B4D1-8B623E9504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430316" y="218868"/>
            <a:ext cx="511175" cy="511175"/>
          </a:xfrm>
        </p:spPr>
        <p:txBody>
          <a:bodyPr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3542E7B-D9A7-1446-AEAA-D8641457A0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262" y="1969150"/>
            <a:ext cx="1580032" cy="681286"/>
          </a:xfrm>
        </p:spPr>
        <p:txBody>
          <a:bodyPr/>
          <a:lstStyle>
            <a:lvl1pPr>
              <a:buNone/>
              <a:defRPr sz="2400" spc="0" baseline="0">
                <a:solidFill>
                  <a:schemeClr val="tx1"/>
                </a:solidFill>
              </a:defRPr>
            </a:lvl1pPr>
            <a:lvl2pPr marL="9525" indent="-9525">
              <a:spcBef>
                <a:spcPts val="400"/>
              </a:spcBef>
              <a:buNone/>
              <a:tabLst/>
              <a:defRPr sz="1600" b="1">
                <a:solidFill>
                  <a:schemeClr val="bg2"/>
                </a:solidFill>
              </a:defRPr>
            </a:lvl2pPr>
            <a:lvl3pPr marL="180975" indent="-180975">
              <a:spcBef>
                <a:spcPts val="1800"/>
              </a:spcBef>
              <a:buClr>
                <a:schemeClr val="accent1"/>
              </a:buClr>
              <a:tabLst/>
              <a:defRPr sz="12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Subhead 2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DECFA0F-C00A-D743-8483-E45716601A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29030" y="3264699"/>
            <a:ext cx="1692187" cy="346518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7D9C9DF8-3FB4-7949-B602-B94E88F3BF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29030" y="3980317"/>
            <a:ext cx="1692187" cy="346518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A44EBB18-6DCB-7F4A-B8C3-16238E5E64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29030" y="4676056"/>
            <a:ext cx="1692187" cy="346518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F64AE7F2-EDD0-6E41-82AA-6450497971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29030" y="5391673"/>
            <a:ext cx="1692187" cy="346518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C686FEE7-4052-F242-ACAC-E8E0DB5F25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5117" y="3264699"/>
            <a:ext cx="1692187" cy="346518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2A3ECEE8-B7EC-DC48-9C9D-AF7B902BF50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5117" y="3980317"/>
            <a:ext cx="1692187" cy="346518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475A4BD0-D4B3-4740-B674-56EDEBA98C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5117" y="4676056"/>
            <a:ext cx="1692187" cy="346518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C53D52F9-D238-CA4C-B05B-3CAABA0CC2F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5117" y="5391673"/>
            <a:ext cx="1692187" cy="346518"/>
          </a:xfrm>
        </p:spPr>
        <p:txBody>
          <a:bodyPr/>
          <a:lstStyle>
            <a:lvl1pPr marL="180975" indent="-180975">
              <a:buFont typeface="Arial" panose="020B0604020202020204" pitchFamily="34" charset="0"/>
              <a:buNone/>
              <a:tabLst/>
              <a:defRPr sz="1400" b="1">
                <a:solidFill>
                  <a:schemeClr val="tx1"/>
                </a:solidFill>
              </a:defRPr>
            </a:lvl1pPr>
            <a:lvl2pPr marL="9525" indent="-9525">
              <a:spcBef>
                <a:spcPts val="0"/>
              </a:spcBef>
              <a:buNone/>
              <a:tabLst/>
              <a:defRPr sz="2200">
                <a:solidFill>
                  <a:schemeClr val="accent1"/>
                </a:solidFill>
              </a:defRPr>
            </a:lvl2pPr>
            <a:lvl3pPr marL="180975" indent="-180975">
              <a:spcBef>
                <a:spcPts val="1600"/>
              </a:spcBef>
              <a:buClr>
                <a:schemeClr val="accent1"/>
              </a:buClr>
              <a:tabLst/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36016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7D7F2CD-D6BA-D841-9ADC-95F2D0C0D4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854" y="0"/>
            <a:ext cx="5904971" cy="331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4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81EB5A-184F-FB4A-A0C1-4F742B3AE2B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8325DF86-D687-2044-BA26-5BB1808B4A50}"/>
              </a:ext>
            </a:extLst>
          </p:cNvPr>
          <p:cNvSpPr/>
          <p:nvPr userDrawn="1"/>
        </p:nvSpPr>
        <p:spPr>
          <a:xfrm>
            <a:off x="0" y="13199"/>
            <a:ext cx="5224984" cy="6858000"/>
          </a:xfrm>
          <a:custGeom>
            <a:avLst/>
            <a:gdLst>
              <a:gd name="connsiteX0" fmla="*/ 0 w 5224984"/>
              <a:gd name="connsiteY0" fmla="*/ 0 h 6858000"/>
              <a:gd name="connsiteX1" fmla="*/ 4643493 w 5224984"/>
              <a:gd name="connsiteY1" fmla="*/ 0 h 6858000"/>
              <a:gd name="connsiteX2" fmla="*/ 5224984 w 5224984"/>
              <a:gd name="connsiteY2" fmla="*/ 6858000 h 6858000"/>
              <a:gd name="connsiteX3" fmla="*/ 0 w 52249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4984" h="6858000">
                <a:moveTo>
                  <a:pt x="0" y="0"/>
                </a:moveTo>
                <a:lnTo>
                  <a:pt x="4643493" y="0"/>
                </a:lnTo>
                <a:lnTo>
                  <a:pt x="522498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2AB3EE4-F664-404C-BF6C-1C4CED4119FC}"/>
              </a:ext>
            </a:extLst>
          </p:cNvPr>
          <p:cNvSpPr/>
          <p:nvPr userDrawn="1"/>
        </p:nvSpPr>
        <p:spPr>
          <a:xfrm>
            <a:off x="4575268" y="13199"/>
            <a:ext cx="823031" cy="6858000"/>
          </a:xfrm>
          <a:custGeom>
            <a:avLst/>
            <a:gdLst>
              <a:gd name="connsiteX0" fmla="*/ 0 w 823031"/>
              <a:gd name="connsiteY0" fmla="*/ 0 h 6858000"/>
              <a:gd name="connsiteX1" fmla="*/ 241540 w 823031"/>
              <a:gd name="connsiteY1" fmla="*/ 0 h 6858000"/>
              <a:gd name="connsiteX2" fmla="*/ 823031 w 823031"/>
              <a:gd name="connsiteY2" fmla="*/ 6858000 h 6858000"/>
              <a:gd name="connsiteX3" fmla="*/ 581491 w 823031"/>
              <a:gd name="connsiteY3" fmla="*/ 6858000 h 6858000"/>
              <a:gd name="connsiteX4" fmla="*/ 0 w 823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31" h="6858000">
                <a:moveTo>
                  <a:pt x="0" y="0"/>
                </a:moveTo>
                <a:lnTo>
                  <a:pt x="241540" y="0"/>
                </a:lnTo>
                <a:lnTo>
                  <a:pt x="823031" y="6858000"/>
                </a:lnTo>
                <a:lnTo>
                  <a:pt x="581491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FFFF"/>
              </a:gs>
              <a:gs pos="96000">
                <a:srgbClr val="0099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35A9425-5653-384A-B3A9-66922432E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7242" y="1884350"/>
            <a:ext cx="5052032" cy="324460"/>
          </a:xfrm>
        </p:spPr>
        <p:txBody>
          <a:bodyPr/>
          <a:lstStyle>
            <a:lvl1pPr marL="11113" indent="-11113">
              <a:spcBef>
                <a:spcPts val="7000"/>
              </a:spcBef>
              <a:spcAft>
                <a:spcPts val="0"/>
              </a:spcAft>
              <a:buNone/>
              <a:tabLst/>
              <a:defRPr sz="1800">
                <a:solidFill>
                  <a:schemeClr val="tx1"/>
                </a:solidFill>
              </a:defRPr>
            </a:lvl1pPr>
            <a:lvl2pPr marL="11113" indent="0">
              <a:spcBef>
                <a:spcPts val="7000"/>
              </a:spcBef>
              <a:buNone/>
              <a:tabLst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BAC6DEF-4AA2-0A4E-B30C-DE879C3838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977" y="1579549"/>
            <a:ext cx="3700292" cy="4050792"/>
          </a:xfrm>
        </p:spPr>
        <p:txBody>
          <a:bodyPr/>
          <a:lstStyle>
            <a:lvl1pPr marL="11113" indent="-11113">
              <a:spcBef>
                <a:spcPts val="2400"/>
              </a:spcBef>
              <a:spcAft>
                <a:spcPts val="6200"/>
              </a:spcAft>
              <a:buNone/>
              <a:tabLst/>
              <a:defRPr sz="4800">
                <a:solidFill>
                  <a:schemeClr val="bg1"/>
                </a:solidFill>
              </a:defRPr>
            </a:lvl1pPr>
            <a:lvl2pPr marL="11113" indent="0">
              <a:spcBef>
                <a:spcPts val="3600"/>
              </a:spcBef>
              <a:buNone/>
              <a:tabLst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219877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AED1030-81DD-0A4F-9B28-57F08F2C59C0}"/>
              </a:ext>
            </a:extLst>
          </p:cNvPr>
          <p:cNvSpPr/>
          <p:nvPr userDrawn="1"/>
        </p:nvSpPr>
        <p:spPr>
          <a:xfrm>
            <a:off x="5774163" y="6131859"/>
            <a:ext cx="6414662" cy="726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FD90E-4E7B-0E42-A550-FAFDBAF291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19393" y="1955237"/>
            <a:ext cx="1727956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387F7A4-BD2A-3246-AD12-4B1729E1745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88950" y="1955237"/>
            <a:ext cx="506132" cy="507433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4F23DA97-A5E3-F648-9967-C4C974D682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10510" y="1955237"/>
            <a:ext cx="1727956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Picture Placeholder 21">
            <a:extLst>
              <a:ext uri="{FF2B5EF4-FFF2-40B4-BE49-F238E27FC236}">
                <a16:creationId xmlns:a16="http://schemas.microsoft.com/office/drawing/2014/main" id="{5B018F01-772D-2145-8E0D-A841195C6FD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80067" y="1955237"/>
            <a:ext cx="506132" cy="507433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A93FE822-40F8-8E44-B9D6-2E74B504741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88181" y="1955237"/>
            <a:ext cx="1727956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1" name="Picture Placeholder 21">
            <a:extLst>
              <a:ext uri="{FF2B5EF4-FFF2-40B4-BE49-F238E27FC236}">
                <a16:creationId xmlns:a16="http://schemas.microsoft.com/office/drawing/2014/main" id="{F553D3E2-3858-5843-B557-3EF16DCB0CB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57738" y="1955237"/>
            <a:ext cx="506132" cy="507433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2B9BFE1B-8850-2146-B5DE-AFA7F8F95D7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06193" y="1955237"/>
            <a:ext cx="1727956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3" name="Picture Placeholder 21">
            <a:extLst>
              <a:ext uri="{FF2B5EF4-FFF2-40B4-BE49-F238E27FC236}">
                <a16:creationId xmlns:a16="http://schemas.microsoft.com/office/drawing/2014/main" id="{F2AC5442-F88B-4A4C-9734-EF0C5CD5598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175750" y="1955237"/>
            <a:ext cx="506132" cy="507433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7A08D290-47B9-BC43-A689-5C040E83FB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19393" y="4120214"/>
            <a:ext cx="1727956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5" name="Picture Placeholder 21">
            <a:extLst>
              <a:ext uri="{FF2B5EF4-FFF2-40B4-BE49-F238E27FC236}">
                <a16:creationId xmlns:a16="http://schemas.microsoft.com/office/drawing/2014/main" id="{D017D840-C606-D347-B38A-DE5DC942CB1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88950" y="4120214"/>
            <a:ext cx="506132" cy="507433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46" name="Text Placeholder 14">
            <a:extLst>
              <a:ext uri="{FF2B5EF4-FFF2-40B4-BE49-F238E27FC236}">
                <a16:creationId xmlns:a16="http://schemas.microsoft.com/office/drawing/2014/main" id="{9B3DF35D-8F9E-404A-96C2-B5645535CC4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010510" y="4120214"/>
            <a:ext cx="1727956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7" name="Picture Placeholder 21">
            <a:extLst>
              <a:ext uri="{FF2B5EF4-FFF2-40B4-BE49-F238E27FC236}">
                <a16:creationId xmlns:a16="http://schemas.microsoft.com/office/drawing/2014/main" id="{1E991BE3-941B-A64C-A047-F3C1C35A2D9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380067" y="4120214"/>
            <a:ext cx="506132" cy="507433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48" name="Text Placeholder 14">
            <a:extLst>
              <a:ext uri="{FF2B5EF4-FFF2-40B4-BE49-F238E27FC236}">
                <a16:creationId xmlns:a16="http://schemas.microsoft.com/office/drawing/2014/main" id="{3005F061-7C44-434E-8B4F-AD216BE994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88181" y="4120214"/>
            <a:ext cx="1727956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9" name="Picture Placeholder 21">
            <a:extLst>
              <a:ext uri="{FF2B5EF4-FFF2-40B4-BE49-F238E27FC236}">
                <a16:creationId xmlns:a16="http://schemas.microsoft.com/office/drawing/2014/main" id="{19DD85D3-4E3B-864E-9FA9-282C8EA3373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257738" y="4120214"/>
            <a:ext cx="506132" cy="507433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50" name="Text Placeholder 14">
            <a:extLst>
              <a:ext uri="{FF2B5EF4-FFF2-40B4-BE49-F238E27FC236}">
                <a16:creationId xmlns:a16="http://schemas.microsoft.com/office/drawing/2014/main" id="{7978AD4F-8D28-E446-ABA1-2FBD0B2F733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6193" y="4120214"/>
            <a:ext cx="1727956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8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1" name="Picture Placeholder 21">
            <a:extLst>
              <a:ext uri="{FF2B5EF4-FFF2-40B4-BE49-F238E27FC236}">
                <a16:creationId xmlns:a16="http://schemas.microsoft.com/office/drawing/2014/main" id="{A60B2717-335C-7840-A100-275AA685B93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175750" y="4120214"/>
            <a:ext cx="506132" cy="507433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73D0EC18-8A12-4B4A-B4B2-C5F2A4C4C40A}"/>
              </a:ext>
            </a:extLst>
          </p:cNvPr>
          <p:cNvSpPr/>
          <p:nvPr userDrawn="1"/>
        </p:nvSpPr>
        <p:spPr>
          <a:xfrm>
            <a:off x="443910" y="5936567"/>
            <a:ext cx="11268047" cy="450166"/>
          </a:xfrm>
          <a:custGeom>
            <a:avLst/>
            <a:gdLst>
              <a:gd name="connsiteX0" fmla="*/ 346382 w 11268047"/>
              <a:gd name="connsiteY0" fmla="*/ 0 h 692765"/>
              <a:gd name="connsiteX1" fmla="*/ 2446657 w 11268047"/>
              <a:gd name="connsiteY1" fmla="*/ 0 h 692765"/>
              <a:gd name="connsiteX2" fmla="*/ 3101905 w 11268047"/>
              <a:gd name="connsiteY2" fmla="*/ 0 h 692765"/>
              <a:gd name="connsiteX3" fmla="*/ 5202179 w 11268047"/>
              <a:gd name="connsiteY3" fmla="*/ 0 h 692765"/>
              <a:gd name="connsiteX4" fmla="*/ 6065868 w 11268047"/>
              <a:gd name="connsiteY4" fmla="*/ 0 h 692765"/>
              <a:gd name="connsiteX5" fmla="*/ 8166142 w 11268047"/>
              <a:gd name="connsiteY5" fmla="*/ 0 h 692765"/>
              <a:gd name="connsiteX6" fmla="*/ 8821391 w 11268047"/>
              <a:gd name="connsiteY6" fmla="*/ 0 h 692765"/>
              <a:gd name="connsiteX7" fmla="*/ 10921665 w 11268047"/>
              <a:gd name="connsiteY7" fmla="*/ 0 h 692765"/>
              <a:gd name="connsiteX8" fmla="*/ 11268047 w 11268047"/>
              <a:gd name="connsiteY8" fmla="*/ 346383 h 692765"/>
              <a:gd name="connsiteX9" fmla="*/ 10921665 w 11268047"/>
              <a:gd name="connsiteY9" fmla="*/ 692765 h 692765"/>
              <a:gd name="connsiteX10" fmla="*/ 8821391 w 11268047"/>
              <a:gd name="connsiteY10" fmla="*/ 692765 h 692765"/>
              <a:gd name="connsiteX11" fmla="*/ 8166142 w 11268047"/>
              <a:gd name="connsiteY11" fmla="*/ 692765 h 692765"/>
              <a:gd name="connsiteX12" fmla="*/ 6065868 w 11268047"/>
              <a:gd name="connsiteY12" fmla="*/ 692765 h 692765"/>
              <a:gd name="connsiteX13" fmla="*/ 5202179 w 11268047"/>
              <a:gd name="connsiteY13" fmla="*/ 692765 h 692765"/>
              <a:gd name="connsiteX14" fmla="*/ 3101905 w 11268047"/>
              <a:gd name="connsiteY14" fmla="*/ 692765 h 692765"/>
              <a:gd name="connsiteX15" fmla="*/ 2446657 w 11268047"/>
              <a:gd name="connsiteY15" fmla="*/ 692765 h 692765"/>
              <a:gd name="connsiteX16" fmla="*/ 346382 w 11268047"/>
              <a:gd name="connsiteY16" fmla="*/ 692765 h 692765"/>
              <a:gd name="connsiteX17" fmla="*/ 0 w 11268047"/>
              <a:gd name="connsiteY17" fmla="*/ 346383 h 692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268047" h="692765">
                <a:moveTo>
                  <a:pt x="346382" y="0"/>
                </a:moveTo>
                <a:lnTo>
                  <a:pt x="2446657" y="0"/>
                </a:lnTo>
                <a:lnTo>
                  <a:pt x="3101905" y="0"/>
                </a:lnTo>
                <a:lnTo>
                  <a:pt x="5202179" y="0"/>
                </a:lnTo>
                <a:lnTo>
                  <a:pt x="6065868" y="0"/>
                </a:lnTo>
                <a:lnTo>
                  <a:pt x="8166142" y="0"/>
                </a:lnTo>
                <a:lnTo>
                  <a:pt x="8821391" y="0"/>
                </a:lnTo>
                <a:lnTo>
                  <a:pt x="10921665" y="0"/>
                </a:lnTo>
                <a:lnTo>
                  <a:pt x="11268047" y="346383"/>
                </a:lnTo>
                <a:lnTo>
                  <a:pt x="10921665" y="692765"/>
                </a:lnTo>
                <a:lnTo>
                  <a:pt x="8821391" y="692765"/>
                </a:lnTo>
                <a:lnTo>
                  <a:pt x="8166142" y="692765"/>
                </a:lnTo>
                <a:lnTo>
                  <a:pt x="6065868" y="692765"/>
                </a:lnTo>
                <a:lnTo>
                  <a:pt x="5202179" y="692765"/>
                </a:lnTo>
                <a:lnTo>
                  <a:pt x="3101905" y="692765"/>
                </a:lnTo>
                <a:lnTo>
                  <a:pt x="2446657" y="692765"/>
                </a:lnTo>
                <a:lnTo>
                  <a:pt x="346382" y="692765"/>
                </a:lnTo>
                <a:lnTo>
                  <a:pt x="0" y="3463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3AA0A2BD-CD84-9C4A-8212-14603ED019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6838" y="6021616"/>
            <a:ext cx="10135148" cy="280068"/>
          </a:xfrm>
        </p:spPr>
        <p:txBody>
          <a:bodyPr/>
          <a:lstStyle>
            <a:lvl1pPr marL="12700" indent="-12700" algn="ctr">
              <a:buNone/>
              <a:tabLst/>
              <a:defRPr sz="1800" b="1">
                <a:solidFill>
                  <a:schemeClr val="bg1"/>
                </a:solidFill>
              </a:defRPr>
            </a:lvl1pPr>
            <a:lvl2pPr marL="12700" indent="0">
              <a:spcBef>
                <a:spcPts val="240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83C97CED-5A3A-E942-8719-056A7047986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8884E-882B-F349-8E0C-EEE061EDC840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6469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122100E0-29FD-CA42-BFC5-A286B7D9581C}"/>
              </a:ext>
            </a:extLst>
          </p:cNvPr>
          <p:cNvSpPr/>
          <p:nvPr userDrawn="1"/>
        </p:nvSpPr>
        <p:spPr>
          <a:xfrm rot="16200000" flipH="1">
            <a:off x="10302348" y="-487179"/>
            <a:ext cx="1409075" cy="238343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163" y="392910"/>
            <a:ext cx="9211576" cy="644526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61" name="Picture Placeholder 4">
            <a:extLst>
              <a:ext uri="{FF2B5EF4-FFF2-40B4-BE49-F238E27FC236}">
                <a16:creationId xmlns:a16="http://schemas.microsoft.com/office/drawing/2014/main" id="{F68CF85D-6495-324D-BC38-D2FE5E6B5E63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4529618" y="376054"/>
            <a:ext cx="4633541" cy="6219618"/>
          </a:xfrm>
        </p:spPr>
        <p:txBody>
          <a:bodyPr lIns="0" tIns="182880" rIns="182880" bIns="731520" anchor="ctr" anchorCtr="0"/>
          <a:lstStyle>
            <a:lvl1pPr marL="12700" indent="-12700" algn="ctr">
              <a:buNone/>
              <a:tabLst/>
              <a:defRPr sz="1600"/>
            </a:lvl1pPr>
          </a:lstStyle>
          <a:p>
            <a:r>
              <a:rPr lang="en-US"/>
              <a:t>Product Image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EEA31F6-887C-B949-A8DC-3454B0525D4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427783" y="2145139"/>
            <a:ext cx="2694511" cy="897864"/>
          </a:xfrm>
        </p:spPr>
        <p:txBody>
          <a:bodyPr/>
          <a:lstStyle>
            <a:lvl1pPr marL="12700" indent="-12700">
              <a:buNone/>
              <a:tabLst/>
              <a:defRPr sz="1800" b="1"/>
            </a:lvl1pPr>
            <a:lvl2pPr marL="234950" indent="-220663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Bullet Copy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0A9378-EA03-9742-A5C9-FBC1496800EA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14" name="Picture Placeholder 21">
            <a:extLst>
              <a:ext uri="{FF2B5EF4-FFF2-40B4-BE49-F238E27FC236}">
                <a16:creationId xmlns:a16="http://schemas.microsoft.com/office/drawing/2014/main" id="{3C5F13A6-84D5-C74D-8BFB-198184EFE51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416952" y="151334"/>
            <a:ext cx="545199" cy="619125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A66351D-BFC6-3043-85DD-E1A10FF5485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427783" y="3689126"/>
            <a:ext cx="2694511" cy="897864"/>
          </a:xfrm>
        </p:spPr>
        <p:txBody>
          <a:bodyPr/>
          <a:lstStyle>
            <a:lvl1pPr marL="12700" indent="-12700">
              <a:buNone/>
              <a:tabLst/>
              <a:defRPr sz="1800" b="1"/>
            </a:lvl1pPr>
            <a:lvl2pPr marL="234950" indent="-220663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Subhead</a:t>
            </a:r>
          </a:p>
          <a:p>
            <a:pPr lvl="1"/>
            <a:r>
              <a:rPr lang="en-US"/>
              <a:t>Bullet Copy </a:t>
            </a:r>
          </a:p>
        </p:txBody>
      </p:sp>
      <p:sp>
        <p:nvSpPr>
          <p:cNvPr id="16" name="Picture Placeholder 21">
            <a:extLst>
              <a:ext uri="{FF2B5EF4-FFF2-40B4-BE49-F238E27FC236}">
                <a16:creationId xmlns:a16="http://schemas.microsoft.com/office/drawing/2014/main" id="{04BE8B49-CE23-394F-83E5-3A4E9D884804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69005" y="1920173"/>
            <a:ext cx="545199" cy="619125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26878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667555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83C97CED-5A3A-E942-8719-056A7047986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1215" y="1099936"/>
            <a:ext cx="11225908" cy="365760"/>
          </a:xfrm>
        </p:spPr>
        <p:txBody>
          <a:bodyPr/>
          <a:lstStyle>
            <a:lvl1pPr marL="0" indent="0">
              <a:buNone/>
              <a:defRPr lang="en-US" sz="22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EEA31F6-887C-B949-A8DC-3454B0525D4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081" y="2167458"/>
            <a:ext cx="3612829" cy="220662"/>
          </a:xfrm>
        </p:spPr>
        <p:txBody>
          <a:bodyPr/>
          <a:lstStyle>
            <a:lvl1pPr marL="12700" indent="-12700">
              <a:buNone/>
              <a:tabLst/>
              <a:defRPr sz="1400" b="1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17B4902-91D7-F24E-A7D9-96B65357C8A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373018" y="3466942"/>
            <a:ext cx="851828" cy="354945"/>
          </a:xfrm>
        </p:spPr>
        <p:txBody>
          <a:bodyPr/>
          <a:lstStyle>
            <a:lvl1pPr marL="12700" indent="-12700" algn="ctr">
              <a:buNone/>
              <a:tabLst/>
              <a:defRPr sz="1200" b="0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85C039A-EF4E-904E-93B2-F9DFC6B702C5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272808" y="2642111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2EBF5704-B50B-F749-981F-311723ED137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102050" y="522066"/>
            <a:ext cx="11225908" cy="36576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70D7BCE1-65C1-E94F-9D38-6AEE86E8F5D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265614" y="3466942"/>
            <a:ext cx="851828" cy="354945"/>
          </a:xfrm>
        </p:spPr>
        <p:txBody>
          <a:bodyPr/>
          <a:lstStyle>
            <a:lvl1pPr marL="12700" indent="-12700" algn="ctr">
              <a:buNone/>
              <a:tabLst/>
              <a:defRPr sz="1200" b="0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E84BB701-A6A1-DC49-8EB4-7B564F298540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136944" y="3466942"/>
            <a:ext cx="851828" cy="354945"/>
          </a:xfrm>
        </p:spPr>
        <p:txBody>
          <a:bodyPr/>
          <a:lstStyle>
            <a:lvl1pPr marL="12700" indent="-12700" algn="ctr">
              <a:buNone/>
              <a:tabLst/>
              <a:defRPr sz="1200" b="0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DBB9BB20-DF22-FA45-8A92-FB49D31F7382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373018" y="5763575"/>
            <a:ext cx="851828" cy="354945"/>
          </a:xfrm>
        </p:spPr>
        <p:txBody>
          <a:bodyPr/>
          <a:lstStyle>
            <a:lvl1pPr marL="12700" indent="-12700" algn="ctr">
              <a:buNone/>
              <a:tabLst/>
              <a:defRPr sz="1200" b="0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570395EE-E74C-CB44-9685-DF603992FCA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265614" y="5763575"/>
            <a:ext cx="851828" cy="354945"/>
          </a:xfrm>
        </p:spPr>
        <p:txBody>
          <a:bodyPr/>
          <a:lstStyle>
            <a:lvl1pPr marL="12700" indent="-12700" algn="ctr">
              <a:buNone/>
              <a:tabLst/>
              <a:defRPr sz="1200" b="0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1E16745C-1737-AA41-AB27-65F08A8C7657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136944" y="5763575"/>
            <a:ext cx="851828" cy="354945"/>
          </a:xfrm>
        </p:spPr>
        <p:txBody>
          <a:bodyPr/>
          <a:lstStyle>
            <a:lvl1pPr marL="12700" indent="-12700" algn="ctr">
              <a:buNone/>
              <a:tabLst/>
              <a:defRPr sz="1200" b="0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60" name="Picture Placeholder 7">
            <a:extLst>
              <a:ext uri="{FF2B5EF4-FFF2-40B4-BE49-F238E27FC236}">
                <a16:creationId xmlns:a16="http://schemas.microsoft.com/office/drawing/2014/main" id="{0F199F8D-44F2-8F45-A6A5-3638DD5DFFC3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3154771" y="2642111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61" name="Picture Placeholder 7">
            <a:extLst>
              <a:ext uri="{FF2B5EF4-FFF2-40B4-BE49-F238E27FC236}">
                <a16:creationId xmlns:a16="http://schemas.microsoft.com/office/drawing/2014/main" id="{28EB3624-10F2-BC49-8243-3723DF2E2E61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5036734" y="2642111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62" name="Picture Placeholder 7">
            <a:extLst>
              <a:ext uri="{FF2B5EF4-FFF2-40B4-BE49-F238E27FC236}">
                <a16:creationId xmlns:a16="http://schemas.microsoft.com/office/drawing/2014/main" id="{D82682D8-E8AB-8C48-9057-2B6D925FDEF1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1272808" y="4949376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63" name="Picture Placeholder 7">
            <a:extLst>
              <a:ext uri="{FF2B5EF4-FFF2-40B4-BE49-F238E27FC236}">
                <a16:creationId xmlns:a16="http://schemas.microsoft.com/office/drawing/2014/main" id="{70D0C025-4D64-F148-9D45-A7E32F78D0BD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3154771" y="4949376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65" name="Picture Placeholder 7">
            <a:extLst>
              <a:ext uri="{FF2B5EF4-FFF2-40B4-BE49-F238E27FC236}">
                <a16:creationId xmlns:a16="http://schemas.microsoft.com/office/drawing/2014/main" id="{0B026A52-56C5-E941-817C-4045943007FE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5036734" y="4949376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66" name="Text Placeholder 6">
            <a:extLst>
              <a:ext uri="{FF2B5EF4-FFF2-40B4-BE49-F238E27FC236}">
                <a16:creationId xmlns:a16="http://schemas.microsoft.com/office/drawing/2014/main" id="{CB8F4285-3B49-6242-8829-88B1257B0950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7453304" y="2167458"/>
            <a:ext cx="3612829" cy="220662"/>
          </a:xfrm>
        </p:spPr>
        <p:txBody>
          <a:bodyPr/>
          <a:lstStyle>
            <a:lvl1pPr marL="12700" indent="-12700">
              <a:buNone/>
              <a:tabLst/>
              <a:defRPr sz="1400" b="1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7" name="Text Placeholder 6">
            <a:extLst>
              <a:ext uri="{FF2B5EF4-FFF2-40B4-BE49-F238E27FC236}">
                <a16:creationId xmlns:a16="http://schemas.microsoft.com/office/drawing/2014/main" id="{91FC447A-0275-7449-A476-8E8CFB1C25CF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57081" y="4474723"/>
            <a:ext cx="3612829" cy="220662"/>
          </a:xfrm>
        </p:spPr>
        <p:txBody>
          <a:bodyPr/>
          <a:lstStyle>
            <a:lvl1pPr marL="12700" indent="-12700">
              <a:buNone/>
              <a:tabLst/>
              <a:defRPr sz="1400" b="1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9" name="Text Placeholder 6">
            <a:extLst>
              <a:ext uri="{FF2B5EF4-FFF2-40B4-BE49-F238E27FC236}">
                <a16:creationId xmlns:a16="http://schemas.microsoft.com/office/drawing/2014/main" id="{5AF28E68-72D2-4348-B71D-62BC85C23C7D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8358608" y="3466942"/>
            <a:ext cx="851828" cy="354945"/>
          </a:xfrm>
        </p:spPr>
        <p:txBody>
          <a:bodyPr/>
          <a:lstStyle>
            <a:lvl1pPr marL="12700" indent="-12700" algn="ctr">
              <a:buNone/>
              <a:tabLst/>
              <a:defRPr sz="1200" b="0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70" name="Text Placeholder 6">
            <a:extLst>
              <a:ext uri="{FF2B5EF4-FFF2-40B4-BE49-F238E27FC236}">
                <a16:creationId xmlns:a16="http://schemas.microsoft.com/office/drawing/2014/main" id="{8903308F-6F77-B943-B34E-0D9A8F7AE7DB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0240572" y="3466942"/>
            <a:ext cx="851828" cy="354945"/>
          </a:xfrm>
        </p:spPr>
        <p:txBody>
          <a:bodyPr/>
          <a:lstStyle>
            <a:lvl1pPr marL="12700" indent="-12700" algn="ctr">
              <a:buNone/>
              <a:tabLst/>
              <a:defRPr sz="1200" b="0"/>
            </a:lvl1pPr>
            <a:lvl2pPr marL="12700" indent="-12700">
              <a:spcBef>
                <a:spcPts val="1800"/>
              </a:spcBef>
              <a:buNone/>
              <a:tabLst/>
              <a:defRPr sz="1400"/>
            </a:lvl2pPr>
            <a:lvl3pPr marL="119063" indent="-119063">
              <a:buFont typeface="System Font Regular"/>
              <a:buChar char="–"/>
              <a:tabLst/>
              <a:defRPr sz="1200"/>
            </a:lvl3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71" name="Picture Placeholder 7">
            <a:extLst>
              <a:ext uri="{FF2B5EF4-FFF2-40B4-BE49-F238E27FC236}">
                <a16:creationId xmlns:a16="http://schemas.microsoft.com/office/drawing/2014/main" id="{1DF67CA9-1EC5-1946-9628-59A92E5A2B2E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8258400" y="2642111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72" name="Picture Placeholder 7">
            <a:extLst>
              <a:ext uri="{FF2B5EF4-FFF2-40B4-BE49-F238E27FC236}">
                <a16:creationId xmlns:a16="http://schemas.microsoft.com/office/drawing/2014/main" id="{5A8EFD83-BBB9-7A46-9AD2-1F843B061FF1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10140362" y="2642111"/>
            <a:ext cx="1052248" cy="661812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12704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-1col-5D-Blac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3D900B-A3BA-F041-8151-2762CBCF4DC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2100" y="791790"/>
            <a:ext cx="1327150" cy="2179637"/>
          </a:xfrm>
        </p:spPr>
        <p:txBody>
          <a:bodyPr tIns="274320"/>
          <a:lstStyle>
            <a:lvl1pPr marL="11113" indent="-11113" algn="ctr">
              <a:buNone/>
              <a:tabLst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6B58-4984-4C3A-A106-EA6C4686C9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8494" y="3429000"/>
            <a:ext cx="9391962" cy="1996888"/>
          </a:xfrm>
        </p:spPr>
        <p:txBody>
          <a:bodyPr/>
          <a:lstStyle>
            <a:lvl1pPr algn="ctr">
              <a:buClr>
                <a:schemeClr val="accent1"/>
              </a:buClr>
              <a:buNone/>
              <a:defRPr sz="44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400"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121AB366-F421-2548-911C-41E40613717A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8452985" y="4686300"/>
            <a:ext cx="3749287" cy="2171700"/>
          </a:xfrm>
          <a:prstGeom prst="rtTriangle">
            <a:avLst/>
          </a:prstGeom>
          <a:solidFill>
            <a:schemeClr val="tx1"/>
          </a:soli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76AC14B6-4D17-5D49-ACFE-A94BADFC0887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rot="10800000" flipH="1">
            <a:off x="0" y="0"/>
            <a:ext cx="3749287" cy="2171700"/>
          </a:xfrm>
          <a:prstGeom prst="rtTriangle">
            <a:avLst/>
          </a:prstGeom>
          <a:solidFill>
            <a:schemeClr val="tx1"/>
          </a:soli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20FCF80-5C8F-054D-83C7-9A9A45F8EC4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35765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FDB871D-F3CB-214D-82EA-F6D2CC183089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875964" y="0"/>
            <a:ext cx="8312861" cy="6858000"/>
          </a:xfrm>
          <a:solidFill>
            <a:schemeClr val="bg1">
              <a:lumMod val="95000"/>
            </a:schemeClr>
          </a:solidFill>
        </p:spPr>
        <p:txBody>
          <a:bodyPr lIns="182880" tIns="182880" rIns="457200" anchor="ctr" anchorCtr="0"/>
          <a:lstStyle>
            <a:lvl1pPr algn="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product image 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5286FC1A-2EFB-D544-95CA-33CDDB098CC5}"/>
              </a:ext>
            </a:extLst>
          </p:cNvPr>
          <p:cNvSpPr/>
          <p:nvPr userDrawn="1"/>
        </p:nvSpPr>
        <p:spPr>
          <a:xfrm rot="5400000">
            <a:off x="2217762" y="-2241567"/>
            <a:ext cx="6881805" cy="11317329"/>
          </a:xfrm>
          <a:custGeom>
            <a:avLst/>
            <a:gdLst>
              <a:gd name="connsiteX0" fmla="*/ 0 w 6881805"/>
              <a:gd name="connsiteY0" fmla="*/ 11317329 h 11317329"/>
              <a:gd name="connsiteX1" fmla="*/ 0 w 6881805"/>
              <a:gd name="connsiteY1" fmla="*/ 6881805 h 11317329"/>
              <a:gd name="connsiteX2" fmla="*/ 0 w 6881805"/>
              <a:gd name="connsiteY2" fmla="*/ 0 h 11317329"/>
              <a:gd name="connsiteX3" fmla="*/ 6881805 w 6881805"/>
              <a:gd name="connsiteY3" fmla="*/ 6881805 h 11317329"/>
              <a:gd name="connsiteX4" fmla="*/ 6881805 w 6881805"/>
              <a:gd name="connsiteY4" fmla="*/ 11317329 h 11317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1805" h="11317329">
                <a:moveTo>
                  <a:pt x="0" y="11317329"/>
                </a:moveTo>
                <a:lnTo>
                  <a:pt x="0" y="6881805"/>
                </a:lnTo>
                <a:lnTo>
                  <a:pt x="0" y="0"/>
                </a:lnTo>
                <a:lnTo>
                  <a:pt x="6881805" y="6881805"/>
                </a:lnTo>
                <a:lnTo>
                  <a:pt x="6881805" y="113173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FD90E-4E7B-0E42-A550-FAFDBAF291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9093" y="2006594"/>
            <a:ext cx="2691980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r>
              <a:rPr lang="en-US"/>
              <a:t>Body copy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4EA32503-5631-3E43-AA9A-77AD9C8036D4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409093" y="5237844"/>
            <a:ext cx="2691980" cy="69830"/>
          </a:xfrm>
          <a:custGeom>
            <a:avLst/>
            <a:gdLst>
              <a:gd name="connsiteX0" fmla="*/ 78092 w 2691980"/>
              <a:gd name="connsiteY0" fmla="*/ 69830 h 69830"/>
              <a:gd name="connsiteX1" fmla="*/ 941720 w 2691980"/>
              <a:gd name="connsiteY1" fmla="*/ 69830 h 69830"/>
              <a:gd name="connsiteX2" fmla="*/ 970757 w 2691980"/>
              <a:gd name="connsiteY2" fmla="*/ 69830 h 69830"/>
              <a:gd name="connsiteX3" fmla="*/ 1060338 w 2691980"/>
              <a:gd name="connsiteY3" fmla="*/ 69830 h 69830"/>
              <a:gd name="connsiteX4" fmla="*/ 1109545 w 2691980"/>
              <a:gd name="connsiteY4" fmla="*/ 69830 h 69830"/>
              <a:gd name="connsiteX5" fmla="*/ 1149539 w 2691980"/>
              <a:gd name="connsiteY5" fmla="*/ 69830 h 69830"/>
              <a:gd name="connsiteX6" fmla="*/ 1178576 w 2691980"/>
              <a:gd name="connsiteY6" fmla="*/ 69830 h 69830"/>
              <a:gd name="connsiteX7" fmla="*/ 1268157 w 2691980"/>
              <a:gd name="connsiteY7" fmla="*/ 69830 h 69830"/>
              <a:gd name="connsiteX8" fmla="*/ 1317364 w 2691980"/>
              <a:gd name="connsiteY8" fmla="*/ 69830 h 69830"/>
              <a:gd name="connsiteX9" fmla="*/ 1452708 w 2691980"/>
              <a:gd name="connsiteY9" fmla="*/ 69830 h 69830"/>
              <a:gd name="connsiteX10" fmla="*/ 1660527 w 2691980"/>
              <a:gd name="connsiteY10" fmla="*/ 69830 h 69830"/>
              <a:gd name="connsiteX11" fmla="*/ 2180992 w 2691980"/>
              <a:gd name="connsiteY11" fmla="*/ 69830 h 69830"/>
              <a:gd name="connsiteX12" fmla="*/ 2257126 w 2691980"/>
              <a:gd name="connsiteY12" fmla="*/ 69830 h 69830"/>
              <a:gd name="connsiteX13" fmla="*/ 2299610 w 2691980"/>
              <a:gd name="connsiteY13" fmla="*/ 69830 h 69830"/>
              <a:gd name="connsiteX14" fmla="*/ 2388811 w 2691980"/>
              <a:gd name="connsiteY14" fmla="*/ 69830 h 69830"/>
              <a:gd name="connsiteX15" fmla="*/ 2464945 w 2691980"/>
              <a:gd name="connsiteY15" fmla="*/ 69830 h 69830"/>
              <a:gd name="connsiteX16" fmla="*/ 2507429 w 2691980"/>
              <a:gd name="connsiteY16" fmla="*/ 69830 h 69830"/>
              <a:gd name="connsiteX17" fmla="*/ 2691980 w 2691980"/>
              <a:gd name="connsiteY17" fmla="*/ 69830 h 69830"/>
              <a:gd name="connsiteX18" fmla="*/ 2691980 w 2691980"/>
              <a:gd name="connsiteY18" fmla="*/ 50156 h 69830"/>
              <a:gd name="connsiteX19" fmla="*/ 2605390 w 2691980"/>
              <a:gd name="connsiteY19" fmla="*/ 0 h 69830"/>
              <a:gd name="connsiteX20" fmla="*/ 2420839 w 2691980"/>
              <a:gd name="connsiteY20" fmla="*/ 0 h 69830"/>
              <a:gd name="connsiteX21" fmla="*/ 2386853 w 2691980"/>
              <a:gd name="connsiteY21" fmla="*/ 0 h 69830"/>
              <a:gd name="connsiteX22" fmla="*/ 2302221 w 2691980"/>
              <a:gd name="connsiteY22" fmla="*/ 0 h 69830"/>
              <a:gd name="connsiteX23" fmla="*/ 2213020 w 2691980"/>
              <a:gd name="connsiteY23" fmla="*/ 0 h 69830"/>
              <a:gd name="connsiteX24" fmla="*/ 2179034 w 2691980"/>
              <a:gd name="connsiteY24" fmla="*/ 0 h 69830"/>
              <a:gd name="connsiteX25" fmla="*/ 2094402 w 2691980"/>
              <a:gd name="connsiteY25" fmla="*/ 0 h 69830"/>
              <a:gd name="connsiteX26" fmla="*/ 1582435 w 2691980"/>
              <a:gd name="connsiteY26" fmla="*/ 0 h 69830"/>
              <a:gd name="connsiteX27" fmla="*/ 1374616 w 2691980"/>
              <a:gd name="connsiteY27" fmla="*/ 0 h 69830"/>
              <a:gd name="connsiteX28" fmla="*/ 1230774 w 2691980"/>
              <a:gd name="connsiteY28" fmla="*/ 0 h 69830"/>
              <a:gd name="connsiteX29" fmla="*/ 1190065 w 2691980"/>
              <a:gd name="connsiteY29" fmla="*/ 0 h 69830"/>
              <a:gd name="connsiteX30" fmla="*/ 1091986 w 2691980"/>
              <a:gd name="connsiteY30" fmla="*/ 0 h 69830"/>
              <a:gd name="connsiteX31" fmla="*/ 1071447 w 2691980"/>
              <a:gd name="connsiteY31" fmla="*/ 0 h 69830"/>
              <a:gd name="connsiteX32" fmla="*/ 1022955 w 2691980"/>
              <a:gd name="connsiteY32" fmla="*/ 0 h 69830"/>
              <a:gd name="connsiteX33" fmla="*/ 982246 w 2691980"/>
              <a:gd name="connsiteY33" fmla="*/ 0 h 69830"/>
              <a:gd name="connsiteX34" fmla="*/ 884167 w 2691980"/>
              <a:gd name="connsiteY34" fmla="*/ 0 h 69830"/>
              <a:gd name="connsiteX35" fmla="*/ 863628 w 2691980"/>
              <a:gd name="connsiteY35" fmla="*/ 0 h 69830"/>
              <a:gd name="connsiteX36" fmla="*/ 0 w 2691980"/>
              <a:gd name="connsiteY36" fmla="*/ 0 h 69830"/>
              <a:gd name="connsiteX37" fmla="*/ 0 w 2691980"/>
              <a:gd name="connsiteY3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691980" h="69830">
                <a:moveTo>
                  <a:pt x="78092" y="69830"/>
                </a:move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52708" y="69830"/>
                </a:lnTo>
                <a:lnTo>
                  <a:pt x="1660527" y="69830"/>
                </a:lnTo>
                <a:lnTo>
                  <a:pt x="2180992" y="69830"/>
                </a:lnTo>
                <a:lnTo>
                  <a:pt x="2257126" y="69830"/>
                </a:lnTo>
                <a:lnTo>
                  <a:pt x="2299610" y="69830"/>
                </a:lnTo>
                <a:lnTo>
                  <a:pt x="2388811" y="69830"/>
                </a:lnTo>
                <a:lnTo>
                  <a:pt x="2464945" y="69830"/>
                </a:lnTo>
                <a:lnTo>
                  <a:pt x="2507429" y="69830"/>
                </a:lnTo>
                <a:lnTo>
                  <a:pt x="2691980" y="69830"/>
                </a:lnTo>
                <a:lnTo>
                  <a:pt x="2691980" y="50156"/>
                </a:lnTo>
                <a:lnTo>
                  <a:pt x="2605390" y="0"/>
                </a:lnTo>
                <a:lnTo>
                  <a:pt x="2420839" y="0"/>
                </a:lnTo>
                <a:lnTo>
                  <a:pt x="2386853" y="0"/>
                </a:lnTo>
                <a:lnTo>
                  <a:pt x="2302221" y="0"/>
                </a:lnTo>
                <a:lnTo>
                  <a:pt x="2213020" y="0"/>
                </a:lnTo>
                <a:lnTo>
                  <a:pt x="2179034" y="0"/>
                </a:lnTo>
                <a:lnTo>
                  <a:pt x="2094402" y="0"/>
                </a:lnTo>
                <a:lnTo>
                  <a:pt x="1582435" y="0"/>
                </a:lnTo>
                <a:lnTo>
                  <a:pt x="1374616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25675801-CFFA-5B4F-854F-E4EE9311CE9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409093" y="3494807"/>
            <a:ext cx="2691980" cy="69830"/>
          </a:xfrm>
          <a:custGeom>
            <a:avLst/>
            <a:gdLst>
              <a:gd name="connsiteX0" fmla="*/ 78092 w 2691980"/>
              <a:gd name="connsiteY0" fmla="*/ 69830 h 69830"/>
              <a:gd name="connsiteX1" fmla="*/ 941720 w 2691980"/>
              <a:gd name="connsiteY1" fmla="*/ 69830 h 69830"/>
              <a:gd name="connsiteX2" fmla="*/ 970757 w 2691980"/>
              <a:gd name="connsiteY2" fmla="*/ 69830 h 69830"/>
              <a:gd name="connsiteX3" fmla="*/ 1060338 w 2691980"/>
              <a:gd name="connsiteY3" fmla="*/ 69830 h 69830"/>
              <a:gd name="connsiteX4" fmla="*/ 1109545 w 2691980"/>
              <a:gd name="connsiteY4" fmla="*/ 69830 h 69830"/>
              <a:gd name="connsiteX5" fmla="*/ 1149539 w 2691980"/>
              <a:gd name="connsiteY5" fmla="*/ 69830 h 69830"/>
              <a:gd name="connsiteX6" fmla="*/ 1178576 w 2691980"/>
              <a:gd name="connsiteY6" fmla="*/ 69830 h 69830"/>
              <a:gd name="connsiteX7" fmla="*/ 1268157 w 2691980"/>
              <a:gd name="connsiteY7" fmla="*/ 69830 h 69830"/>
              <a:gd name="connsiteX8" fmla="*/ 1317364 w 2691980"/>
              <a:gd name="connsiteY8" fmla="*/ 69830 h 69830"/>
              <a:gd name="connsiteX9" fmla="*/ 1452708 w 2691980"/>
              <a:gd name="connsiteY9" fmla="*/ 69830 h 69830"/>
              <a:gd name="connsiteX10" fmla="*/ 1660527 w 2691980"/>
              <a:gd name="connsiteY10" fmla="*/ 69830 h 69830"/>
              <a:gd name="connsiteX11" fmla="*/ 2180992 w 2691980"/>
              <a:gd name="connsiteY11" fmla="*/ 69830 h 69830"/>
              <a:gd name="connsiteX12" fmla="*/ 2257126 w 2691980"/>
              <a:gd name="connsiteY12" fmla="*/ 69830 h 69830"/>
              <a:gd name="connsiteX13" fmla="*/ 2299610 w 2691980"/>
              <a:gd name="connsiteY13" fmla="*/ 69830 h 69830"/>
              <a:gd name="connsiteX14" fmla="*/ 2388811 w 2691980"/>
              <a:gd name="connsiteY14" fmla="*/ 69830 h 69830"/>
              <a:gd name="connsiteX15" fmla="*/ 2464945 w 2691980"/>
              <a:gd name="connsiteY15" fmla="*/ 69830 h 69830"/>
              <a:gd name="connsiteX16" fmla="*/ 2507429 w 2691980"/>
              <a:gd name="connsiteY16" fmla="*/ 69830 h 69830"/>
              <a:gd name="connsiteX17" fmla="*/ 2691980 w 2691980"/>
              <a:gd name="connsiteY17" fmla="*/ 69830 h 69830"/>
              <a:gd name="connsiteX18" fmla="*/ 2691980 w 2691980"/>
              <a:gd name="connsiteY18" fmla="*/ 50156 h 69830"/>
              <a:gd name="connsiteX19" fmla="*/ 2605390 w 2691980"/>
              <a:gd name="connsiteY19" fmla="*/ 0 h 69830"/>
              <a:gd name="connsiteX20" fmla="*/ 2420839 w 2691980"/>
              <a:gd name="connsiteY20" fmla="*/ 0 h 69830"/>
              <a:gd name="connsiteX21" fmla="*/ 2386853 w 2691980"/>
              <a:gd name="connsiteY21" fmla="*/ 0 h 69830"/>
              <a:gd name="connsiteX22" fmla="*/ 2302221 w 2691980"/>
              <a:gd name="connsiteY22" fmla="*/ 0 h 69830"/>
              <a:gd name="connsiteX23" fmla="*/ 2213020 w 2691980"/>
              <a:gd name="connsiteY23" fmla="*/ 0 h 69830"/>
              <a:gd name="connsiteX24" fmla="*/ 2179034 w 2691980"/>
              <a:gd name="connsiteY24" fmla="*/ 0 h 69830"/>
              <a:gd name="connsiteX25" fmla="*/ 2094402 w 2691980"/>
              <a:gd name="connsiteY25" fmla="*/ 0 h 69830"/>
              <a:gd name="connsiteX26" fmla="*/ 1582435 w 2691980"/>
              <a:gd name="connsiteY26" fmla="*/ 0 h 69830"/>
              <a:gd name="connsiteX27" fmla="*/ 1374616 w 2691980"/>
              <a:gd name="connsiteY27" fmla="*/ 0 h 69830"/>
              <a:gd name="connsiteX28" fmla="*/ 1230774 w 2691980"/>
              <a:gd name="connsiteY28" fmla="*/ 0 h 69830"/>
              <a:gd name="connsiteX29" fmla="*/ 1190065 w 2691980"/>
              <a:gd name="connsiteY29" fmla="*/ 0 h 69830"/>
              <a:gd name="connsiteX30" fmla="*/ 1091986 w 2691980"/>
              <a:gd name="connsiteY30" fmla="*/ 0 h 69830"/>
              <a:gd name="connsiteX31" fmla="*/ 1071447 w 2691980"/>
              <a:gd name="connsiteY31" fmla="*/ 0 h 69830"/>
              <a:gd name="connsiteX32" fmla="*/ 1022955 w 2691980"/>
              <a:gd name="connsiteY32" fmla="*/ 0 h 69830"/>
              <a:gd name="connsiteX33" fmla="*/ 982246 w 2691980"/>
              <a:gd name="connsiteY33" fmla="*/ 0 h 69830"/>
              <a:gd name="connsiteX34" fmla="*/ 884167 w 2691980"/>
              <a:gd name="connsiteY34" fmla="*/ 0 h 69830"/>
              <a:gd name="connsiteX35" fmla="*/ 863628 w 2691980"/>
              <a:gd name="connsiteY35" fmla="*/ 0 h 69830"/>
              <a:gd name="connsiteX36" fmla="*/ 0 w 2691980"/>
              <a:gd name="connsiteY36" fmla="*/ 0 h 69830"/>
              <a:gd name="connsiteX37" fmla="*/ 0 w 2691980"/>
              <a:gd name="connsiteY3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691980" h="69830">
                <a:moveTo>
                  <a:pt x="78092" y="69830"/>
                </a:move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52708" y="69830"/>
                </a:lnTo>
                <a:lnTo>
                  <a:pt x="1660527" y="69830"/>
                </a:lnTo>
                <a:lnTo>
                  <a:pt x="2180992" y="69830"/>
                </a:lnTo>
                <a:lnTo>
                  <a:pt x="2257126" y="69830"/>
                </a:lnTo>
                <a:lnTo>
                  <a:pt x="2299610" y="69830"/>
                </a:lnTo>
                <a:lnTo>
                  <a:pt x="2388811" y="69830"/>
                </a:lnTo>
                <a:lnTo>
                  <a:pt x="2464945" y="69830"/>
                </a:lnTo>
                <a:lnTo>
                  <a:pt x="2507429" y="69830"/>
                </a:lnTo>
                <a:lnTo>
                  <a:pt x="2691980" y="69830"/>
                </a:lnTo>
                <a:lnTo>
                  <a:pt x="2691980" y="50156"/>
                </a:lnTo>
                <a:lnTo>
                  <a:pt x="2605390" y="0"/>
                </a:lnTo>
                <a:lnTo>
                  <a:pt x="2420839" y="0"/>
                </a:lnTo>
                <a:lnTo>
                  <a:pt x="2386853" y="0"/>
                </a:lnTo>
                <a:lnTo>
                  <a:pt x="2302221" y="0"/>
                </a:lnTo>
                <a:lnTo>
                  <a:pt x="2213020" y="0"/>
                </a:lnTo>
                <a:lnTo>
                  <a:pt x="2179034" y="0"/>
                </a:lnTo>
                <a:lnTo>
                  <a:pt x="2094402" y="0"/>
                </a:lnTo>
                <a:lnTo>
                  <a:pt x="1582435" y="0"/>
                </a:lnTo>
                <a:lnTo>
                  <a:pt x="1374616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EF3A7B1B-BB80-6545-9909-0F9B385A0D92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3460626" y="3496845"/>
            <a:ext cx="2691980" cy="69830"/>
          </a:xfrm>
          <a:custGeom>
            <a:avLst/>
            <a:gdLst>
              <a:gd name="connsiteX0" fmla="*/ 78092 w 2691980"/>
              <a:gd name="connsiteY0" fmla="*/ 69830 h 69830"/>
              <a:gd name="connsiteX1" fmla="*/ 941720 w 2691980"/>
              <a:gd name="connsiteY1" fmla="*/ 69830 h 69830"/>
              <a:gd name="connsiteX2" fmla="*/ 970757 w 2691980"/>
              <a:gd name="connsiteY2" fmla="*/ 69830 h 69830"/>
              <a:gd name="connsiteX3" fmla="*/ 1060338 w 2691980"/>
              <a:gd name="connsiteY3" fmla="*/ 69830 h 69830"/>
              <a:gd name="connsiteX4" fmla="*/ 1109545 w 2691980"/>
              <a:gd name="connsiteY4" fmla="*/ 69830 h 69830"/>
              <a:gd name="connsiteX5" fmla="*/ 1149539 w 2691980"/>
              <a:gd name="connsiteY5" fmla="*/ 69830 h 69830"/>
              <a:gd name="connsiteX6" fmla="*/ 1178576 w 2691980"/>
              <a:gd name="connsiteY6" fmla="*/ 69830 h 69830"/>
              <a:gd name="connsiteX7" fmla="*/ 1268157 w 2691980"/>
              <a:gd name="connsiteY7" fmla="*/ 69830 h 69830"/>
              <a:gd name="connsiteX8" fmla="*/ 1317364 w 2691980"/>
              <a:gd name="connsiteY8" fmla="*/ 69830 h 69830"/>
              <a:gd name="connsiteX9" fmla="*/ 1452708 w 2691980"/>
              <a:gd name="connsiteY9" fmla="*/ 69830 h 69830"/>
              <a:gd name="connsiteX10" fmla="*/ 1660527 w 2691980"/>
              <a:gd name="connsiteY10" fmla="*/ 69830 h 69830"/>
              <a:gd name="connsiteX11" fmla="*/ 2180992 w 2691980"/>
              <a:gd name="connsiteY11" fmla="*/ 69830 h 69830"/>
              <a:gd name="connsiteX12" fmla="*/ 2257126 w 2691980"/>
              <a:gd name="connsiteY12" fmla="*/ 69830 h 69830"/>
              <a:gd name="connsiteX13" fmla="*/ 2299610 w 2691980"/>
              <a:gd name="connsiteY13" fmla="*/ 69830 h 69830"/>
              <a:gd name="connsiteX14" fmla="*/ 2388811 w 2691980"/>
              <a:gd name="connsiteY14" fmla="*/ 69830 h 69830"/>
              <a:gd name="connsiteX15" fmla="*/ 2464945 w 2691980"/>
              <a:gd name="connsiteY15" fmla="*/ 69830 h 69830"/>
              <a:gd name="connsiteX16" fmla="*/ 2507429 w 2691980"/>
              <a:gd name="connsiteY16" fmla="*/ 69830 h 69830"/>
              <a:gd name="connsiteX17" fmla="*/ 2691980 w 2691980"/>
              <a:gd name="connsiteY17" fmla="*/ 69830 h 69830"/>
              <a:gd name="connsiteX18" fmla="*/ 2691980 w 2691980"/>
              <a:gd name="connsiteY18" fmla="*/ 50156 h 69830"/>
              <a:gd name="connsiteX19" fmla="*/ 2605390 w 2691980"/>
              <a:gd name="connsiteY19" fmla="*/ 0 h 69830"/>
              <a:gd name="connsiteX20" fmla="*/ 2420839 w 2691980"/>
              <a:gd name="connsiteY20" fmla="*/ 0 h 69830"/>
              <a:gd name="connsiteX21" fmla="*/ 2386853 w 2691980"/>
              <a:gd name="connsiteY21" fmla="*/ 0 h 69830"/>
              <a:gd name="connsiteX22" fmla="*/ 2302221 w 2691980"/>
              <a:gd name="connsiteY22" fmla="*/ 0 h 69830"/>
              <a:gd name="connsiteX23" fmla="*/ 2213020 w 2691980"/>
              <a:gd name="connsiteY23" fmla="*/ 0 h 69830"/>
              <a:gd name="connsiteX24" fmla="*/ 2179034 w 2691980"/>
              <a:gd name="connsiteY24" fmla="*/ 0 h 69830"/>
              <a:gd name="connsiteX25" fmla="*/ 2094402 w 2691980"/>
              <a:gd name="connsiteY25" fmla="*/ 0 h 69830"/>
              <a:gd name="connsiteX26" fmla="*/ 1582435 w 2691980"/>
              <a:gd name="connsiteY26" fmla="*/ 0 h 69830"/>
              <a:gd name="connsiteX27" fmla="*/ 1374616 w 2691980"/>
              <a:gd name="connsiteY27" fmla="*/ 0 h 69830"/>
              <a:gd name="connsiteX28" fmla="*/ 1230774 w 2691980"/>
              <a:gd name="connsiteY28" fmla="*/ 0 h 69830"/>
              <a:gd name="connsiteX29" fmla="*/ 1190065 w 2691980"/>
              <a:gd name="connsiteY29" fmla="*/ 0 h 69830"/>
              <a:gd name="connsiteX30" fmla="*/ 1091986 w 2691980"/>
              <a:gd name="connsiteY30" fmla="*/ 0 h 69830"/>
              <a:gd name="connsiteX31" fmla="*/ 1071447 w 2691980"/>
              <a:gd name="connsiteY31" fmla="*/ 0 h 69830"/>
              <a:gd name="connsiteX32" fmla="*/ 1022955 w 2691980"/>
              <a:gd name="connsiteY32" fmla="*/ 0 h 69830"/>
              <a:gd name="connsiteX33" fmla="*/ 982246 w 2691980"/>
              <a:gd name="connsiteY33" fmla="*/ 0 h 69830"/>
              <a:gd name="connsiteX34" fmla="*/ 884167 w 2691980"/>
              <a:gd name="connsiteY34" fmla="*/ 0 h 69830"/>
              <a:gd name="connsiteX35" fmla="*/ 863628 w 2691980"/>
              <a:gd name="connsiteY35" fmla="*/ 0 h 69830"/>
              <a:gd name="connsiteX36" fmla="*/ 0 w 2691980"/>
              <a:gd name="connsiteY36" fmla="*/ 0 h 69830"/>
              <a:gd name="connsiteX37" fmla="*/ 0 w 2691980"/>
              <a:gd name="connsiteY3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691980" h="69830">
                <a:moveTo>
                  <a:pt x="78092" y="69830"/>
                </a:move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52708" y="69830"/>
                </a:lnTo>
                <a:lnTo>
                  <a:pt x="1660527" y="69830"/>
                </a:lnTo>
                <a:lnTo>
                  <a:pt x="2180992" y="69830"/>
                </a:lnTo>
                <a:lnTo>
                  <a:pt x="2257126" y="69830"/>
                </a:lnTo>
                <a:lnTo>
                  <a:pt x="2299610" y="69830"/>
                </a:lnTo>
                <a:lnTo>
                  <a:pt x="2388811" y="69830"/>
                </a:lnTo>
                <a:lnTo>
                  <a:pt x="2464945" y="69830"/>
                </a:lnTo>
                <a:lnTo>
                  <a:pt x="2507429" y="69830"/>
                </a:lnTo>
                <a:lnTo>
                  <a:pt x="2691980" y="69830"/>
                </a:lnTo>
                <a:lnTo>
                  <a:pt x="2691980" y="50156"/>
                </a:lnTo>
                <a:lnTo>
                  <a:pt x="2605390" y="0"/>
                </a:lnTo>
                <a:lnTo>
                  <a:pt x="2420839" y="0"/>
                </a:lnTo>
                <a:lnTo>
                  <a:pt x="2386853" y="0"/>
                </a:lnTo>
                <a:lnTo>
                  <a:pt x="2302221" y="0"/>
                </a:lnTo>
                <a:lnTo>
                  <a:pt x="2213020" y="0"/>
                </a:lnTo>
                <a:lnTo>
                  <a:pt x="2179034" y="0"/>
                </a:lnTo>
                <a:lnTo>
                  <a:pt x="2094402" y="0"/>
                </a:lnTo>
                <a:lnTo>
                  <a:pt x="1582435" y="0"/>
                </a:lnTo>
                <a:lnTo>
                  <a:pt x="1374616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3BE8C6AD-0051-554D-A2A9-B49261F948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60626" y="2006594"/>
            <a:ext cx="2691980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r>
              <a:rPr lang="en-US"/>
              <a:t>Body copy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E4769507-01F3-AC4A-9858-0F436C719AC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09093" y="3684908"/>
            <a:ext cx="2691980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r>
              <a:rPr lang="en-US"/>
              <a:t>Body copy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B22C2085-34CC-C84C-8975-65D4951FFA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60626" y="3684908"/>
            <a:ext cx="2691980" cy="128543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r>
              <a:rPr lang="en-US"/>
              <a:t>Body copy</a:t>
            </a: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AB9C6849-9334-BB48-BBA7-FAF5E1F1C75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9093" y="5421879"/>
            <a:ext cx="2691980" cy="885193"/>
          </a:xfrm>
        </p:spPr>
        <p:txBody>
          <a:bodyPr/>
          <a:lstStyle>
            <a:lvl1pPr marL="12700" indent="-12700">
              <a:buNone/>
              <a:tabLst/>
              <a:defRPr sz="1600" b="1"/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r>
              <a:rPr lang="en-US"/>
              <a:t>Body copy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9552AD-4DA8-D546-884C-4E1D58E24C3D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>
          <a:xfrm>
            <a:off x="10924234" y="7115913"/>
            <a:ext cx="1264591" cy="457200"/>
          </a:xfrm>
        </p:spPr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9BE759A-97BD-4B48-AEC1-C7728E2BD468}"/>
              </a:ext>
            </a:extLst>
          </p:cNvPr>
          <p:cNvGrpSpPr/>
          <p:nvPr userDrawn="1"/>
        </p:nvGrpSpPr>
        <p:grpSpPr>
          <a:xfrm rot="10800000">
            <a:off x="3469776" y="396822"/>
            <a:ext cx="8743282" cy="553016"/>
            <a:chOff x="-5142833" y="396874"/>
            <a:chExt cx="8743282" cy="553016"/>
          </a:xfrm>
          <a:solidFill>
            <a:schemeClr val="tx1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51B9527-4959-D249-8BC2-BE10B3095DFB}"/>
                </a:ext>
              </a:extLst>
            </p:cNvPr>
            <p:cNvSpPr/>
            <p:nvPr userDrawn="1"/>
          </p:nvSpPr>
          <p:spPr>
            <a:xfrm>
              <a:off x="-5142833" y="397440"/>
              <a:ext cx="8317836" cy="5524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CEE77BAA-BB2B-B742-94DE-DB289F815E9F}"/>
                </a:ext>
              </a:extLst>
            </p:cNvPr>
            <p:cNvSpPr/>
            <p:nvPr userDrawn="1"/>
          </p:nvSpPr>
          <p:spPr>
            <a:xfrm rot="5400000">
              <a:off x="3111498" y="460374"/>
              <a:ext cx="552451" cy="42545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2E4C06-E741-9C40-9279-2E0E6E524E1A}"/>
              </a:ext>
            </a:extLst>
          </p:cNvPr>
          <p:cNvGrpSpPr/>
          <p:nvPr userDrawn="1"/>
        </p:nvGrpSpPr>
        <p:grpSpPr>
          <a:xfrm>
            <a:off x="1" y="396822"/>
            <a:ext cx="3774541" cy="553016"/>
            <a:chOff x="-938498" y="396822"/>
            <a:chExt cx="3774541" cy="55301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ED2FF91-E99B-4E47-BEA6-686AA234FDB6}"/>
                </a:ext>
              </a:extLst>
            </p:cNvPr>
            <p:cNvGrpSpPr/>
            <p:nvPr userDrawn="1"/>
          </p:nvGrpSpPr>
          <p:grpSpPr>
            <a:xfrm>
              <a:off x="477019" y="396822"/>
              <a:ext cx="2359024" cy="553016"/>
              <a:chOff x="0" y="396874"/>
              <a:chExt cx="2359024" cy="553016"/>
            </a:xfrm>
            <a:solidFill>
              <a:schemeClr val="accent1"/>
            </a:solidFill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DF81147-5CFA-AD41-A768-D1D7D186C851}"/>
                  </a:ext>
                </a:extLst>
              </p:cNvPr>
              <p:cNvSpPr/>
              <p:nvPr userDrawn="1"/>
            </p:nvSpPr>
            <p:spPr>
              <a:xfrm>
                <a:off x="0" y="397440"/>
                <a:ext cx="1933575" cy="5524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ight Triangle 30">
                <a:extLst>
                  <a:ext uri="{FF2B5EF4-FFF2-40B4-BE49-F238E27FC236}">
                    <a16:creationId xmlns:a16="http://schemas.microsoft.com/office/drawing/2014/main" id="{6A1E0A8A-3766-FD42-8A14-2009FF0F0934}"/>
                  </a:ext>
                </a:extLst>
              </p:cNvPr>
              <p:cNvSpPr/>
              <p:nvPr userDrawn="1"/>
            </p:nvSpPr>
            <p:spPr>
              <a:xfrm rot="5400000">
                <a:off x="1870073" y="460374"/>
                <a:ext cx="552451" cy="42545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C010348-4F2D-BA4B-ACE3-111B62A8E118}"/>
                </a:ext>
              </a:extLst>
            </p:cNvPr>
            <p:cNvGrpSpPr/>
            <p:nvPr userDrawn="1"/>
          </p:nvGrpSpPr>
          <p:grpSpPr>
            <a:xfrm>
              <a:off x="-938498" y="396822"/>
              <a:ext cx="3297522" cy="553016"/>
              <a:chOff x="-938498" y="396874"/>
              <a:chExt cx="3297522" cy="553016"/>
            </a:xfrm>
            <a:solidFill>
              <a:schemeClr val="accent1"/>
            </a:solidFill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1484860-F170-2145-A0EA-AD56198A8E79}"/>
                  </a:ext>
                </a:extLst>
              </p:cNvPr>
              <p:cNvSpPr/>
              <p:nvPr userDrawn="1"/>
            </p:nvSpPr>
            <p:spPr>
              <a:xfrm>
                <a:off x="-938498" y="397440"/>
                <a:ext cx="2872074" cy="5524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ight Triangle 28">
                <a:extLst>
                  <a:ext uri="{FF2B5EF4-FFF2-40B4-BE49-F238E27FC236}">
                    <a16:creationId xmlns:a16="http://schemas.microsoft.com/office/drawing/2014/main" id="{D9BDE941-D065-2043-84A0-7C92239FB538}"/>
                  </a:ext>
                </a:extLst>
              </p:cNvPr>
              <p:cNvSpPr/>
              <p:nvPr userDrawn="1"/>
            </p:nvSpPr>
            <p:spPr>
              <a:xfrm rot="5400000">
                <a:off x="1870073" y="460374"/>
                <a:ext cx="552451" cy="42545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63790"/>
            <a:ext cx="2141199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75CC7CF0-AC75-F947-95F9-93A5B988AC9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96650" y="490167"/>
            <a:ext cx="6470830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98012622-EDBE-994E-81D8-D1DA2E6B63F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409093" y="1830146"/>
            <a:ext cx="2691980" cy="69830"/>
          </a:xfrm>
          <a:custGeom>
            <a:avLst/>
            <a:gdLst>
              <a:gd name="connsiteX0" fmla="*/ 78092 w 2691980"/>
              <a:gd name="connsiteY0" fmla="*/ 69830 h 69830"/>
              <a:gd name="connsiteX1" fmla="*/ 941720 w 2691980"/>
              <a:gd name="connsiteY1" fmla="*/ 69830 h 69830"/>
              <a:gd name="connsiteX2" fmla="*/ 970757 w 2691980"/>
              <a:gd name="connsiteY2" fmla="*/ 69830 h 69830"/>
              <a:gd name="connsiteX3" fmla="*/ 1060338 w 2691980"/>
              <a:gd name="connsiteY3" fmla="*/ 69830 h 69830"/>
              <a:gd name="connsiteX4" fmla="*/ 1109545 w 2691980"/>
              <a:gd name="connsiteY4" fmla="*/ 69830 h 69830"/>
              <a:gd name="connsiteX5" fmla="*/ 1149539 w 2691980"/>
              <a:gd name="connsiteY5" fmla="*/ 69830 h 69830"/>
              <a:gd name="connsiteX6" fmla="*/ 1178576 w 2691980"/>
              <a:gd name="connsiteY6" fmla="*/ 69830 h 69830"/>
              <a:gd name="connsiteX7" fmla="*/ 1268157 w 2691980"/>
              <a:gd name="connsiteY7" fmla="*/ 69830 h 69830"/>
              <a:gd name="connsiteX8" fmla="*/ 1317364 w 2691980"/>
              <a:gd name="connsiteY8" fmla="*/ 69830 h 69830"/>
              <a:gd name="connsiteX9" fmla="*/ 1452708 w 2691980"/>
              <a:gd name="connsiteY9" fmla="*/ 69830 h 69830"/>
              <a:gd name="connsiteX10" fmla="*/ 1660527 w 2691980"/>
              <a:gd name="connsiteY10" fmla="*/ 69830 h 69830"/>
              <a:gd name="connsiteX11" fmla="*/ 2180992 w 2691980"/>
              <a:gd name="connsiteY11" fmla="*/ 69830 h 69830"/>
              <a:gd name="connsiteX12" fmla="*/ 2257126 w 2691980"/>
              <a:gd name="connsiteY12" fmla="*/ 69830 h 69830"/>
              <a:gd name="connsiteX13" fmla="*/ 2299610 w 2691980"/>
              <a:gd name="connsiteY13" fmla="*/ 69830 h 69830"/>
              <a:gd name="connsiteX14" fmla="*/ 2388811 w 2691980"/>
              <a:gd name="connsiteY14" fmla="*/ 69830 h 69830"/>
              <a:gd name="connsiteX15" fmla="*/ 2464945 w 2691980"/>
              <a:gd name="connsiteY15" fmla="*/ 69830 h 69830"/>
              <a:gd name="connsiteX16" fmla="*/ 2507429 w 2691980"/>
              <a:gd name="connsiteY16" fmla="*/ 69830 h 69830"/>
              <a:gd name="connsiteX17" fmla="*/ 2691980 w 2691980"/>
              <a:gd name="connsiteY17" fmla="*/ 69830 h 69830"/>
              <a:gd name="connsiteX18" fmla="*/ 2691980 w 2691980"/>
              <a:gd name="connsiteY18" fmla="*/ 50156 h 69830"/>
              <a:gd name="connsiteX19" fmla="*/ 2605390 w 2691980"/>
              <a:gd name="connsiteY19" fmla="*/ 0 h 69830"/>
              <a:gd name="connsiteX20" fmla="*/ 2420839 w 2691980"/>
              <a:gd name="connsiteY20" fmla="*/ 0 h 69830"/>
              <a:gd name="connsiteX21" fmla="*/ 2386853 w 2691980"/>
              <a:gd name="connsiteY21" fmla="*/ 0 h 69830"/>
              <a:gd name="connsiteX22" fmla="*/ 2302221 w 2691980"/>
              <a:gd name="connsiteY22" fmla="*/ 0 h 69830"/>
              <a:gd name="connsiteX23" fmla="*/ 2213020 w 2691980"/>
              <a:gd name="connsiteY23" fmla="*/ 0 h 69830"/>
              <a:gd name="connsiteX24" fmla="*/ 2179034 w 2691980"/>
              <a:gd name="connsiteY24" fmla="*/ 0 h 69830"/>
              <a:gd name="connsiteX25" fmla="*/ 2094402 w 2691980"/>
              <a:gd name="connsiteY25" fmla="*/ 0 h 69830"/>
              <a:gd name="connsiteX26" fmla="*/ 1582435 w 2691980"/>
              <a:gd name="connsiteY26" fmla="*/ 0 h 69830"/>
              <a:gd name="connsiteX27" fmla="*/ 1374616 w 2691980"/>
              <a:gd name="connsiteY27" fmla="*/ 0 h 69830"/>
              <a:gd name="connsiteX28" fmla="*/ 1230774 w 2691980"/>
              <a:gd name="connsiteY28" fmla="*/ 0 h 69830"/>
              <a:gd name="connsiteX29" fmla="*/ 1190065 w 2691980"/>
              <a:gd name="connsiteY29" fmla="*/ 0 h 69830"/>
              <a:gd name="connsiteX30" fmla="*/ 1091986 w 2691980"/>
              <a:gd name="connsiteY30" fmla="*/ 0 h 69830"/>
              <a:gd name="connsiteX31" fmla="*/ 1071447 w 2691980"/>
              <a:gd name="connsiteY31" fmla="*/ 0 h 69830"/>
              <a:gd name="connsiteX32" fmla="*/ 1022955 w 2691980"/>
              <a:gd name="connsiteY32" fmla="*/ 0 h 69830"/>
              <a:gd name="connsiteX33" fmla="*/ 982246 w 2691980"/>
              <a:gd name="connsiteY33" fmla="*/ 0 h 69830"/>
              <a:gd name="connsiteX34" fmla="*/ 884167 w 2691980"/>
              <a:gd name="connsiteY34" fmla="*/ 0 h 69830"/>
              <a:gd name="connsiteX35" fmla="*/ 863628 w 2691980"/>
              <a:gd name="connsiteY35" fmla="*/ 0 h 69830"/>
              <a:gd name="connsiteX36" fmla="*/ 0 w 2691980"/>
              <a:gd name="connsiteY36" fmla="*/ 0 h 69830"/>
              <a:gd name="connsiteX37" fmla="*/ 0 w 2691980"/>
              <a:gd name="connsiteY3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691980" h="69830">
                <a:moveTo>
                  <a:pt x="78092" y="69830"/>
                </a:move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52708" y="69830"/>
                </a:lnTo>
                <a:lnTo>
                  <a:pt x="1660527" y="69830"/>
                </a:lnTo>
                <a:lnTo>
                  <a:pt x="2180992" y="69830"/>
                </a:lnTo>
                <a:lnTo>
                  <a:pt x="2257126" y="69830"/>
                </a:lnTo>
                <a:lnTo>
                  <a:pt x="2299610" y="69830"/>
                </a:lnTo>
                <a:lnTo>
                  <a:pt x="2388811" y="69830"/>
                </a:lnTo>
                <a:lnTo>
                  <a:pt x="2464945" y="69830"/>
                </a:lnTo>
                <a:lnTo>
                  <a:pt x="2507429" y="69830"/>
                </a:lnTo>
                <a:lnTo>
                  <a:pt x="2691980" y="69830"/>
                </a:lnTo>
                <a:lnTo>
                  <a:pt x="2691980" y="50156"/>
                </a:lnTo>
                <a:lnTo>
                  <a:pt x="2605390" y="0"/>
                </a:lnTo>
                <a:lnTo>
                  <a:pt x="2420839" y="0"/>
                </a:lnTo>
                <a:lnTo>
                  <a:pt x="2386853" y="0"/>
                </a:lnTo>
                <a:lnTo>
                  <a:pt x="2302221" y="0"/>
                </a:lnTo>
                <a:lnTo>
                  <a:pt x="2213020" y="0"/>
                </a:lnTo>
                <a:lnTo>
                  <a:pt x="2179034" y="0"/>
                </a:lnTo>
                <a:lnTo>
                  <a:pt x="2094402" y="0"/>
                </a:lnTo>
                <a:lnTo>
                  <a:pt x="1582435" y="0"/>
                </a:lnTo>
                <a:lnTo>
                  <a:pt x="1374616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EE4D0179-1FE8-7547-9742-F299B3CF6157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V="1">
            <a:off x="3460626" y="1830146"/>
            <a:ext cx="2691980" cy="69830"/>
          </a:xfrm>
          <a:custGeom>
            <a:avLst/>
            <a:gdLst>
              <a:gd name="connsiteX0" fmla="*/ 78092 w 2691980"/>
              <a:gd name="connsiteY0" fmla="*/ 69830 h 69830"/>
              <a:gd name="connsiteX1" fmla="*/ 941720 w 2691980"/>
              <a:gd name="connsiteY1" fmla="*/ 69830 h 69830"/>
              <a:gd name="connsiteX2" fmla="*/ 970757 w 2691980"/>
              <a:gd name="connsiteY2" fmla="*/ 69830 h 69830"/>
              <a:gd name="connsiteX3" fmla="*/ 1060338 w 2691980"/>
              <a:gd name="connsiteY3" fmla="*/ 69830 h 69830"/>
              <a:gd name="connsiteX4" fmla="*/ 1109545 w 2691980"/>
              <a:gd name="connsiteY4" fmla="*/ 69830 h 69830"/>
              <a:gd name="connsiteX5" fmla="*/ 1149539 w 2691980"/>
              <a:gd name="connsiteY5" fmla="*/ 69830 h 69830"/>
              <a:gd name="connsiteX6" fmla="*/ 1178576 w 2691980"/>
              <a:gd name="connsiteY6" fmla="*/ 69830 h 69830"/>
              <a:gd name="connsiteX7" fmla="*/ 1268157 w 2691980"/>
              <a:gd name="connsiteY7" fmla="*/ 69830 h 69830"/>
              <a:gd name="connsiteX8" fmla="*/ 1317364 w 2691980"/>
              <a:gd name="connsiteY8" fmla="*/ 69830 h 69830"/>
              <a:gd name="connsiteX9" fmla="*/ 1452708 w 2691980"/>
              <a:gd name="connsiteY9" fmla="*/ 69830 h 69830"/>
              <a:gd name="connsiteX10" fmla="*/ 1660527 w 2691980"/>
              <a:gd name="connsiteY10" fmla="*/ 69830 h 69830"/>
              <a:gd name="connsiteX11" fmla="*/ 2180992 w 2691980"/>
              <a:gd name="connsiteY11" fmla="*/ 69830 h 69830"/>
              <a:gd name="connsiteX12" fmla="*/ 2257126 w 2691980"/>
              <a:gd name="connsiteY12" fmla="*/ 69830 h 69830"/>
              <a:gd name="connsiteX13" fmla="*/ 2299610 w 2691980"/>
              <a:gd name="connsiteY13" fmla="*/ 69830 h 69830"/>
              <a:gd name="connsiteX14" fmla="*/ 2388811 w 2691980"/>
              <a:gd name="connsiteY14" fmla="*/ 69830 h 69830"/>
              <a:gd name="connsiteX15" fmla="*/ 2464945 w 2691980"/>
              <a:gd name="connsiteY15" fmla="*/ 69830 h 69830"/>
              <a:gd name="connsiteX16" fmla="*/ 2507429 w 2691980"/>
              <a:gd name="connsiteY16" fmla="*/ 69830 h 69830"/>
              <a:gd name="connsiteX17" fmla="*/ 2691980 w 2691980"/>
              <a:gd name="connsiteY17" fmla="*/ 69830 h 69830"/>
              <a:gd name="connsiteX18" fmla="*/ 2691980 w 2691980"/>
              <a:gd name="connsiteY18" fmla="*/ 50156 h 69830"/>
              <a:gd name="connsiteX19" fmla="*/ 2605390 w 2691980"/>
              <a:gd name="connsiteY19" fmla="*/ 0 h 69830"/>
              <a:gd name="connsiteX20" fmla="*/ 2420839 w 2691980"/>
              <a:gd name="connsiteY20" fmla="*/ 0 h 69830"/>
              <a:gd name="connsiteX21" fmla="*/ 2386853 w 2691980"/>
              <a:gd name="connsiteY21" fmla="*/ 0 h 69830"/>
              <a:gd name="connsiteX22" fmla="*/ 2302221 w 2691980"/>
              <a:gd name="connsiteY22" fmla="*/ 0 h 69830"/>
              <a:gd name="connsiteX23" fmla="*/ 2213020 w 2691980"/>
              <a:gd name="connsiteY23" fmla="*/ 0 h 69830"/>
              <a:gd name="connsiteX24" fmla="*/ 2179034 w 2691980"/>
              <a:gd name="connsiteY24" fmla="*/ 0 h 69830"/>
              <a:gd name="connsiteX25" fmla="*/ 2094402 w 2691980"/>
              <a:gd name="connsiteY25" fmla="*/ 0 h 69830"/>
              <a:gd name="connsiteX26" fmla="*/ 1582435 w 2691980"/>
              <a:gd name="connsiteY26" fmla="*/ 0 h 69830"/>
              <a:gd name="connsiteX27" fmla="*/ 1374616 w 2691980"/>
              <a:gd name="connsiteY27" fmla="*/ 0 h 69830"/>
              <a:gd name="connsiteX28" fmla="*/ 1230774 w 2691980"/>
              <a:gd name="connsiteY28" fmla="*/ 0 h 69830"/>
              <a:gd name="connsiteX29" fmla="*/ 1190065 w 2691980"/>
              <a:gd name="connsiteY29" fmla="*/ 0 h 69830"/>
              <a:gd name="connsiteX30" fmla="*/ 1091986 w 2691980"/>
              <a:gd name="connsiteY30" fmla="*/ 0 h 69830"/>
              <a:gd name="connsiteX31" fmla="*/ 1071447 w 2691980"/>
              <a:gd name="connsiteY31" fmla="*/ 0 h 69830"/>
              <a:gd name="connsiteX32" fmla="*/ 1022955 w 2691980"/>
              <a:gd name="connsiteY32" fmla="*/ 0 h 69830"/>
              <a:gd name="connsiteX33" fmla="*/ 982246 w 2691980"/>
              <a:gd name="connsiteY33" fmla="*/ 0 h 69830"/>
              <a:gd name="connsiteX34" fmla="*/ 884167 w 2691980"/>
              <a:gd name="connsiteY34" fmla="*/ 0 h 69830"/>
              <a:gd name="connsiteX35" fmla="*/ 863628 w 2691980"/>
              <a:gd name="connsiteY35" fmla="*/ 0 h 69830"/>
              <a:gd name="connsiteX36" fmla="*/ 0 w 2691980"/>
              <a:gd name="connsiteY36" fmla="*/ 0 h 69830"/>
              <a:gd name="connsiteX37" fmla="*/ 0 w 2691980"/>
              <a:gd name="connsiteY37" fmla="*/ 24597 h 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691980" h="69830">
                <a:moveTo>
                  <a:pt x="78092" y="69830"/>
                </a:moveTo>
                <a:lnTo>
                  <a:pt x="941720" y="69830"/>
                </a:lnTo>
                <a:lnTo>
                  <a:pt x="970757" y="69830"/>
                </a:lnTo>
                <a:lnTo>
                  <a:pt x="1060338" y="69830"/>
                </a:lnTo>
                <a:lnTo>
                  <a:pt x="1109545" y="69830"/>
                </a:lnTo>
                <a:lnTo>
                  <a:pt x="1149539" y="69830"/>
                </a:lnTo>
                <a:lnTo>
                  <a:pt x="1178576" y="69830"/>
                </a:lnTo>
                <a:lnTo>
                  <a:pt x="1268157" y="69830"/>
                </a:lnTo>
                <a:lnTo>
                  <a:pt x="1317364" y="69830"/>
                </a:lnTo>
                <a:lnTo>
                  <a:pt x="1452708" y="69830"/>
                </a:lnTo>
                <a:lnTo>
                  <a:pt x="1660527" y="69830"/>
                </a:lnTo>
                <a:lnTo>
                  <a:pt x="2180992" y="69830"/>
                </a:lnTo>
                <a:lnTo>
                  <a:pt x="2257126" y="69830"/>
                </a:lnTo>
                <a:lnTo>
                  <a:pt x="2299610" y="69830"/>
                </a:lnTo>
                <a:lnTo>
                  <a:pt x="2388811" y="69830"/>
                </a:lnTo>
                <a:lnTo>
                  <a:pt x="2464945" y="69830"/>
                </a:lnTo>
                <a:lnTo>
                  <a:pt x="2507429" y="69830"/>
                </a:lnTo>
                <a:lnTo>
                  <a:pt x="2691980" y="69830"/>
                </a:lnTo>
                <a:lnTo>
                  <a:pt x="2691980" y="50156"/>
                </a:lnTo>
                <a:lnTo>
                  <a:pt x="2605390" y="0"/>
                </a:lnTo>
                <a:lnTo>
                  <a:pt x="2420839" y="0"/>
                </a:lnTo>
                <a:lnTo>
                  <a:pt x="2386853" y="0"/>
                </a:lnTo>
                <a:lnTo>
                  <a:pt x="2302221" y="0"/>
                </a:lnTo>
                <a:lnTo>
                  <a:pt x="2213020" y="0"/>
                </a:lnTo>
                <a:lnTo>
                  <a:pt x="2179034" y="0"/>
                </a:lnTo>
                <a:lnTo>
                  <a:pt x="2094402" y="0"/>
                </a:lnTo>
                <a:lnTo>
                  <a:pt x="1582435" y="0"/>
                </a:lnTo>
                <a:lnTo>
                  <a:pt x="1374616" y="0"/>
                </a:lnTo>
                <a:lnTo>
                  <a:pt x="1230774" y="0"/>
                </a:lnTo>
                <a:lnTo>
                  <a:pt x="1190065" y="0"/>
                </a:lnTo>
                <a:lnTo>
                  <a:pt x="1091986" y="0"/>
                </a:lnTo>
                <a:lnTo>
                  <a:pt x="1071447" y="0"/>
                </a:lnTo>
                <a:lnTo>
                  <a:pt x="1022955" y="0"/>
                </a:lnTo>
                <a:lnTo>
                  <a:pt x="982246" y="0"/>
                </a:lnTo>
                <a:lnTo>
                  <a:pt x="884167" y="0"/>
                </a:lnTo>
                <a:lnTo>
                  <a:pt x="863628" y="0"/>
                </a:lnTo>
                <a:lnTo>
                  <a:pt x="0" y="0"/>
                </a:lnTo>
                <a:lnTo>
                  <a:pt x="0" y="245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1A4370BB-C44F-C342-B1FE-2C98FABD17F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57081" y="1134107"/>
            <a:ext cx="6470830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89031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3BB7BF3-6657-124A-9E5B-562E7F9DF2D7}"/>
              </a:ext>
            </a:extLst>
          </p:cNvPr>
          <p:cNvSpPr/>
          <p:nvPr userDrawn="1"/>
        </p:nvSpPr>
        <p:spPr>
          <a:xfrm>
            <a:off x="19348" y="0"/>
            <a:ext cx="1216947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7C3C83A-FD1F-9548-BEFD-A24C6A2A0189}"/>
              </a:ext>
            </a:extLst>
          </p:cNvPr>
          <p:cNvGrpSpPr/>
          <p:nvPr userDrawn="1"/>
        </p:nvGrpSpPr>
        <p:grpSpPr>
          <a:xfrm>
            <a:off x="11161" y="396822"/>
            <a:ext cx="3044711" cy="553016"/>
            <a:chOff x="-208668" y="396822"/>
            <a:chExt cx="3044711" cy="55301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88AEBA7-BFB0-E44E-A1D6-78BB52D041E9}"/>
                </a:ext>
              </a:extLst>
            </p:cNvPr>
            <p:cNvGrpSpPr/>
            <p:nvPr userDrawn="1"/>
          </p:nvGrpSpPr>
          <p:grpSpPr>
            <a:xfrm>
              <a:off x="477019" y="396822"/>
              <a:ext cx="2359024" cy="553016"/>
              <a:chOff x="0" y="396874"/>
              <a:chExt cx="2359024" cy="553016"/>
            </a:xfrm>
            <a:solidFill>
              <a:schemeClr val="accent1"/>
            </a:solidFill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B2275B1-832A-F445-907E-3A9DB73D637A}"/>
                  </a:ext>
                </a:extLst>
              </p:cNvPr>
              <p:cNvSpPr/>
              <p:nvPr userDrawn="1"/>
            </p:nvSpPr>
            <p:spPr>
              <a:xfrm>
                <a:off x="0" y="397440"/>
                <a:ext cx="1933575" cy="5524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ight Triangle 30">
                <a:extLst>
                  <a:ext uri="{FF2B5EF4-FFF2-40B4-BE49-F238E27FC236}">
                    <a16:creationId xmlns:a16="http://schemas.microsoft.com/office/drawing/2014/main" id="{C3C056F3-2FDE-254F-8449-434A4312BB39}"/>
                  </a:ext>
                </a:extLst>
              </p:cNvPr>
              <p:cNvSpPr/>
              <p:nvPr userDrawn="1"/>
            </p:nvSpPr>
            <p:spPr>
              <a:xfrm rot="5400000">
                <a:off x="1870073" y="460374"/>
                <a:ext cx="552451" cy="42545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04B1835-540B-2046-998D-3EA2CA07D1C5}"/>
                </a:ext>
              </a:extLst>
            </p:cNvPr>
            <p:cNvGrpSpPr/>
            <p:nvPr userDrawn="1"/>
          </p:nvGrpSpPr>
          <p:grpSpPr>
            <a:xfrm>
              <a:off x="-208668" y="396822"/>
              <a:ext cx="2567692" cy="553016"/>
              <a:chOff x="-208668" y="396874"/>
              <a:chExt cx="2567692" cy="553016"/>
            </a:xfrm>
            <a:solidFill>
              <a:schemeClr val="accent1"/>
            </a:solidFill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5579A5E-2BD3-924B-8B1D-8809810A0D22}"/>
                  </a:ext>
                </a:extLst>
              </p:cNvPr>
              <p:cNvSpPr/>
              <p:nvPr userDrawn="1"/>
            </p:nvSpPr>
            <p:spPr>
              <a:xfrm>
                <a:off x="-208668" y="397440"/>
                <a:ext cx="2142243" cy="5524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ight Triangle 28">
                <a:extLst>
                  <a:ext uri="{FF2B5EF4-FFF2-40B4-BE49-F238E27FC236}">
                    <a16:creationId xmlns:a16="http://schemas.microsoft.com/office/drawing/2014/main" id="{6CA96E7A-5626-DB4D-9E16-B8407E0210B7}"/>
                  </a:ext>
                </a:extLst>
              </p:cNvPr>
              <p:cNvSpPr/>
              <p:nvPr userDrawn="1"/>
            </p:nvSpPr>
            <p:spPr>
              <a:xfrm rot="5400000">
                <a:off x="1870073" y="460374"/>
                <a:ext cx="552451" cy="42545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CBEF8CA-9FA3-B24D-98FE-249EF7651E0C}"/>
              </a:ext>
            </a:extLst>
          </p:cNvPr>
          <p:cNvGrpSpPr/>
          <p:nvPr userDrawn="1"/>
        </p:nvGrpSpPr>
        <p:grpSpPr>
          <a:xfrm>
            <a:off x="2704257" y="396822"/>
            <a:ext cx="9525174" cy="553016"/>
            <a:chOff x="2704257" y="432540"/>
            <a:chExt cx="9525174" cy="553016"/>
          </a:xfrm>
          <a:solidFill>
            <a:schemeClr val="bg1"/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898556C-0373-3E40-BF1C-65FB83E38817}"/>
                </a:ext>
              </a:extLst>
            </p:cNvPr>
            <p:cNvSpPr/>
            <p:nvPr userDrawn="1"/>
          </p:nvSpPr>
          <p:spPr>
            <a:xfrm>
              <a:off x="3129706" y="432540"/>
              <a:ext cx="9099725" cy="5524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ight Triangle 39">
              <a:extLst>
                <a:ext uri="{FF2B5EF4-FFF2-40B4-BE49-F238E27FC236}">
                  <a16:creationId xmlns:a16="http://schemas.microsoft.com/office/drawing/2014/main" id="{10562A82-48EC-6943-84BD-146A4666DC89}"/>
                </a:ext>
              </a:extLst>
            </p:cNvPr>
            <p:cNvSpPr/>
            <p:nvPr userDrawn="1"/>
          </p:nvSpPr>
          <p:spPr>
            <a:xfrm rot="16200000">
              <a:off x="2640757" y="496605"/>
              <a:ext cx="552451" cy="42545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FDB871D-F3CB-214D-82EA-F6D2CC183089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671094" y="1264024"/>
            <a:ext cx="4846637" cy="5593976"/>
          </a:xfrm>
          <a:noFill/>
        </p:spPr>
        <p:txBody>
          <a:bodyPr tIns="182880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product photo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AEFBF4-9847-0145-AA64-F68118B3829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70369" y="2890792"/>
            <a:ext cx="2219325" cy="1695450"/>
          </a:xfrm>
        </p:spPr>
        <p:txBody>
          <a:bodyPr/>
          <a:lstStyle>
            <a:lvl1pPr marL="12700" indent="-12700" algn="l">
              <a:spcBef>
                <a:spcPts val="0"/>
              </a:spcBef>
              <a:buNone/>
              <a:tabLst/>
              <a:defRPr sz="6600" b="1">
                <a:solidFill>
                  <a:schemeClr val="accent1"/>
                </a:solidFill>
              </a:defRPr>
            </a:lvl1pPr>
            <a:lvl2pPr marL="117475" indent="-117475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00" b="0">
                <a:solidFill>
                  <a:schemeClr val="bg1"/>
                </a:solidFill>
              </a:defRPr>
            </a:lvl2pPr>
            <a:lvl3pPr marL="12700" indent="0">
              <a:spcBef>
                <a:spcPts val="1800"/>
              </a:spcBef>
              <a:buNone/>
              <a:tabLst/>
              <a:defRPr sz="1800">
                <a:solidFill>
                  <a:schemeClr val="bg1"/>
                </a:solidFill>
              </a:defRPr>
            </a:lvl3pPr>
            <a:lvl4pPr marL="12700" indent="0">
              <a:spcBef>
                <a:spcPts val="1800"/>
              </a:spcBef>
              <a:buNone/>
              <a:tabLst/>
              <a:defRPr sz="18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Stat</a:t>
            </a:r>
          </a:p>
          <a:p>
            <a:pPr lvl="1"/>
            <a:r>
              <a:rPr lang="en-US"/>
              <a:t>Bullets </a:t>
            </a:r>
          </a:p>
          <a:p>
            <a:pPr lvl="2"/>
            <a:r>
              <a:rPr lang="en-US"/>
              <a:t>Callout 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39BE70E4-41EE-6443-B4C7-5EB93FC4D85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955464" y="2890792"/>
            <a:ext cx="2219325" cy="1695450"/>
          </a:xfrm>
        </p:spPr>
        <p:txBody>
          <a:bodyPr/>
          <a:lstStyle>
            <a:lvl1pPr marL="12700" indent="-12700" algn="l">
              <a:spcBef>
                <a:spcPts val="0"/>
              </a:spcBef>
              <a:buNone/>
              <a:tabLst/>
              <a:defRPr sz="6600" b="1">
                <a:solidFill>
                  <a:schemeClr val="accent1"/>
                </a:solidFill>
              </a:defRPr>
            </a:lvl1pPr>
            <a:lvl2pPr marL="12700" indent="0">
              <a:lnSpc>
                <a:spcPct val="90000"/>
              </a:lnSpc>
              <a:spcBef>
                <a:spcPts val="0"/>
              </a:spcBef>
              <a:buNone/>
              <a:tabLst/>
              <a:defRPr lang="en-US" sz="12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700" indent="0">
              <a:spcBef>
                <a:spcPts val="0"/>
              </a:spcBef>
              <a:buNone/>
              <a:tabLst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700" indent="0">
              <a:spcBef>
                <a:spcPts val="1800"/>
              </a:spcBef>
              <a:buNone/>
              <a:tabLst/>
              <a:defRPr sz="18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Stat</a:t>
            </a:r>
          </a:p>
          <a:p>
            <a:pPr marL="117475" lvl="1" indent="-117475" algn="l" defTabSz="914126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/>
              <a:t>Bullets</a:t>
            </a:r>
          </a:p>
          <a:p>
            <a:pPr marL="12700" lvl="2" indent="0" algn="l" defTabSz="914126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/>
            </a:pPr>
            <a:r>
              <a:rPr lang="en-US"/>
              <a:t>Callout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05D84EB-D30D-3845-994A-0E19BEAAA164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Arial" panose="020B0604020202020204"/>
              <a:ea typeface="+mn-ea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97FFBAA-D114-8046-938D-5E4235543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63790"/>
            <a:ext cx="2141199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738EB45-6F71-714C-8E28-CDEC78F22E2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03542" y="490167"/>
            <a:ext cx="6470830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C9757D24-8C04-8548-86C2-02ED6F94D36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70369" y="1863194"/>
            <a:ext cx="2219325" cy="676867"/>
          </a:xfrm>
        </p:spPr>
        <p:txBody>
          <a:bodyPr/>
          <a:lstStyle>
            <a:lvl1pPr marL="12700" indent="-12700" algn="l">
              <a:spcBef>
                <a:spcPts val="0"/>
              </a:spcBef>
              <a:buNone/>
              <a:tabLst/>
              <a:defRPr sz="2200" b="1">
                <a:solidFill>
                  <a:schemeClr val="bg1"/>
                </a:solidFill>
              </a:defRPr>
            </a:lvl1pPr>
            <a:lvl2pPr marL="12700" indent="0">
              <a:lnSpc>
                <a:spcPct val="90000"/>
              </a:lnSpc>
              <a:spcBef>
                <a:spcPts val="0"/>
              </a:spcBef>
              <a:buNone/>
              <a:tabLst/>
              <a:defRPr sz="6600" b="1">
                <a:solidFill>
                  <a:schemeClr val="bg1"/>
                </a:solidFill>
              </a:defRPr>
            </a:lvl2pPr>
            <a:lvl3pPr marL="12700" indent="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3pPr>
            <a:lvl4pPr marL="12700" indent="0">
              <a:spcBef>
                <a:spcPts val="1800"/>
              </a:spcBef>
              <a:buNone/>
              <a:tabLst/>
              <a:defRPr sz="18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AE3849DA-5768-BF4B-9DAE-690E36956C8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955464" y="1863194"/>
            <a:ext cx="2219325" cy="676867"/>
          </a:xfrm>
        </p:spPr>
        <p:txBody>
          <a:bodyPr/>
          <a:lstStyle>
            <a:lvl1pPr marL="12700" indent="-12700" algn="l">
              <a:spcBef>
                <a:spcPts val="0"/>
              </a:spcBef>
              <a:buNone/>
              <a:tabLst/>
              <a:defRPr sz="2200" b="1">
                <a:solidFill>
                  <a:schemeClr val="bg1"/>
                </a:solidFill>
              </a:defRPr>
            </a:lvl1pPr>
            <a:lvl2pPr marL="12700" indent="0">
              <a:lnSpc>
                <a:spcPct val="90000"/>
              </a:lnSpc>
              <a:spcBef>
                <a:spcPts val="0"/>
              </a:spcBef>
              <a:buNone/>
              <a:tabLst/>
              <a:defRPr sz="6600" b="1">
                <a:solidFill>
                  <a:schemeClr val="bg1"/>
                </a:solidFill>
              </a:defRPr>
            </a:lvl2pPr>
            <a:lvl3pPr marL="12700" indent="0">
              <a:spcBef>
                <a:spcPts val="0"/>
              </a:spcBef>
              <a:buNone/>
              <a:tabLst/>
              <a:defRPr sz="1200">
                <a:solidFill>
                  <a:schemeClr val="bg1"/>
                </a:solidFill>
              </a:defRPr>
            </a:lvl3pPr>
            <a:lvl4pPr marL="12700" indent="0">
              <a:spcBef>
                <a:spcPts val="1800"/>
              </a:spcBef>
              <a:buNone/>
              <a:tabLst/>
              <a:defRPr sz="18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64940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1col-5D-Blac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5128" y="932689"/>
            <a:ext cx="8746623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85128" y="1408177"/>
            <a:ext cx="8746623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CBA71D9-675A-4F40-94DA-6A30D93681D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6B58-4984-4C3A-A106-EA6C4686C9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3125539"/>
            <a:ext cx="2390150" cy="572402"/>
          </a:xfrm>
        </p:spPr>
        <p:txBody>
          <a:bodyPr/>
          <a:lstStyle>
            <a:lvl1pPr marL="12700" indent="-12700">
              <a:buClr>
                <a:schemeClr val="accent1"/>
              </a:buClr>
              <a:buNone/>
              <a:tabLst/>
              <a:defRPr sz="18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2D4083F-0AD3-994D-AD03-81FAD9F04CF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074" y="362584"/>
            <a:ext cx="2206751" cy="2215515"/>
          </a:xfrm>
        </p:spPr>
        <p:txBody>
          <a:bodyPr tIns="457200"/>
          <a:lstStyle>
            <a:lvl1pPr algn="ctr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8A8B2EA-95D5-2043-A304-C41840376D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665" y="3125539"/>
            <a:ext cx="2390150" cy="572402"/>
          </a:xfrm>
        </p:spPr>
        <p:txBody>
          <a:bodyPr/>
          <a:lstStyle>
            <a:lvl1pPr marL="12700" indent="-12700">
              <a:buClr>
                <a:schemeClr val="accent1"/>
              </a:buClr>
              <a:buNone/>
              <a:tabLst/>
              <a:defRPr sz="18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0E58839-63A1-454D-9349-31894AC058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9342" y="3125539"/>
            <a:ext cx="2390150" cy="572402"/>
          </a:xfrm>
        </p:spPr>
        <p:txBody>
          <a:bodyPr/>
          <a:lstStyle>
            <a:lvl1pPr marL="12700" indent="-12700">
              <a:buClr>
                <a:schemeClr val="accent1"/>
              </a:buClr>
              <a:buNone/>
              <a:tabLst/>
              <a:defRPr sz="18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FA05ACA-352E-BB4D-9021-1B447B2839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00807" y="3125539"/>
            <a:ext cx="2390150" cy="572402"/>
          </a:xfrm>
        </p:spPr>
        <p:txBody>
          <a:bodyPr/>
          <a:lstStyle>
            <a:lvl1pPr marL="12700" indent="-12700">
              <a:buClr>
                <a:schemeClr val="accent1"/>
              </a:buClr>
              <a:buNone/>
              <a:tabLst/>
              <a:defRPr sz="18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DE2E156-C5A3-8742-AE79-E479402A3F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013045"/>
            <a:ext cx="1021976" cy="457200"/>
          </a:xfrm>
        </p:spPr>
        <p:txBody>
          <a:bodyPr/>
          <a:lstStyle>
            <a:lvl1pPr marL="12700" indent="-12700">
              <a:buClr>
                <a:schemeClr val="accent1"/>
              </a:buClr>
              <a:buNone/>
              <a:tabLst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E8EA6BF-49F3-E948-87E0-AD4CDD654F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10220" y="4013045"/>
            <a:ext cx="1290918" cy="370696"/>
          </a:xfrm>
        </p:spPr>
        <p:txBody>
          <a:bodyPr anchor="b" anchorCtr="0"/>
          <a:lstStyle>
            <a:lvl1pPr marL="12700" indent="-12700">
              <a:buClr>
                <a:schemeClr val="accent1"/>
              </a:buClr>
              <a:buNone/>
              <a:tabLst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3942303-F940-2341-87BA-3E0D3F03C4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710498"/>
            <a:ext cx="1021976" cy="457200"/>
          </a:xfrm>
        </p:spPr>
        <p:txBody>
          <a:bodyPr/>
          <a:lstStyle>
            <a:lvl1pPr marL="12700" indent="-12700">
              <a:buClr>
                <a:schemeClr val="accent1"/>
              </a:buClr>
              <a:buNone/>
              <a:tabLst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DD87509F-D487-4F49-AAC0-17B6503CF8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10220" y="4710498"/>
            <a:ext cx="1290918" cy="370696"/>
          </a:xfrm>
        </p:spPr>
        <p:txBody>
          <a:bodyPr anchor="b" anchorCtr="0"/>
          <a:lstStyle>
            <a:lvl1pPr marL="12700" indent="-12700">
              <a:buClr>
                <a:schemeClr val="accent1"/>
              </a:buClr>
              <a:buNone/>
              <a:tabLst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508C08A-7FC7-D548-99E2-BD1DF06F6F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5407951"/>
            <a:ext cx="1021976" cy="457200"/>
          </a:xfrm>
        </p:spPr>
        <p:txBody>
          <a:bodyPr/>
          <a:lstStyle>
            <a:lvl1pPr marL="12700" indent="-12700">
              <a:buClr>
                <a:schemeClr val="accent1"/>
              </a:buClr>
              <a:buNone/>
              <a:tabLst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D354A28-A8E3-5E46-B772-5381C8B7C57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10220" y="5407951"/>
            <a:ext cx="1290918" cy="370696"/>
          </a:xfrm>
        </p:spPr>
        <p:txBody>
          <a:bodyPr anchor="b" anchorCtr="0"/>
          <a:lstStyle>
            <a:lvl1pPr marL="12700" indent="-12700">
              <a:buClr>
                <a:schemeClr val="accent1"/>
              </a:buClr>
              <a:buNone/>
              <a:tabLst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45B0DF96-07BB-414E-AE81-9226AA9CF85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665" y="4013045"/>
            <a:ext cx="1021976" cy="457200"/>
          </a:xfrm>
        </p:spPr>
        <p:txBody>
          <a:bodyPr/>
          <a:lstStyle>
            <a:lvl1pPr marL="12700" indent="-12700">
              <a:buClr>
                <a:schemeClr val="accent1"/>
              </a:buClr>
              <a:buNone/>
              <a:tabLst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E88AF688-C3E3-6C4B-8EC9-CCC60B29734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11685" y="4013045"/>
            <a:ext cx="1290918" cy="370696"/>
          </a:xfrm>
        </p:spPr>
        <p:txBody>
          <a:bodyPr anchor="b" anchorCtr="0"/>
          <a:lstStyle>
            <a:lvl1pPr marL="12700" indent="-12700">
              <a:buClr>
                <a:schemeClr val="accent1"/>
              </a:buClr>
              <a:buNone/>
              <a:tabLst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DCF419B-A1DC-4741-AF82-4AB7B82BEDF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665" y="4710498"/>
            <a:ext cx="1021976" cy="457200"/>
          </a:xfrm>
        </p:spPr>
        <p:txBody>
          <a:bodyPr/>
          <a:lstStyle>
            <a:lvl1pPr marL="12700" indent="-12700">
              <a:buClr>
                <a:schemeClr val="accent1"/>
              </a:buClr>
              <a:buNone/>
              <a:tabLst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3335C70A-3AA6-CE41-A449-F05FEC9726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11685" y="4710498"/>
            <a:ext cx="1290918" cy="370696"/>
          </a:xfrm>
        </p:spPr>
        <p:txBody>
          <a:bodyPr anchor="b" anchorCtr="0"/>
          <a:lstStyle>
            <a:lvl1pPr marL="12700" indent="-12700">
              <a:buClr>
                <a:schemeClr val="accent1"/>
              </a:buClr>
              <a:buNone/>
              <a:tabLst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A46F0AFD-6AC5-644E-BEF8-07E20F3BDD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58665" y="5407951"/>
            <a:ext cx="1021976" cy="457200"/>
          </a:xfrm>
        </p:spPr>
        <p:txBody>
          <a:bodyPr/>
          <a:lstStyle>
            <a:lvl1pPr marL="12700" indent="-12700">
              <a:buClr>
                <a:schemeClr val="accent1"/>
              </a:buClr>
              <a:buNone/>
              <a:tabLst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0EE3A8EC-AB42-C84E-8F64-375406509C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11685" y="5407951"/>
            <a:ext cx="1290918" cy="370696"/>
          </a:xfrm>
        </p:spPr>
        <p:txBody>
          <a:bodyPr anchor="b" anchorCtr="0"/>
          <a:lstStyle>
            <a:lvl1pPr marL="12700" indent="-12700">
              <a:buClr>
                <a:schemeClr val="accent1"/>
              </a:buClr>
              <a:buNone/>
              <a:tabLst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AFD03803-4E5E-FD4E-80E7-C74F3FF578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13590" y="4070899"/>
            <a:ext cx="2390149" cy="1854411"/>
          </a:xfrm>
        </p:spPr>
        <p:txBody>
          <a:bodyPr anchor="t" anchorCtr="0"/>
          <a:lstStyle>
            <a:lvl1pPr marL="12700" indent="-12700">
              <a:buClr>
                <a:schemeClr val="accent1"/>
              </a:buClr>
              <a:buNone/>
              <a:tabLst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842D3AA-CB14-2C46-B635-AEA243CA6C3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14726" y="4070899"/>
            <a:ext cx="2390149" cy="1854411"/>
          </a:xfrm>
        </p:spPr>
        <p:txBody>
          <a:bodyPr anchor="t" anchorCtr="0"/>
          <a:lstStyle>
            <a:lvl1pPr marL="12700" indent="-12700">
              <a:buClr>
                <a:schemeClr val="accent1"/>
              </a:buClr>
              <a:buNone/>
              <a:tabLst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5C2F058C-6838-514E-819E-8A87181C979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10903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-1col-5D-Blac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CBA71D9-675A-4F40-94DA-6A30D93681D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6B58-4984-4C3A-A106-EA6C4686C9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3811" y="1691640"/>
            <a:ext cx="8127939" cy="715384"/>
          </a:xfrm>
        </p:spPr>
        <p:txBody>
          <a:bodyPr/>
          <a:lstStyle>
            <a:lvl1pPr>
              <a:buClr>
                <a:schemeClr val="accent1"/>
              </a:buClr>
              <a:buNone/>
              <a:defRPr sz="4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F872F80-C623-4046-8579-3D2E7F7183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811" y="2592592"/>
            <a:ext cx="8127939" cy="2275243"/>
          </a:xfrm>
        </p:spPr>
        <p:txBody>
          <a:bodyPr numCol="2" spcCol="457200"/>
          <a:lstStyle>
            <a:lvl1pPr marL="173038" indent="-173038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937E601-8A15-D244-95CF-F5CCAE134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3811" y="5047489"/>
            <a:ext cx="8127939" cy="662590"/>
          </a:xfrm>
        </p:spPr>
        <p:txBody>
          <a:bodyPr/>
          <a:lstStyle>
            <a:lvl1pPr marL="173038" indent="-173038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2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266722A-9224-4449-950F-FE225346A56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075" y="1691640"/>
            <a:ext cx="2797113" cy="3027363"/>
          </a:xfrm>
        </p:spPr>
        <p:txBody>
          <a:bodyPr tIns="274320"/>
          <a:lstStyle>
            <a:lvl1pPr algn="ctr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4B6A574-FB63-4344-B769-0A3A20BB955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76084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1FA4AEA-37D8-E148-A23F-92602BD40B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1789043"/>
            <a:ext cx="2802834" cy="5068957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n-US"/>
              <a:t>product photo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9C96F5-2670-D24B-884E-10914CCE2C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9763" y="1789043"/>
            <a:ext cx="8503226" cy="4613345"/>
          </a:xfrm>
        </p:spPr>
        <p:txBody>
          <a:bodyPr numCol="3" spcCol="228600"/>
          <a:lstStyle>
            <a:lvl1pPr marL="19050" indent="-19050">
              <a:spcBef>
                <a:spcPts val="1200"/>
              </a:spcBef>
              <a:buNone/>
              <a:tabLst/>
              <a:defRPr sz="1200" b="1">
                <a:solidFill>
                  <a:schemeClr val="bg2"/>
                </a:solidFill>
              </a:defRPr>
            </a:lvl1pPr>
            <a:lvl2pPr marL="19050" indent="-19050">
              <a:spcBef>
                <a:spcPts val="300"/>
              </a:spcBef>
              <a:buNone/>
              <a:tabLst/>
              <a:defRPr sz="800" b="0"/>
            </a:lvl2pPr>
            <a:lvl3pPr marL="296863" indent="-158750">
              <a:spcBef>
                <a:spcPts val="300"/>
              </a:spcBef>
              <a:buNone/>
              <a:tabLst/>
              <a:defRPr sz="800" b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E906536-85D6-5744-8242-74DAEF3920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68748" y="3591731"/>
            <a:ext cx="1371600" cy="1728947"/>
          </a:xfrm>
        </p:spPr>
        <p:txBody>
          <a:bodyPr/>
          <a:lstStyle>
            <a:lvl1pPr marL="11113" indent="-11113" algn="ctr">
              <a:buNone/>
              <a:tabLst/>
              <a:defRPr/>
            </a:lvl1pPr>
          </a:lstStyle>
          <a:p>
            <a:r>
              <a:rPr lang="en-US"/>
              <a:t>product photo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A61EDE3-82F3-4E42-B93C-BC0054F30D0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8353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932688"/>
            <a:ext cx="11225908" cy="365760"/>
          </a:xfrm>
        </p:spPr>
        <p:txBody>
          <a:bodyPr/>
          <a:lstStyle>
            <a:lvl1pPr marL="0" indent="0">
              <a:buNone/>
              <a:defRPr sz="2399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9C96F5-2670-D24B-884E-10914CCE2C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081" y="1552751"/>
            <a:ext cx="11225908" cy="472981"/>
          </a:xfrm>
        </p:spPr>
        <p:txBody>
          <a:bodyPr numCol="1" spcCol="0"/>
          <a:lstStyle>
            <a:lvl1pPr marL="19050" indent="-19050">
              <a:spcBef>
                <a:spcPts val="1200"/>
              </a:spcBef>
              <a:buNone/>
              <a:tabLst/>
              <a:defRPr sz="2000" b="1">
                <a:solidFill>
                  <a:schemeClr val="bg2"/>
                </a:solidFill>
              </a:defRPr>
            </a:lvl1pPr>
            <a:lvl2pPr marL="19050" indent="-19050">
              <a:spcBef>
                <a:spcPts val="300"/>
              </a:spcBef>
              <a:buNone/>
              <a:tabLst/>
              <a:defRPr sz="1200" b="0"/>
            </a:lvl2pPr>
            <a:lvl3pPr marL="296863" indent="-158750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D20842D-D259-B24A-BFFF-20D942A109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081" y="2489469"/>
            <a:ext cx="2565519" cy="472982"/>
          </a:xfrm>
        </p:spPr>
        <p:txBody>
          <a:bodyPr numCol="1" spcCol="0"/>
          <a:lstStyle>
            <a:lvl1pPr marL="19050" indent="-19050">
              <a:spcBef>
                <a:spcPts val="3600"/>
              </a:spcBef>
              <a:buNone/>
              <a:tabLst/>
              <a:defRPr sz="1400" b="0">
                <a:solidFill>
                  <a:schemeClr val="tx1"/>
                </a:solidFill>
              </a:defRPr>
            </a:lvl1pPr>
            <a:lvl2pPr marL="19050" indent="-19050">
              <a:spcBef>
                <a:spcPts val="300"/>
              </a:spcBef>
              <a:buNone/>
              <a:tabLst/>
              <a:defRPr sz="1200" b="0"/>
            </a:lvl2pPr>
            <a:lvl3pPr marL="296863" indent="-158750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55A4F47-5A2B-3341-8EC1-0320B8DECD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38141" y="2489469"/>
            <a:ext cx="2565519" cy="472982"/>
          </a:xfrm>
        </p:spPr>
        <p:txBody>
          <a:bodyPr numCol="1" spcCol="0"/>
          <a:lstStyle>
            <a:lvl1pPr marL="19050" indent="-19050">
              <a:spcBef>
                <a:spcPts val="3600"/>
              </a:spcBef>
              <a:buNone/>
              <a:tabLst/>
              <a:defRPr sz="1400" b="0">
                <a:solidFill>
                  <a:schemeClr val="tx1"/>
                </a:solidFill>
              </a:defRPr>
            </a:lvl1pPr>
            <a:lvl2pPr marL="19050" indent="-19050">
              <a:spcBef>
                <a:spcPts val="300"/>
              </a:spcBef>
              <a:buNone/>
              <a:tabLst/>
              <a:defRPr sz="1200" b="0"/>
            </a:lvl2pPr>
            <a:lvl3pPr marL="296863" indent="-158750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AutoShape 2">
            <a:extLst>
              <a:ext uri="{FF2B5EF4-FFF2-40B4-BE49-F238E27FC236}">
                <a16:creationId xmlns:a16="http://schemas.microsoft.com/office/drawing/2014/main" id="{13B0EAB2-A107-F443-BD7A-7DDFEDB52E4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5BB17B-6F4B-A045-B4F9-11FB2DC4627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657BC44-FB2D-664A-B74D-3A9BF03AA6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081" y="3438948"/>
            <a:ext cx="2565519" cy="472982"/>
          </a:xfrm>
        </p:spPr>
        <p:txBody>
          <a:bodyPr numCol="1" spcCol="0"/>
          <a:lstStyle>
            <a:lvl1pPr marL="19050" indent="-19050">
              <a:spcBef>
                <a:spcPts val="3600"/>
              </a:spcBef>
              <a:buNone/>
              <a:tabLst/>
              <a:defRPr sz="1400" b="0">
                <a:solidFill>
                  <a:schemeClr val="tx1"/>
                </a:solidFill>
              </a:defRPr>
            </a:lvl1pPr>
            <a:lvl2pPr marL="19050" indent="-19050">
              <a:spcBef>
                <a:spcPts val="300"/>
              </a:spcBef>
              <a:buNone/>
              <a:tabLst/>
              <a:defRPr sz="1200" b="0"/>
            </a:lvl2pPr>
            <a:lvl3pPr marL="296863" indent="-158750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226F867E-DDDC-0E41-8FDA-776AC85351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38141" y="3438948"/>
            <a:ext cx="2565519" cy="472982"/>
          </a:xfrm>
        </p:spPr>
        <p:txBody>
          <a:bodyPr numCol="1" spcCol="0"/>
          <a:lstStyle>
            <a:lvl1pPr marL="19050" indent="-19050">
              <a:spcBef>
                <a:spcPts val="3600"/>
              </a:spcBef>
              <a:buNone/>
              <a:tabLst/>
              <a:defRPr sz="1400" b="0">
                <a:solidFill>
                  <a:schemeClr val="tx1"/>
                </a:solidFill>
              </a:defRPr>
            </a:lvl1pPr>
            <a:lvl2pPr marL="19050" indent="-19050">
              <a:spcBef>
                <a:spcPts val="300"/>
              </a:spcBef>
              <a:buNone/>
              <a:tabLst/>
              <a:defRPr sz="1200" b="0"/>
            </a:lvl2pPr>
            <a:lvl3pPr marL="296863" indent="-158750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39B555A0-79DF-D84F-81CD-5DFE1D2E65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081" y="4388427"/>
            <a:ext cx="2565519" cy="472982"/>
          </a:xfrm>
        </p:spPr>
        <p:txBody>
          <a:bodyPr numCol="1" spcCol="0"/>
          <a:lstStyle>
            <a:lvl1pPr marL="19050" indent="-19050">
              <a:spcBef>
                <a:spcPts val="3600"/>
              </a:spcBef>
              <a:buNone/>
              <a:tabLst/>
              <a:defRPr sz="1400" b="0">
                <a:solidFill>
                  <a:schemeClr val="tx1"/>
                </a:solidFill>
              </a:defRPr>
            </a:lvl1pPr>
            <a:lvl2pPr marL="19050" indent="-19050">
              <a:spcBef>
                <a:spcPts val="300"/>
              </a:spcBef>
              <a:buNone/>
              <a:tabLst/>
              <a:defRPr sz="1200" b="0"/>
            </a:lvl2pPr>
            <a:lvl3pPr marL="296863" indent="-158750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A00201CD-2A54-8A4E-8E52-93E6DDF133D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38141" y="4388427"/>
            <a:ext cx="2565519" cy="472982"/>
          </a:xfrm>
        </p:spPr>
        <p:txBody>
          <a:bodyPr numCol="1" spcCol="0"/>
          <a:lstStyle>
            <a:lvl1pPr marL="19050" indent="-19050">
              <a:spcBef>
                <a:spcPts val="3600"/>
              </a:spcBef>
              <a:buNone/>
              <a:tabLst/>
              <a:defRPr sz="1400" b="0">
                <a:solidFill>
                  <a:schemeClr val="tx1"/>
                </a:solidFill>
              </a:defRPr>
            </a:lvl1pPr>
            <a:lvl2pPr marL="19050" indent="-19050">
              <a:spcBef>
                <a:spcPts val="300"/>
              </a:spcBef>
              <a:buNone/>
              <a:tabLst/>
              <a:defRPr sz="1200" b="0"/>
            </a:lvl2pPr>
            <a:lvl3pPr marL="296863" indent="-158750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29F37874-A721-8643-BAE1-448423AE7FA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57081" y="5337907"/>
            <a:ext cx="2565519" cy="472982"/>
          </a:xfrm>
        </p:spPr>
        <p:txBody>
          <a:bodyPr numCol="1" spcCol="0"/>
          <a:lstStyle>
            <a:lvl1pPr marL="19050" indent="-19050">
              <a:spcBef>
                <a:spcPts val="3600"/>
              </a:spcBef>
              <a:buNone/>
              <a:tabLst/>
              <a:defRPr sz="1400" b="0">
                <a:solidFill>
                  <a:schemeClr val="tx1"/>
                </a:solidFill>
              </a:defRPr>
            </a:lvl1pPr>
            <a:lvl2pPr marL="19050" indent="-19050">
              <a:spcBef>
                <a:spcPts val="300"/>
              </a:spcBef>
              <a:buNone/>
              <a:tabLst/>
              <a:defRPr sz="1200" b="0"/>
            </a:lvl2pPr>
            <a:lvl3pPr marL="296863" indent="-158750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DB90D97D-2FF3-5040-A035-73DF754F3EE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238141" y="5337907"/>
            <a:ext cx="2565519" cy="472982"/>
          </a:xfrm>
        </p:spPr>
        <p:txBody>
          <a:bodyPr numCol="1" spcCol="0"/>
          <a:lstStyle>
            <a:lvl1pPr marL="19050" indent="-19050">
              <a:spcBef>
                <a:spcPts val="3600"/>
              </a:spcBef>
              <a:buNone/>
              <a:tabLst/>
              <a:defRPr sz="1400" b="0">
                <a:solidFill>
                  <a:schemeClr val="tx1"/>
                </a:solidFill>
              </a:defRPr>
            </a:lvl1pPr>
            <a:lvl2pPr marL="19050" indent="-19050">
              <a:spcBef>
                <a:spcPts val="300"/>
              </a:spcBef>
              <a:buNone/>
              <a:tabLst/>
              <a:defRPr sz="1200" b="0"/>
            </a:lvl2pPr>
            <a:lvl3pPr marL="296863" indent="-158750">
              <a:spcBef>
                <a:spcPts val="300"/>
              </a:spcBef>
              <a:buNone/>
              <a:tabLst/>
              <a:defRPr sz="1200" b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283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1EF845A-C87E-C440-9FFE-60C59E2CECEA}"/>
              </a:ext>
            </a:extLst>
          </p:cNvPr>
          <p:cNvSpPr/>
          <p:nvPr userDrawn="1"/>
        </p:nvSpPr>
        <p:spPr>
          <a:xfrm>
            <a:off x="1" y="0"/>
            <a:ext cx="120820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CF44BB-96A6-8A4F-8238-E0EBA966266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67" y="1043491"/>
            <a:ext cx="5434845" cy="5220783"/>
          </a:xfrm>
        </p:spPr>
        <p:txBody>
          <a:bodyPr tIns="1280160" bIns="0"/>
          <a:lstStyle>
            <a:lvl1pPr algn="ctr">
              <a:buNone/>
              <a:defRPr/>
            </a:lvl1pPr>
          </a:lstStyle>
          <a:p>
            <a:r>
              <a:rPr lang="en-US"/>
              <a:t>product 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1B2EC0-729F-F848-B08A-549D05A351DC}"/>
              </a:ext>
            </a:extLst>
          </p:cNvPr>
          <p:cNvSpPr/>
          <p:nvPr userDrawn="1"/>
        </p:nvSpPr>
        <p:spPr>
          <a:xfrm>
            <a:off x="-1" y="4267200"/>
            <a:ext cx="12188826" cy="2590799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16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E8A51-BA72-6D47-9385-C2878AAC1B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38701" y="1235075"/>
            <a:ext cx="4910547" cy="4760913"/>
          </a:xfrm>
        </p:spPr>
        <p:txBody>
          <a:bodyPr/>
          <a:lstStyle>
            <a:lvl1pPr marL="66675" indent="0">
              <a:spcBef>
                <a:spcPts val="0"/>
              </a:spcBef>
              <a:buNone/>
              <a:tabLst/>
              <a:defRPr/>
            </a:lvl1pPr>
            <a:lvl2pPr marL="14288" indent="0">
              <a:lnSpc>
                <a:spcPct val="80000"/>
              </a:lnSpc>
              <a:spcBef>
                <a:spcPts val="600"/>
              </a:spcBef>
              <a:buNone/>
              <a:tabLst/>
              <a:defRPr sz="6600" b="1">
                <a:solidFill>
                  <a:schemeClr val="bg2"/>
                </a:solidFill>
              </a:defRPr>
            </a:lvl2pPr>
            <a:lvl3pPr marL="66675" indent="0">
              <a:spcBef>
                <a:spcPts val="1200"/>
              </a:spcBef>
              <a:buNone/>
              <a:tabLst/>
              <a:defRPr sz="1800" b="0">
                <a:solidFill>
                  <a:schemeClr val="tx1"/>
                </a:solidFill>
              </a:defRPr>
            </a:lvl3pPr>
            <a:lvl4pPr>
              <a:buNone/>
              <a:defRPr/>
            </a:lvl4pPr>
          </a:lstStyle>
          <a:p>
            <a:pPr lvl="0"/>
            <a:r>
              <a:rPr lang="en-US"/>
              <a:t>Introducing</a:t>
            </a:r>
          </a:p>
          <a:p>
            <a:pPr lvl="1"/>
            <a:r>
              <a:rPr lang="en-US"/>
              <a:t>Product Name</a:t>
            </a:r>
          </a:p>
          <a:p>
            <a:pPr lvl="2"/>
            <a:r>
              <a:rPr lang="en-US"/>
              <a:t>Description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4B414BA0-BB91-DC44-A07E-67BE940AF53D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4E24A-8A79-4C45-B715-2C1F35B308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5295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-1col-5D-Blac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34EA0B-92BD-3449-8C95-20E889A5DFA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93993" y="-1"/>
            <a:ext cx="7708900" cy="6868779"/>
          </a:xfrm>
          <a:solidFill>
            <a:schemeClr val="tx1">
              <a:lumMod val="95000"/>
            </a:schemeClr>
          </a:solidFill>
        </p:spPr>
        <p:txBody>
          <a:bodyPr tIns="182880" rIns="182880" bIns="0"/>
          <a:lstStyle>
            <a:lvl1pPr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Lifestyle Image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73F9AC7-4DA3-044F-ACC6-1438587CF16E}"/>
              </a:ext>
            </a:extLst>
          </p:cNvPr>
          <p:cNvSpPr/>
          <p:nvPr userDrawn="1"/>
        </p:nvSpPr>
        <p:spPr>
          <a:xfrm>
            <a:off x="-1" y="-10779"/>
            <a:ext cx="11334364" cy="6868779"/>
          </a:xfrm>
          <a:custGeom>
            <a:avLst/>
            <a:gdLst>
              <a:gd name="connsiteX0" fmla="*/ 0 w 11334364"/>
              <a:gd name="connsiteY0" fmla="*/ 0 h 6857999"/>
              <a:gd name="connsiteX1" fmla="*/ 444499 w 11334364"/>
              <a:gd name="connsiteY1" fmla="*/ 0 h 6857999"/>
              <a:gd name="connsiteX2" fmla="*/ 576074 w 11334364"/>
              <a:gd name="connsiteY2" fmla="*/ 0 h 6857999"/>
              <a:gd name="connsiteX3" fmla="*/ 671512 w 11334364"/>
              <a:gd name="connsiteY3" fmla="*/ 0 h 6857999"/>
              <a:gd name="connsiteX4" fmla="*/ 742950 w 11334364"/>
              <a:gd name="connsiteY4" fmla="*/ 0 h 6857999"/>
              <a:gd name="connsiteX5" fmla="*/ 1020573 w 11334364"/>
              <a:gd name="connsiteY5" fmla="*/ 0 h 6857999"/>
              <a:gd name="connsiteX6" fmla="*/ 1116011 w 11334364"/>
              <a:gd name="connsiteY6" fmla="*/ 0 h 6857999"/>
              <a:gd name="connsiteX7" fmla="*/ 1187449 w 11334364"/>
              <a:gd name="connsiteY7" fmla="*/ 0 h 6857999"/>
              <a:gd name="connsiteX8" fmla="*/ 1247586 w 11334364"/>
              <a:gd name="connsiteY8" fmla="*/ 0 h 6857999"/>
              <a:gd name="connsiteX9" fmla="*/ 1319024 w 11334364"/>
              <a:gd name="connsiteY9" fmla="*/ 0 h 6857999"/>
              <a:gd name="connsiteX10" fmla="*/ 1414462 w 11334364"/>
              <a:gd name="connsiteY10" fmla="*/ 0 h 6857999"/>
              <a:gd name="connsiteX11" fmla="*/ 1692085 w 11334364"/>
              <a:gd name="connsiteY11" fmla="*/ 0 h 6857999"/>
              <a:gd name="connsiteX12" fmla="*/ 1763523 w 11334364"/>
              <a:gd name="connsiteY12" fmla="*/ 0 h 6857999"/>
              <a:gd name="connsiteX13" fmla="*/ 1858961 w 11334364"/>
              <a:gd name="connsiteY13" fmla="*/ 0 h 6857999"/>
              <a:gd name="connsiteX14" fmla="*/ 1990536 w 11334364"/>
              <a:gd name="connsiteY14" fmla="*/ 0 h 6857999"/>
              <a:gd name="connsiteX15" fmla="*/ 2037302 w 11334364"/>
              <a:gd name="connsiteY15" fmla="*/ 0 h 6857999"/>
              <a:gd name="connsiteX16" fmla="*/ 2042563 w 11334364"/>
              <a:gd name="connsiteY16" fmla="*/ 0 h 6857999"/>
              <a:gd name="connsiteX17" fmla="*/ 2048774 w 11334364"/>
              <a:gd name="connsiteY17" fmla="*/ 0 h 6857999"/>
              <a:gd name="connsiteX18" fmla="*/ 2435035 w 11334364"/>
              <a:gd name="connsiteY18" fmla="*/ 0 h 6857999"/>
              <a:gd name="connsiteX19" fmla="*/ 2481801 w 11334364"/>
              <a:gd name="connsiteY19" fmla="*/ 0 h 6857999"/>
              <a:gd name="connsiteX20" fmla="*/ 2487062 w 11334364"/>
              <a:gd name="connsiteY20" fmla="*/ 0 h 6857999"/>
              <a:gd name="connsiteX21" fmla="*/ 2493273 w 11334364"/>
              <a:gd name="connsiteY21" fmla="*/ 0 h 6857999"/>
              <a:gd name="connsiteX22" fmla="*/ 2613376 w 11334364"/>
              <a:gd name="connsiteY22" fmla="*/ 0 h 6857999"/>
              <a:gd name="connsiteX23" fmla="*/ 2618637 w 11334364"/>
              <a:gd name="connsiteY23" fmla="*/ 0 h 6857999"/>
              <a:gd name="connsiteX24" fmla="*/ 2624848 w 11334364"/>
              <a:gd name="connsiteY24" fmla="*/ 0 h 6857999"/>
              <a:gd name="connsiteX25" fmla="*/ 2708814 w 11334364"/>
              <a:gd name="connsiteY25" fmla="*/ 0 h 6857999"/>
              <a:gd name="connsiteX26" fmla="*/ 2714075 w 11334364"/>
              <a:gd name="connsiteY26" fmla="*/ 0 h 6857999"/>
              <a:gd name="connsiteX27" fmla="*/ 2720286 w 11334364"/>
              <a:gd name="connsiteY27" fmla="*/ 0 h 6857999"/>
              <a:gd name="connsiteX28" fmla="*/ 2780252 w 11334364"/>
              <a:gd name="connsiteY28" fmla="*/ 0 h 6857999"/>
              <a:gd name="connsiteX29" fmla="*/ 2785513 w 11334364"/>
              <a:gd name="connsiteY29" fmla="*/ 0 h 6857999"/>
              <a:gd name="connsiteX30" fmla="*/ 2791724 w 11334364"/>
              <a:gd name="connsiteY30" fmla="*/ 0 h 6857999"/>
              <a:gd name="connsiteX31" fmla="*/ 3057875 w 11334364"/>
              <a:gd name="connsiteY31" fmla="*/ 0 h 6857999"/>
              <a:gd name="connsiteX32" fmla="*/ 3063136 w 11334364"/>
              <a:gd name="connsiteY32" fmla="*/ 0 h 6857999"/>
              <a:gd name="connsiteX33" fmla="*/ 3069347 w 11334364"/>
              <a:gd name="connsiteY33" fmla="*/ 0 h 6857999"/>
              <a:gd name="connsiteX34" fmla="*/ 3153313 w 11334364"/>
              <a:gd name="connsiteY34" fmla="*/ 0 h 6857999"/>
              <a:gd name="connsiteX35" fmla="*/ 3158574 w 11334364"/>
              <a:gd name="connsiteY35" fmla="*/ 0 h 6857999"/>
              <a:gd name="connsiteX36" fmla="*/ 3164785 w 11334364"/>
              <a:gd name="connsiteY36" fmla="*/ 0 h 6857999"/>
              <a:gd name="connsiteX37" fmla="*/ 3224751 w 11334364"/>
              <a:gd name="connsiteY37" fmla="*/ 0 h 6857999"/>
              <a:gd name="connsiteX38" fmla="*/ 3230012 w 11334364"/>
              <a:gd name="connsiteY38" fmla="*/ 0 h 6857999"/>
              <a:gd name="connsiteX39" fmla="*/ 3236223 w 11334364"/>
              <a:gd name="connsiteY39" fmla="*/ 0 h 6857999"/>
              <a:gd name="connsiteX40" fmla="*/ 3284888 w 11334364"/>
              <a:gd name="connsiteY40" fmla="*/ 0 h 6857999"/>
              <a:gd name="connsiteX41" fmla="*/ 3290149 w 11334364"/>
              <a:gd name="connsiteY41" fmla="*/ 0 h 6857999"/>
              <a:gd name="connsiteX42" fmla="*/ 3296360 w 11334364"/>
              <a:gd name="connsiteY42" fmla="*/ 0 h 6857999"/>
              <a:gd name="connsiteX43" fmla="*/ 3356326 w 11334364"/>
              <a:gd name="connsiteY43" fmla="*/ 0 h 6857999"/>
              <a:gd name="connsiteX44" fmla="*/ 3361587 w 11334364"/>
              <a:gd name="connsiteY44" fmla="*/ 0 h 6857999"/>
              <a:gd name="connsiteX45" fmla="*/ 3367798 w 11334364"/>
              <a:gd name="connsiteY45" fmla="*/ 0 h 6857999"/>
              <a:gd name="connsiteX46" fmla="*/ 3451764 w 11334364"/>
              <a:gd name="connsiteY46" fmla="*/ 0 h 6857999"/>
              <a:gd name="connsiteX47" fmla="*/ 3457025 w 11334364"/>
              <a:gd name="connsiteY47" fmla="*/ 0 h 6857999"/>
              <a:gd name="connsiteX48" fmla="*/ 3463236 w 11334364"/>
              <a:gd name="connsiteY48" fmla="*/ 0 h 6857999"/>
              <a:gd name="connsiteX49" fmla="*/ 3729387 w 11334364"/>
              <a:gd name="connsiteY49" fmla="*/ 0 h 6857999"/>
              <a:gd name="connsiteX50" fmla="*/ 3734648 w 11334364"/>
              <a:gd name="connsiteY50" fmla="*/ 0 h 6857999"/>
              <a:gd name="connsiteX51" fmla="*/ 3740859 w 11334364"/>
              <a:gd name="connsiteY51" fmla="*/ 0 h 6857999"/>
              <a:gd name="connsiteX52" fmla="*/ 3800825 w 11334364"/>
              <a:gd name="connsiteY52" fmla="*/ 0 h 6857999"/>
              <a:gd name="connsiteX53" fmla="*/ 3806086 w 11334364"/>
              <a:gd name="connsiteY53" fmla="*/ 0 h 6857999"/>
              <a:gd name="connsiteX54" fmla="*/ 3812297 w 11334364"/>
              <a:gd name="connsiteY54" fmla="*/ 0 h 6857999"/>
              <a:gd name="connsiteX55" fmla="*/ 3896263 w 11334364"/>
              <a:gd name="connsiteY55" fmla="*/ 0 h 6857999"/>
              <a:gd name="connsiteX56" fmla="*/ 3901524 w 11334364"/>
              <a:gd name="connsiteY56" fmla="*/ 0 h 6857999"/>
              <a:gd name="connsiteX57" fmla="*/ 3907735 w 11334364"/>
              <a:gd name="connsiteY57" fmla="*/ 0 h 6857999"/>
              <a:gd name="connsiteX58" fmla="*/ 4027838 w 11334364"/>
              <a:gd name="connsiteY58" fmla="*/ 0 h 6857999"/>
              <a:gd name="connsiteX59" fmla="*/ 4033099 w 11334364"/>
              <a:gd name="connsiteY59" fmla="*/ 0 h 6857999"/>
              <a:gd name="connsiteX60" fmla="*/ 4039310 w 11334364"/>
              <a:gd name="connsiteY60" fmla="*/ 0 h 6857999"/>
              <a:gd name="connsiteX61" fmla="*/ 4472337 w 11334364"/>
              <a:gd name="connsiteY61" fmla="*/ 0 h 6857999"/>
              <a:gd name="connsiteX62" fmla="*/ 4477598 w 11334364"/>
              <a:gd name="connsiteY62" fmla="*/ 0 h 6857999"/>
              <a:gd name="connsiteX63" fmla="*/ 4483809 w 11334364"/>
              <a:gd name="connsiteY63" fmla="*/ 0 h 6857999"/>
              <a:gd name="connsiteX64" fmla="*/ 4483809 w 11334364"/>
              <a:gd name="connsiteY64" fmla="*/ 6212 h 6857999"/>
              <a:gd name="connsiteX65" fmla="*/ 11334364 w 11334364"/>
              <a:gd name="connsiteY65" fmla="*/ 6857999 h 6857999"/>
              <a:gd name="connsiteX66" fmla="*/ 10889865 w 11334364"/>
              <a:gd name="connsiteY66" fmla="*/ 6857999 h 6857999"/>
              <a:gd name="connsiteX67" fmla="*/ 10758290 w 11334364"/>
              <a:gd name="connsiteY67" fmla="*/ 6857999 h 6857999"/>
              <a:gd name="connsiteX68" fmla="*/ 10662852 w 11334364"/>
              <a:gd name="connsiteY68" fmla="*/ 6857999 h 6857999"/>
              <a:gd name="connsiteX69" fmla="*/ 10591414 w 11334364"/>
              <a:gd name="connsiteY69" fmla="*/ 6857999 h 6857999"/>
              <a:gd name="connsiteX70" fmla="*/ 10313791 w 11334364"/>
              <a:gd name="connsiteY70" fmla="*/ 6857999 h 6857999"/>
              <a:gd name="connsiteX71" fmla="*/ 10218353 w 11334364"/>
              <a:gd name="connsiteY71" fmla="*/ 6857999 h 6857999"/>
              <a:gd name="connsiteX72" fmla="*/ 10146915 w 11334364"/>
              <a:gd name="connsiteY72" fmla="*/ 6857999 h 6857999"/>
              <a:gd name="connsiteX73" fmla="*/ 10086778 w 11334364"/>
              <a:gd name="connsiteY73" fmla="*/ 6857999 h 6857999"/>
              <a:gd name="connsiteX74" fmla="*/ 10015340 w 11334364"/>
              <a:gd name="connsiteY74" fmla="*/ 6857999 h 6857999"/>
              <a:gd name="connsiteX75" fmla="*/ 9919902 w 11334364"/>
              <a:gd name="connsiteY75" fmla="*/ 6857999 h 6857999"/>
              <a:gd name="connsiteX76" fmla="*/ 9642279 w 11334364"/>
              <a:gd name="connsiteY76" fmla="*/ 6857999 h 6857999"/>
              <a:gd name="connsiteX77" fmla="*/ 9570841 w 11334364"/>
              <a:gd name="connsiteY77" fmla="*/ 6857999 h 6857999"/>
              <a:gd name="connsiteX78" fmla="*/ 9475403 w 11334364"/>
              <a:gd name="connsiteY78" fmla="*/ 6857999 h 6857999"/>
              <a:gd name="connsiteX79" fmla="*/ 9343828 w 11334364"/>
              <a:gd name="connsiteY79" fmla="*/ 6857999 h 6857999"/>
              <a:gd name="connsiteX80" fmla="*/ 8899329 w 11334364"/>
              <a:gd name="connsiteY80" fmla="*/ 6857999 h 6857999"/>
              <a:gd name="connsiteX81" fmla="*/ 5108267 w 11334364"/>
              <a:gd name="connsiteY81" fmla="*/ 6857999 h 6857999"/>
              <a:gd name="connsiteX82" fmla="*/ 5096795 w 11334364"/>
              <a:gd name="connsiteY82" fmla="*/ 6857999 h 6857999"/>
              <a:gd name="connsiteX83" fmla="*/ 4663768 w 11334364"/>
              <a:gd name="connsiteY83" fmla="*/ 6857999 h 6857999"/>
              <a:gd name="connsiteX84" fmla="*/ 4652296 w 11334364"/>
              <a:gd name="connsiteY84" fmla="*/ 6857999 h 6857999"/>
              <a:gd name="connsiteX85" fmla="*/ 4532193 w 11334364"/>
              <a:gd name="connsiteY85" fmla="*/ 6857999 h 6857999"/>
              <a:gd name="connsiteX86" fmla="*/ 4520721 w 11334364"/>
              <a:gd name="connsiteY86" fmla="*/ 6857999 h 6857999"/>
              <a:gd name="connsiteX87" fmla="*/ 4483809 w 11334364"/>
              <a:gd name="connsiteY87" fmla="*/ 6857999 h 6857999"/>
              <a:gd name="connsiteX88" fmla="*/ 4472337 w 11334364"/>
              <a:gd name="connsiteY88" fmla="*/ 6857999 h 6857999"/>
              <a:gd name="connsiteX89" fmla="*/ 4436755 w 11334364"/>
              <a:gd name="connsiteY89" fmla="*/ 6857999 h 6857999"/>
              <a:gd name="connsiteX90" fmla="*/ 4425283 w 11334364"/>
              <a:gd name="connsiteY90" fmla="*/ 6857999 h 6857999"/>
              <a:gd name="connsiteX91" fmla="*/ 4365317 w 11334364"/>
              <a:gd name="connsiteY91" fmla="*/ 6857999 h 6857999"/>
              <a:gd name="connsiteX92" fmla="*/ 4353845 w 11334364"/>
              <a:gd name="connsiteY92" fmla="*/ 6857999 h 6857999"/>
              <a:gd name="connsiteX93" fmla="*/ 4087694 w 11334364"/>
              <a:gd name="connsiteY93" fmla="*/ 6857999 h 6857999"/>
              <a:gd name="connsiteX94" fmla="*/ 4076222 w 11334364"/>
              <a:gd name="connsiteY94" fmla="*/ 6857999 h 6857999"/>
              <a:gd name="connsiteX95" fmla="*/ 4039310 w 11334364"/>
              <a:gd name="connsiteY95" fmla="*/ 6857999 h 6857999"/>
              <a:gd name="connsiteX96" fmla="*/ 4027838 w 11334364"/>
              <a:gd name="connsiteY96" fmla="*/ 6857999 h 6857999"/>
              <a:gd name="connsiteX97" fmla="*/ 3992256 w 11334364"/>
              <a:gd name="connsiteY97" fmla="*/ 6857999 h 6857999"/>
              <a:gd name="connsiteX98" fmla="*/ 3980784 w 11334364"/>
              <a:gd name="connsiteY98" fmla="*/ 6857999 h 6857999"/>
              <a:gd name="connsiteX99" fmla="*/ 3920818 w 11334364"/>
              <a:gd name="connsiteY99" fmla="*/ 6857999 h 6857999"/>
              <a:gd name="connsiteX100" fmla="*/ 3909346 w 11334364"/>
              <a:gd name="connsiteY100" fmla="*/ 6857999 h 6857999"/>
              <a:gd name="connsiteX101" fmla="*/ 3907735 w 11334364"/>
              <a:gd name="connsiteY101" fmla="*/ 6857999 h 6857999"/>
              <a:gd name="connsiteX102" fmla="*/ 3896263 w 11334364"/>
              <a:gd name="connsiteY102" fmla="*/ 6857999 h 6857999"/>
              <a:gd name="connsiteX103" fmla="*/ 3860681 w 11334364"/>
              <a:gd name="connsiteY103" fmla="*/ 6857999 h 6857999"/>
              <a:gd name="connsiteX104" fmla="*/ 3849209 w 11334364"/>
              <a:gd name="connsiteY104" fmla="*/ 6857999 h 6857999"/>
              <a:gd name="connsiteX105" fmla="*/ 3812297 w 11334364"/>
              <a:gd name="connsiteY105" fmla="*/ 6857999 h 6857999"/>
              <a:gd name="connsiteX106" fmla="*/ 3800825 w 11334364"/>
              <a:gd name="connsiteY106" fmla="*/ 6857999 h 6857999"/>
              <a:gd name="connsiteX107" fmla="*/ 3789243 w 11334364"/>
              <a:gd name="connsiteY107" fmla="*/ 6857999 h 6857999"/>
              <a:gd name="connsiteX108" fmla="*/ 3777771 w 11334364"/>
              <a:gd name="connsiteY108" fmla="*/ 6857999 h 6857999"/>
              <a:gd name="connsiteX109" fmla="*/ 3740859 w 11334364"/>
              <a:gd name="connsiteY109" fmla="*/ 6857999 h 6857999"/>
              <a:gd name="connsiteX110" fmla="*/ 3729387 w 11334364"/>
              <a:gd name="connsiteY110" fmla="*/ 6857999 h 6857999"/>
              <a:gd name="connsiteX111" fmla="*/ 3693805 w 11334364"/>
              <a:gd name="connsiteY111" fmla="*/ 6857999 h 6857999"/>
              <a:gd name="connsiteX112" fmla="*/ 3682333 w 11334364"/>
              <a:gd name="connsiteY112" fmla="*/ 6857999 h 6857999"/>
              <a:gd name="connsiteX113" fmla="*/ 3463236 w 11334364"/>
              <a:gd name="connsiteY113" fmla="*/ 6857999 h 6857999"/>
              <a:gd name="connsiteX114" fmla="*/ 3451764 w 11334364"/>
              <a:gd name="connsiteY114" fmla="*/ 6857999 h 6857999"/>
              <a:gd name="connsiteX115" fmla="*/ 3416182 w 11334364"/>
              <a:gd name="connsiteY115" fmla="*/ 6857999 h 6857999"/>
              <a:gd name="connsiteX116" fmla="*/ 3404710 w 11334364"/>
              <a:gd name="connsiteY116" fmla="*/ 6857999 h 6857999"/>
              <a:gd name="connsiteX117" fmla="*/ 3367798 w 11334364"/>
              <a:gd name="connsiteY117" fmla="*/ 6857999 h 6857999"/>
              <a:gd name="connsiteX118" fmla="*/ 3356326 w 11334364"/>
              <a:gd name="connsiteY118" fmla="*/ 6857999 h 6857999"/>
              <a:gd name="connsiteX119" fmla="*/ 3344744 w 11334364"/>
              <a:gd name="connsiteY119" fmla="*/ 6857999 h 6857999"/>
              <a:gd name="connsiteX120" fmla="*/ 3333272 w 11334364"/>
              <a:gd name="connsiteY120" fmla="*/ 6857999 h 6857999"/>
              <a:gd name="connsiteX121" fmla="*/ 3296360 w 11334364"/>
              <a:gd name="connsiteY121" fmla="*/ 6857999 h 6857999"/>
              <a:gd name="connsiteX122" fmla="*/ 3284888 w 11334364"/>
              <a:gd name="connsiteY122" fmla="*/ 6857999 h 6857999"/>
              <a:gd name="connsiteX123" fmla="*/ 3249306 w 11334364"/>
              <a:gd name="connsiteY123" fmla="*/ 6857999 h 6857999"/>
              <a:gd name="connsiteX124" fmla="*/ 3237834 w 11334364"/>
              <a:gd name="connsiteY124" fmla="*/ 6857999 h 6857999"/>
              <a:gd name="connsiteX125" fmla="*/ 3236223 w 11334364"/>
              <a:gd name="connsiteY125" fmla="*/ 6857999 h 6857999"/>
              <a:gd name="connsiteX126" fmla="*/ 3224751 w 11334364"/>
              <a:gd name="connsiteY126" fmla="*/ 6857999 h 6857999"/>
              <a:gd name="connsiteX127" fmla="*/ 3164785 w 11334364"/>
              <a:gd name="connsiteY127" fmla="*/ 6857999 h 6857999"/>
              <a:gd name="connsiteX128" fmla="*/ 3153313 w 11334364"/>
              <a:gd name="connsiteY128" fmla="*/ 6857999 h 6857999"/>
              <a:gd name="connsiteX129" fmla="*/ 3117731 w 11334364"/>
              <a:gd name="connsiteY129" fmla="*/ 6857999 h 6857999"/>
              <a:gd name="connsiteX130" fmla="*/ 3106259 w 11334364"/>
              <a:gd name="connsiteY130" fmla="*/ 6857999 h 6857999"/>
              <a:gd name="connsiteX131" fmla="*/ 3069347 w 11334364"/>
              <a:gd name="connsiteY131" fmla="*/ 6857999 h 6857999"/>
              <a:gd name="connsiteX132" fmla="*/ 3057875 w 11334364"/>
              <a:gd name="connsiteY132" fmla="*/ 6857999 h 6857999"/>
              <a:gd name="connsiteX133" fmla="*/ 2791724 w 11334364"/>
              <a:gd name="connsiteY133" fmla="*/ 6857999 h 6857999"/>
              <a:gd name="connsiteX134" fmla="*/ 2780252 w 11334364"/>
              <a:gd name="connsiteY134" fmla="*/ 6857999 h 6857999"/>
              <a:gd name="connsiteX135" fmla="*/ 2720286 w 11334364"/>
              <a:gd name="connsiteY135" fmla="*/ 6857999 h 6857999"/>
              <a:gd name="connsiteX136" fmla="*/ 2708814 w 11334364"/>
              <a:gd name="connsiteY136" fmla="*/ 6857999 h 6857999"/>
              <a:gd name="connsiteX137" fmla="*/ 2673232 w 11334364"/>
              <a:gd name="connsiteY137" fmla="*/ 6857999 h 6857999"/>
              <a:gd name="connsiteX138" fmla="*/ 2661760 w 11334364"/>
              <a:gd name="connsiteY138" fmla="*/ 6857999 h 6857999"/>
              <a:gd name="connsiteX139" fmla="*/ 2624848 w 11334364"/>
              <a:gd name="connsiteY139" fmla="*/ 6857999 h 6857999"/>
              <a:gd name="connsiteX140" fmla="*/ 2613376 w 11334364"/>
              <a:gd name="connsiteY140" fmla="*/ 6857999 h 6857999"/>
              <a:gd name="connsiteX141" fmla="*/ 2493273 w 11334364"/>
              <a:gd name="connsiteY141" fmla="*/ 6857999 h 6857999"/>
              <a:gd name="connsiteX142" fmla="*/ 2481801 w 11334364"/>
              <a:gd name="connsiteY142" fmla="*/ 6857999 h 6857999"/>
              <a:gd name="connsiteX143" fmla="*/ 2435035 w 11334364"/>
              <a:gd name="connsiteY143" fmla="*/ 6857999 h 6857999"/>
              <a:gd name="connsiteX144" fmla="*/ 2048774 w 11334364"/>
              <a:gd name="connsiteY144" fmla="*/ 6857999 h 6857999"/>
              <a:gd name="connsiteX145" fmla="*/ 2037302 w 11334364"/>
              <a:gd name="connsiteY145" fmla="*/ 6857999 h 6857999"/>
              <a:gd name="connsiteX146" fmla="*/ 1990536 w 11334364"/>
              <a:gd name="connsiteY146" fmla="*/ 6857999 h 6857999"/>
              <a:gd name="connsiteX147" fmla="*/ 1858961 w 11334364"/>
              <a:gd name="connsiteY147" fmla="*/ 6857999 h 6857999"/>
              <a:gd name="connsiteX148" fmla="*/ 1763523 w 11334364"/>
              <a:gd name="connsiteY148" fmla="*/ 6857999 h 6857999"/>
              <a:gd name="connsiteX149" fmla="*/ 1692085 w 11334364"/>
              <a:gd name="connsiteY149" fmla="*/ 6857999 h 6857999"/>
              <a:gd name="connsiteX150" fmla="*/ 1414462 w 11334364"/>
              <a:gd name="connsiteY150" fmla="*/ 6857999 h 6857999"/>
              <a:gd name="connsiteX151" fmla="*/ 1319024 w 11334364"/>
              <a:gd name="connsiteY151" fmla="*/ 6857999 h 6857999"/>
              <a:gd name="connsiteX152" fmla="*/ 1247586 w 11334364"/>
              <a:gd name="connsiteY152" fmla="*/ 6857999 h 6857999"/>
              <a:gd name="connsiteX153" fmla="*/ 1187449 w 11334364"/>
              <a:gd name="connsiteY153" fmla="*/ 6857999 h 6857999"/>
              <a:gd name="connsiteX154" fmla="*/ 1116011 w 11334364"/>
              <a:gd name="connsiteY154" fmla="*/ 6857999 h 6857999"/>
              <a:gd name="connsiteX155" fmla="*/ 1020573 w 11334364"/>
              <a:gd name="connsiteY155" fmla="*/ 6857999 h 6857999"/>
              <a:gd name="connsiteX156" fmla="*/ 742950 w 11334364"/>
              <a:gd name="connsiteY156" fmla="*/ 6857999 h 6857999"/>
              <a:gd name="connsiteX157" fmla="*/ 671512 w 11334364"/>
              <a:gd name="connsiteY157" fmla="*/ 6857999 h 6857999"/>
              <a:gd name="connsiteX158" fmla="*/ 576074 w 11334364"/>
              <a:gd name="connsiteY158" fmla="*/ 6857999 h 6857999"/>
              <a:gd name="connsiteX159" fmla="*/ 444499 w 11334364"/>
              <a:gd name="connsiteY159" fmla="*/ 6857999 h 6857999"/>
              <a:gd name="connsiteX160" fmla="*/ 0 w 11334364"/>
              <a:gd name="connsiteY160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11334364" h="6857999">
                <a:moveTo>
                  <a:pt x="0" y="0"/>
                </a:moveTo>
                <a:lnTo>
                  <a:pt x="444499" y="0"/>
                </a:lnTo>
                <a:lnTo>
                  <a:pt x="576074" y="0"/>
                </a:lnTo>
                <a:lnTo>
                  <a:pt x="671512" y="0"/>
                </a:lnTo>
                <a:lnTo>
                  <a:pt x="742950" y="0"/>
                </a:lnTo>
                <a:lnTo>
                  <a:pt x="1020573" y="0"/>
                </a:lnTo>
                <a:lnTo>
                  <a:pt x="1116011" y="0"/>
                </a:lnTo>
                <a:lnTo>
                  <a:pt x="1187449" y="0"/>
                </a:lnTo>
                <a:lnTo>
                  <a:pt x="1247586" y="0"/>
                </a:lnTo>
                <a:lnTo>
                  <a:pt x="1319024" y="0"/>
                </a:lnTo>
                <a:lnTo>
                  <a:pt x="1414462" y="0"/>
                </a:lnTo>
                <a:lnTo>
                  <a:pt x="1692085" y="0"/>
                </a:lnTo>
                <a:lnTo>
                  <a:pt x="1763523" y="0"/>
                </a:lnTo>
                <a:lnTo>
                  <a:pt x="1858961" y="0"/>
                </a:lnTo>
                <a:lnTo>
                  <a:pt x="1990536" y="0"/>
                </a:lnTo>
                <a:lnTo>
                  <a:pt x="2037302" y="0"/>
                </a:lnTo>
                <a:lnTo>
                  <a:pt x="2042563" y="0"/>
                </a:lnTo>
                <a:lnTo>
                  <a:pt x="2048774" y="0"/>
                </a:lnTo>
                <a:lnTo>
                  <a:pt x="2435035" y="0"/>
                </a:lnTo>
                <a:lnTo>
                  <a:pt x="2481801" y="0"/>
                </a:lnTo>
                <a:lnTo>
                  <a:pt x="2487062" y="0"/>
                </a:lnTo>
                <a:lnTo>
                  <a:pt x="2493273" y="0"/>
                </a:lnTo>
                <a:lnTo>
                  <a:pt x="2613376" y="0"/>
                </a:lnTo>
                <a:lnTo>
                  <a:pt x="2618637" y="0"/>
                </a:lnTo>
                <a:lnTo>
                  <a:pt x="2624848" y="0"/>
                </a:lnTo>
                <a:lnTo>
                  <a:pt x="2708814" y="0"/>
                </a:lnTo>
                <a:lnTo>
                  <a:pt x="2714075" y="0"/>
                </a:lnTo>
                <a:lnTo>
                  <a:pt x="2720286" y="0"/>
                </a:lnTo>
                <a:lnTo>
                  <a:pt x="2780252" y="0"/>
                </a:lnTo>
                <a:lnTo>
                  <a:pt x="2785513" y="0"/>
                </a:lnTo>
                <a:lnTo>
                  <a:pt x="2791724" y="0"/>
                </a:lnTo>
                <a:lnTo>
                  <a:pt x="3057875" y="0"/>
                </a:lnTo>
                <a:lnTo>
                  <a:pt x="3063136" y="0"/>
                </a:lnTo>
                <a:lnTo>
                  <a:pt x="3069347" y="0"/>
                </a:lnTo>
                <a:lnTo>
                  <a:pt x="3153313" y="0"/>
                </a:lnTo>
                <a:lnTo>
                  <a:pt x="3158574" y="0"/>
                </a:lnTo>
                <a:lnTo>
                  <a:pt x="3164785" y="0"/>
                </a:lnTo>
                <a:lnTo>
                  <a:pt x="3224751" y="0"/>
                </a:lnTo>
                <a:lnTo>
                  <a:pt x="3230012" y="0"/>
                </a:lnTo>
                <a:lnTo>
                  <a:pt x="3236223" y="0"/>
                </a:lnTo>
                <a:lnTo>
                  <a:pt x="3284888" y="0"/>
                </a:lnTo>
                <a:lnTo>
                  <a:pt x="3290149" y="0"/>
                </a:lnTo>
                <a:lnTo>
                  <a:pt x="3296360" y="0"/>
                </a:lnTo>
                <a:lnTo>
                  <a:pt x="3356326" y="0"/>
                </a:lnTo>
                <a:lnTo>
                  <a:pt x="3361587" y="0"/>
                </a:lnTo>
                <a:lnTo>
                  <a:pt x="3367798" y="0"/>
                </a:lnTo>
                <a:lnTo>
                  <a:pt x="3451764" y="0"/>
                </a:lnTo>
                <a:lnTo>
                  <a:pt x="3457025" y="0"/>
                </a:lnTo>
                <a:lnTo>
                  <a:pt x="3463236" y="0"/>
                </a:lnTo>
                <a:lnTo>
                  <a:pt x="3729387" y="0"/>
                </a:lnTo>
                <a:lnTo>
                  <a:pt x="3734648" y="0"/>
                </a:lnTo>
                <a:lnTo>
                  <a:pt x="3740859" y="0"/>
                </a:lnTo>
                <a:lnTo>
                  <a:pt x="3800825" y="0"/>
                </a:lnTo>
                <a:lnTo>
                  <a:pt x="3806086" y="0"/>
                </a:lnTo>
                <a:lnTo>
                  <a:pt x="3812297" y="0"/>
                </a:lnTo>
                <a:lnTo>
                  <a:pt x="3896263" y="0"/>
                </a:lnTo>
                <a:lnTo>
                  <a:pt x="3901524" y="0"/>
                </a:lnTo>
                <a:lnTo>
                  <a:pt x="3907735" y="0"/>
                </a:lnTo>
                <a:lnTo>
                  <a:pt x="4027838" y="0"/>
                </a:lnTo>
                <a:lnTo>
                  <a:pt x="4033099" y="0"/>
                </a:lnTo>
                <a:lnTo>
                  <a:pt x="4039310" y="0"/>
                </a:lnTo>
                <a:lnTo>
                  <a:pt x="4472337" y="0"/>
                </a:lnTo>
                <a:lnTo>
                  <a:pt x="4477598" y="0"/>
                </a:lnTo>
                <a:lnTo>
                  <a:pt x="4483809" y="0"/>
                </a:lnTo>
                <a:lnTo>
                  <a:pt x="4483809" y="6212"/>
                </a:lnTo>
                <a:lnTo>
                  <a:pt x="11334364" y="6857999"/>
                </a:lnTo>
                <a:lnTo>
                  <a:pt x="10889865" y="6857999"/>
                </a:lnTo>
                <a:lnTo>
                  <a:pt x="10758290" y="6857999"/>
                </a:lnTo>
                <a:lnTo>
                  <a:pt x="10662852" y="6857999"/>
                </a:lnTo>
                <a:lnTo>
                  <a:pt x="10591414" y="6857999"/>
                </a:lnTo>
                <a:lnTo>
                  <a:pt x="10313791" y="6857999"/>
                </a:lnTo>
                <a:lnTo>
                  <a:pt x="10218353" y="6857999"/>
                </a:lnTo>
                <a:lnTo>
                  <a:pt x="10146915" y="6857999"/>
                </a:lnTo>
                <a:lnTo>
                  <a:pt x="10086778" y="6857999"/>
                </a:lnTo>
                <a:lnTo>
                  <a:pt x="10015340" y="6857999"/>
                </a:lnTo>
                <a:lnTo>
                  <a:pt x="9919902" y="6857999"/>
                </a:lnTo>
                <a:lnTo>
                  <a:pt x="9642279" y="6857999"/>
                </a:lnTo>
                <a:lnTo>
                  <a:pt x="9570841" y="6857999"/>
                </a:lnTo>
                <a:lnTo>
                  <a:pt x="9475403" y="6857999"/>
                </a:lnTo>
                <a:lnTo>
                  <a:pt x="9343828" y="6857999"/>
                </a:lnTo>
                <a:lnTo>
                  <a:pt x="8899329" y="6857999"/>
                </a:lnTo>
                <a:lnTo>
                  <a:pt x="5108267" y="6857999"/>
                </a:lnTo>
                <a:lnTo>
                  <a:pt x="5096795" y="6857999"/>
                </a:lnTo>
                <a:lnTo>
                  <a:pt x="4663768" y="6857999"/>
                </a:lnTo>
                <a:lnTo>
                  <a:pt x="4652296" y="6857999"/>
                </a:lnTo>
                <a:lnTo>
                  <a:pt x="4532193" y="6857999"/>
                </a:lnTo>
                <a:lnTo>
                  <a:pt x="4520721" y="6857999"/>
                </a:lnTo>
                <a:lnTo>
                  <a:pt x="4483809" y="6857999"/>
                </a:lnTo>
                <a:lnTo>
                  <a:pt x="4472337" y="6857999"/>
                </a:lnTo>
                <a:lnTo>
                  <a:pt x="4436755" y="6857999"/>
                </a:lnTo>
                <a:lnTo>
                  <a:pt x="4425283" y="6857999"/>
                </a:lnTo>
                <a:lnTo>
                  <a:pt x="4365317" y="6857999"/>
                </a:lnTo>
                <a:lnTo>
                  <a:pt x="4353845" y="6857999"/>
                </a:lnTo>
                <a:lnTo>
                  <a:pt x="4087694" y="6857999"/>
                </a:lnTo>
                <a:lnTo>
                  <a:pt x="4076222" y="6857999"/>
                </a:lnTo>
                <a:lnTo>
                  <a:pt x="4039310" y="6857999"/>
                </a:lnTo>
                <a:lnTo>
                  <a:pt x="4027838" y="6857999"/>
                </a:lnTo>
                <a:lnTo>
                  <a:pt x="3992256" y="6857999"/>
                </a:lnTo>
                <a:lnTo>
                  <a:pt x="3980784" y="6857999"/>
                </a:lnTo>
                <a:lnTo>
                  <a:pt x="3920818" y="6857999"/>
                </a:lnTo>
                <a:lnTo>
                  <a:pt x="3909346" y="6857999"/>
                </a:lnTo>
                <a:lnTo>
                  <a:pt x="3907735" y="6857999"/>
                </a:lnTo>
                <a:lnTo>
                  <a:pt x="3896263" y="6857999"/>
                </a:lnTo>
                <a:lnTo>
                  <a:pt x="3860681" y="6857999"/>
                </a:lnTo>
                <a:lnTo>
                  <a:pt x="3849209" y="6857999"/>
                </a:lnTo>
                <a:lnTo>
                  <a:pt x="3812297" y="6857999"/>
                </a:lnTo>
                <a:lnTo>
                  <a:pt x="3800825" y="6857999"/>
                </a:lnTo>
                <a:lnTo>
                  <a:pt x="3789243" y="6857999"/>
                </a:lnTo>
                <a:lnTo>
                  <a:pt x="3777771" y="6857999"/>
                </a:lnTo>
                <a:lnTo>
                  <a:pt x="3740859" y="6857999"/>
                </a:lnTo>
                <a:lnTo>
                  <a:pt x="3729387" y="6857999"/>
                </a:lnTo>
                <a:lnTo>
                  <a:pt x="3693805" y="6857999"/>
                </a:lnTo>
                <a:lnTo>
                  <a:pt x="3682333" y="6857999"/>
                </a:lnTo>
                <a:lnTo>
                  <a:pt x="3463236" y="6857999"/>
                </a:lnTo>
                <a:lnTo>
                  <a:pt x="3451764" y="6857999"/>
                </a:lnTo>
                <a:lnTo>
                  <a:pt x="3416182" y="6857999"/>
                </a:lnTo>
                <a:lnTo>
                  <a:pt x="3404710" y="6857999"/>
                </a:lnTo>
                <a:lnTo>
                  <a:pt x="3367798" y="6857999"/>
                </a:lnTo>
                <a:lnTo>
                  <a:pt x="3356326" y="6857999"/>
                </a:lnTo>
                <a:lnTo>
                  <a:pt x="3344744" y="6857999"/>
                </a:lnTo>
                <a:lnTo>
                  <a:pt x="3333272" y="6857999"/>
                </a:lnTo>
                <a:lnTo>
                  <a:pt x="3296360" y="6857999"/>
                </a:lnTo>
                <a:lnTo>
                  <a:pt x="3284888" y="6857999"/>
                </a:lnTo>
                <a:lnTo>
                  <a:pt x="3249306" y="6857999"/>
                </a:lnTo>
                <a:lnTo>
                  <a:pt x="3237834" y="6857999"/>
                </a:lnTo>
                <a:lnTo>
                  <a:pt x="3236223" y="6857999"/>
                </a:lnTo>
                <a:lnTo>
                  <a:pt x="3224751" y="6857999"/>
                </a:lnTo>
                <a:lnTo>
                  <a:pt x="3164785" y="6857999"/>
                </a:lnTo>
                <a:lnTo>
                  <a:pt x="3153313" y="6857999"/>
                </a:lnTo>
                <a:lnTo>
                  <a:pt x="3117731" y="6857999"/>
                </a:lnTo>
                <a:lnTo>
                  <a:pt x="3106259" y="6857999"/>
                </a:lnTo>
                <a:lnTo>
                  <a:pt x="3069347" y="6857999"/>
                </a:lnTo>
                <a:lnTo>
                  <a:pt x="3057875" y="6857999"/>
                </a:lnTo>
                <a:lnTo>
                  <a:pt x="2791724" y="6857999"/>
                </a:lnTo>
                <a:lnTo>
                  <a:pt x="2780252" y="6857999"/>
                </a:lnTo>
                <a:lnTo>
                  <a:pt x="2720286" y="6857999"/>
                </a:lnTo>
                <a:lnTo>
                  <a:pt x="2708814" y="6857999"/>
                </a:lnTo>
                <a:lnTo>
                  <a:pt x="2673232" y="6857999"/>
                </a:lnTo>
                <a:lnTo>
                  <a:pt x="2661760" y="6857999"/>
                </a:lnTo>
                <a:lnTo>
                  <a:pt x="2624848" y="6857999"/>
                </a:lnTo>
                <a:lnTo>
                  <a:pt x="2613376" y="6857999"/>
                </a:lnTo>
                <a:lnTo>
                  <a:pt x="2493273" y="6857999"/>
                </a:lnTo>
                <a:lnTo>
                  <a:pt x="2481801" y="6857999"/>
                </a:lnTo>
                <a:lnTo>
                  <a:pt x="2435035" y="6857999"/>
                </a:lnTo>
                <a:lnTo>
                  <a:pt x="2048774" y="6857999"/>
                </a:lnTo>
                <a:lnTo>
                  <a:pt x="2037302" y="6857999"/>
                </a:lnTo>
                <a:lnTo>
                  <a:pt x="1990536" y="6857999"/>
                </a:lnTo>
                <a:lnTo>
                  <a:pt x="1858961" y="6857999"/>
                </a:lnTo>
                <a:lnTo>
                  <a:pt x="1763523" y="6857999"/>
                </a:lnTo>
                <a:lnTo>
                  <a:pt x="1692085" y="6857999"/>
                </a:lnTo>
                <a:lnTo>
                  <a:pt x="1414462" y="6857999"/>
                </a:lnTo>
                <a:lnTo>
                  <a:pt x="1319024" y="6857999"/>
                </a:lnTo>
                <a:lnTo>
                  <a:pt x="1247586" y="6857999"/>
                </a:lnTo>
                <a:lnTo>
                  <a:pt x="1187449" y="6857999"/>
                </a:lnTo>
                <a:lnTo>
                  <a:pt x="1116011" y="6857999"/>
                </a:lnTo>
                <a:lnTo>
                  <a:pt x="1020573" y="6857999"/>
                </a:lnTo>
                <a:lnTo>
                  <a:pt x="742950" y="6857999"/>
                </a:lnTo>
                <a:lnTo>
                  <a:pt x="671512" y="6857999"/>
                </a:lnTo>
                <a:lnTo>
                  <a:pt x="576074" y="6857999"/>
                </a:lnTo>
                <a:lnTo>
                  <a:pt x="4444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874D454-294A-394B-AEA9-F1B8D74BFC9C}"/>
              </a:ext>
            </a:extLst>
          </p:cNvPr>
          <p:cNvSpPr/>
          <p:nvPr userDrawn="1"/>
        </p:nvSpPr>
        <p:spPr>
          <a:xfrm rot="10800000" flipH="1">
            <a:off x="4479137" y="-10780"/>
            <a:ext cx="3032124" cy="1519441"/>
          </a:xfrm>
          <a:custGeom>
            <a:avLst/>
            <a:gdLst>
              <a:gd name="connsiteX0" fmla="*/ 0 w 3032124"/>
              <a:gd name="connsiteY0" fmla="*/ 1519441 h 1519441"/>
              <a:gd name="connsiteX1" fmla="*/ 2456050 w 3032124"/>
              <a:gd name="connsiteY1" fmla="*/ 1519441 h 1519441"/>
              <a:gd name="connsiteX2" fmla="*/ 3032124 w 3032124"/>
              <a:gd name="connsiteY2" fmla="*/ 1519441 h 1519441"/>
              <a:gd name="connsiteX3" fmla="*/ 1512957 w 3032124"/>
              <a:gd name="connsiteY3" fmla="*/ 0 h 1519441"/>
              <a:gd name="connsiteX4" fmla="*/ 0 w 3032124"/>
              <a:gd name="connsiteY4" fmla="*/ 1513229 h 1519441"/>
              <a:gd name="connsiteX5" fmla="*/ 0 w 3032124"/>
              <a:gd name="connsiteY5" fmla="*/ 1519441 h 151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2124" h="1519441">
                <a:moveTo>
                  <a:pt x="0" y="1519441"/>
                </a:moveTo>
                <a:lnTo>
                  <a:pt x="2456050" y="1519441"/>
                </a:lnTo>
                <a:lnTo>
                  <a:pt x="3032124" y="1519441"/>
                </a:lnTo>
                <a:lnTo>
                  <a:pt x="1512957" y="0"/>
                </a:lnTo>
                <a:lnTo>
                  <a:pt x="0" y="1513229"/>
                </a:lnTo>
                <a:lnTo>
                  <a:pt x="0" y="1519441"/>
                </a:lnTo>
                <a:close/>
              </a:path>
            </a:pathLst>
          </a:custGeom>
          <a:gradFill>
            <a:gsLst>
              <a:gs pos="100000">
                <a:srgbClr val="00FFFF"/>
              </a:gs>
              <a:gs pos="44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F6B58-4984-4C3A-A106-EA6C4686C9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759655"/>
            <a:ext cx="8729004" cy="5401994"/>
          </a:xfrm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None/>
              <a:defRPr sz="1200"/>
            </a:lvl1pPr>
            <a:lvl2pPr marL="12700" indent="0">
              <a:spcBef>
                <a:spcPts val="600"/>
              </a:spcBef>
              <a:spcAft>
                <a:spcPts val="1200"/>
              </a:spcAft>
              <a:buNone/>
              <a:tabLst/>
              <a:defRPr sz="2400" b="1">
                <a:solidFill>
                  <a:schemeClr val="accent1"/>
                </a:solidFill>
              </a:defRPr>
            </a:lvl2pPr>
            <a:lvl3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marL="228531" lvl="0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6506584-A50B-3F44-8CBF-B53A42B16BE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924234" y="6880685"/>
            <a:ext cx="1264591" cy="457200"/>
          </a:xfrm>
        </p:spPr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089552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DAD104CB-B321-3A42-B080-81EA785DB5F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749040" y="1435588"/>
            <a:ext cx="5487812" cy="4473526"/>
          </a:xfrm>
        </p:spPr>
        <p:txBody>
          <a:bodyPr/>
          <a:lstStyle>
            <a:lvl1pPr algn="ctr">
              <a:buNone/>
              <a:defRPr sz="1400"/>
            </a:lvl1pPr>
          </a:lstStyle>
          <a:p>
            <a:r>
              <a:rPr lang="en-US"/>
              <a:t>Product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5A9FD5-B8E6-0442-8B05-6ADB653B59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081" y="1726809"/>
            <a:ext cx="2961368" cy="1575581"/>
          </a:xfrm>
        </p:spPr>
        <p:txBody>
          <a:bodyPr/>
          <a:lstStyle>
            <a:lvl1pPr marL="571500" indent="0">
              <a:spcBef>
                <a:spcPts val="1200"/>
              </a:spcBef>
              <a:spcAft>
                <a:spcPts val="600"/>
              </a:spcAft>
              <a:buNone/>
              <a:tabLst/>
              <a:defRPr sz="1800" b="1"/>
            </a:lvl1pPr>
            <a:lvl2pPr marL="12700" indent="0">
              <a:spcBef>
                <a:spcPts val="1800"/>
              </a:spcBef>
              <a:buNone/>
              <a:tabLst/>
              <a:defRPr sz="1600">
                <a:solidFill>
                  <a:schemeClr val="bg2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75BDCF85-48A0-F14B-BF89-1F1554F6A4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081" y="3954737"/>
            <a:ext cx="2961368" cy="1575581"/>
          </a:xfrm>
        </p:spPr>
        <p:txBody>
          <a:bodyPr/>
          <a:lstStyle>
            <a:lvl1pPr marL="571500" indent="0">
              <a:spcBef>
                <a:spcPts val="1200"/>
              </a:spcBef>
              <a:spcAft>
                <a:spcPts val="600"/>
              </a:spcAft>
              <a:buNone/>
              <a:tabLst/>
              <a:defRPr sz="1800" b="1"/>
            </a:lvl1pPr>
            <a:lvl2pPr marL="12700" indent="0">
              <a:spcBef>
                <a:spcPts val="1800"/>
              </a:spcBef>
              <a:buNone/>
              <a:tabLst/>
              <a:defRPr sz="1600">
                <a:solidFill>
                  <a:schemeClr val="bg2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911B4BF-EEC3-9C44-99AF-C9E02346019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" y="1755629"/>
            <a:ext cx="422275" cy="420688"/>
          </a:xfrm>
        </p:spPr>
        <p:txBody>
          <a:bodyPr/>
          <a:lstStyle>
            <a:lvl1pPr algn="ctr">
              <a:buNone/>
              <a:defRPr sz="14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2D172571-9342-7241-8026-441A6039C97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3955737"/>
            <a:ext cx="422275" cy="420688"/>
          </a:xfrm>
        </p:spPr>
        <p:txBody>
          <a:bodyPr/>
          <a:lstStyle>
            <a:lvl1pPr algn="ctr">
              <a:buNone/>
              <a:defRPr sz="14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C2D07FB7-6AB7-874D-94E3-A5C2740C944E}"/>
              </a:ext>
            </a:extLst>
          </p:cNvPr>
          <p:cNvSpPr/>
          <p:nvPr userDrawn="1"/>
        </p:nvSpPr>
        <p:spPr>
          <a:xfrm flipH="1">
            <a:off x="7705725" y="2374900"/>
            <a:ext cx="4483100" cy="44831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icture Placeholder 7">
            <a:extLst>
              <a:ext uri="{FF2B5EF4-FFF2-40B4-BE49-F238E27FC236}">
                <a16:creationId xmlns:a16="http://schemas.microsoft.com/office/drawing/2014/main" id="{861B25BB-56E1-7841-A3D9-3494C5E35B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693933" y="5163526"/>
            <a:ext cx="422275" cy="420688"/>
          </a:xfrm>
        </p:spPr>
        <p:txBody>
          <a:bodyPr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B9558310-3B7A-F04F-AC7B-C63043E26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86591" y="5148775"/>
            <a:ext cx="1445153" cy="457200"/>
          </a:xfrm>
        </p:spPr>
        <p:txBody>
          <a:bodyPr/>
          <a:lstStyle>
            <a:lvl1pPr marL="1270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tabLst/>
              <a:defRPr sz="1400" b="1">
                <a:solidFill>
                  <a:schemeClr val="bg1"/>
                </a:solidFill>
              </a:defRPr>
            </a:lvl1pPr>
            <a:lvl2pPr marL="12700" indent="0">
              <a:spcBef>
                <a:spcPts val="1800"/>
              </a:spcBef>
              <a:buNone/>
              <a:tabLst/>
              <a:defRPr sz="1600">
                <a:solidFill>
                  <a:schemeClr val="bg2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</a:t>
            </a:r>
            <a:br>
              <a:rPr lang="en-US"/>
            </a:br>
            <a:r>
              <a:rPr lang="en-US"/>
              <a:t>edit text</a:t>
            </a:r>
          </a:p>
        </p:txBody>
      </p:sp>
      <p:sp>
        <p:nvSpPr>
          <p:cNvPr id="39" name="Picture Placeholder 7">
            <a:extLst>
              <a:ext uri="{FF2B5EF4-FFF2-40B4-BE49-F238E27FC236}">
                <a16:creationId xmlns:a16="http://schemas.microsoft.com/office/drawing/2014/main" id="{A452CE63-8C07-6F41-A904-D1A8373DE27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693933" y="5909114"/>
            <a:ext cx="422275" cy="420688"/>
          </a:xfrm>
        </p:spPr>
        <p:txBody>
          <a:bodyPr anchor="ctr" anchorCtr="0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7871621-B6D1-754A-9778-215AB9EA6EA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Arial" panose="020B0604020202020204"/>
              <a:ea typeface="+mn-ea"/>
            </a:endParaRP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56011341-D0B1-F14E-94BE-5FC8D54F0B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286591" y="5883561"/>
            <a:ext cx="1445153" cy="457200"/>
          </a:xfrm>
        </p:spPr>
        <p:txBody>
          <a:bodyPr/>
          <a:lstStyle>
            <a:lvl1pPr marL="1270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tabLst/>
              <a:defRPr sz="1400" b="1">
                <a:solidFill>
                  <a:schemeClr val="bg1"/>
                </a:solidFill>
              </a:defRPr>
            </a:lvl1pPr>
            <a:lvl2pPr marL="12700" indent="0">
              <a:spcBef>
                <a:spcPts val="1800"/>
              </a:spcBef>
              <a:buNone/>
              <a:tabLst/>
              <a:defRPr sz="1600">
                <a:solidFill>
                  <a:schemeClr val="bg2"/>
                </a:solidFill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</a:t>
            </a:r>
            <a:br>
              <a:rPr lang="en-US"/>
            </a:br>
            <a:r>
              <a:rPr lang="en-US"/>
              <a:t>edit text</a:t>
            </a:r>
          </a:p>
        </p:txBody>
      </p:sp>
    </p:spTree>
    <p:extLst>
      <p:ext uri="{BB962C8B-B14F-4D97-AF65-F5344CB8AC3E}">
        <p14:creationId xmlns:p14="http://schemas.microsoft.com/office/powerpoint/2010/main" val="37790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B4732BA1-D112-A54A-BE4B-044AA54AC52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7081" y="553815"/>
            <a:ext cx="1122951" cy="1285433"/>
          </a:xfrm>
          <a:noFill/>
        </p:spPr>
        <p:txBody>
          <a:bodyPr/>
          <a:lstStyle>
            <a:lvl1pPr algn="ctr">
              <a:buNone/>
              <a:defRPr sz="14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FD90E-4E7B-0E42-A550-FAFDBAF291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64737" y="2820832"/>
            <a:ext cx="2264421" cy="1285433"/>
          </a:xfrm>
        </p:spPr>
        <p:txBody>
          <a:bodyPr/>
          <a:lstStyle>
            <a:lvl1pPr marL="12700" indent="-12700">
              <a:buNone/>
              <a:tabLst/>
              <a:defRPr sz="1400" b="0"/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4560" y="457200"/>
            <a:ext cx="6470830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80D64346-DA50-D34F-9DC8-133F5895B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0704" y="2820832"/>
            <a:ext cx="2264421" cy="1285433"/>
          </a:xfrm>
        </p:spPr>
        <p:txBody>
          <a:bodyPr/>
          <a:lstStyle>
            <a:lvl1pPr marL="12700" indent="-12700">
              <a:buNone/>
              <a:tabLst/>
              <a:defRPr sz="1400" b="0"/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2276F09E-A325-8C47-BCF4-3A2EEB19A9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8677" y="2820832"/>
            <a:ext cx="2840044" cy="1285433"/>
          </a:xfrm>
        </p:spPr>
        <p:txBody>
          <a:bodyPr/>
          <a:lstStyle>
            <a:lvl1pPr marL="12700" indent="-12700">
              <a:buNone/>
              <a:tabLst/>
              <a:defRPr sz="1400" b="0"/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68F407F3-068A-B945-AB91-3E0D6FC3CB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4737" y="4383498"/>
            <a:ext cx="2264421" cy="1285433"/>
          </a:xfrm>
        </p:spPr>
        <p:txBody>
          <a:bodyPr/>
          <a:lstStyle>
            <a:lvl1pPr marL="12700" indent="-12700">
              <a:buNone/>
              <a:tabLst/>
              <a:defRPr sz="1400" b="0"/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ACF7A4A8-296F-5743-B900-707FB7F4A6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0704" y="4383498"/>
            <a:ext cx="2264421" cy="1285433"/>
          </a:xfrm>
        </p:spPr>
        <p:txBody>
          <a:bodyPr/>
          <a:lstStyle>
            <a:lvl1pPr marL="12700" indent="-12700">
              <a:buNone/>
              <a:tabLst/>
              <a:defRPr sz="1400" b="0"/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4" name="AutoShape 2">
            <a:extLst>
              <a:ext uri="{FF2B5EF4-FFF2-40B4-BE49-F238E27FC236}">
                <a16:creationId xmlns:a16="http://schemas.microsoft.com/office/drawing/2014/main" id="{34E7C540-19B0-E349-A7A7-19C37A63975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5AE38C-FC52-C34B-AC0B-8B342A31CFA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2628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2F34E76-838C-AE49-A33A-954E85EA0660}"/>
              </a:ext>
            </a:extLst>
          </p:cNvPr>
          <p:cNvCxnSpPr>
            <a:cxnSpLocks/>
          </p:cNvCxnSpPr>
          <p:nvPr userDrawn="1"/>
        </p:nvCxnSpPr>
        <p:spPr>
          <a:xfrm>
            <a:off x="459778" y="1461861"/>
            <a:ext cx="11223211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F6796FC-F100-1F43-BD81-C743821F8D88}"/>
              </a:ext>
            </a:extLst>
          </p:cNvPr>
          <p:cNvCxnSpPr>
            <a:cxnSpLocks/>
          </p:cNvCxnSpPr>
          <p:nvPr userDrawn="1"/>
        </p:nvCxnSpPr>
        <p:spPr>
          <a:xfrm>
            <a:off x="459778" y="3187907"/>
            <a:ext cx="11223211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3DFEA36-9FF1-6D44-B7C6-CF6BE7BB2369}"/>
              </a:ext>
            </a:extLst>
          </p:cNvPr>
          <p:cNvCxnSpPr>
            <a:cxnSpLocks/>
          </p:cNvCxnSpPr>
          <p:nvPr userDrawn="1"/>
        </p:nvCxnSpPr>
        <p:spPr>
          <a:xfrm>
            <a:off x="459778" y="2324884"/>
            <a:ext cx="11223211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FA1BE829-8206-C14E-B376-30BE0A19DD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259" y="1477791"/>
            <a:ext cx="1987842" cy="453122"/>
          </a:xfrm>
        </p:spPr>
        <p:txBody>
          <a:bodyPr/>
          <a:lstStyle>
            <a:lvl1pPr marL="12700" indent="-12700">
              <a:buNone/>
              <a:tabLst/>
              <a:defRPr sz="1800" b="1">
                <a:solidFill>
                  <a:schemeClr val="bg2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Performance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14615835-1B53-704C-8ECF-674BEEDAD0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7259" y="3202439"/>
            <a:ext cx="1987842" cy="453122"/>
          </a:xfrm>
        </p:spPr>
        <p:txBody>
          <a:bodyPr/>
          <a:lstStyle>
            <a:lvl1pPr marL="12700" indent="-12700">
              <a:buNone/>
              <a:tabLst/>
              <a:defRPr sz="1800" b="1">
                <a:solidFill>
                  <a:schemeClr val="accent5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Professional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06F2B93A-33DE-E742-8BC0-DA2350482F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259" y="2340813"/>
            <a:ext cx="1987842" cy="453122"/>
          </a:xfrm>
        </p:spPr>
        <p:txBody>
          <a:bodyPr/>
          <a:lstStyle>
            <a:lvl1pPr marL="12700" indent="-12700">
              <a:buNone/>
              <a:tabLst/>
              <a:defRPr sz="1800" b="1"/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Enterprise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EF873B28-A7CE-6346-A239-09483A36E36E}"/>
              </a:ext>
            </a:extLst>
          </p:cNvPr>
          <p:cNvSpPr/>
          <p:nvPr userDrawn="1"/>
        </p:nvSpPr>
        <p:spPr>
          <a:xfrm rot="16200000">
            <a:off x="567852" y="4429652"/>
            <a:ext cx="645751" cy="1921928"/>
          </a:xfrm>
          <a:custGeom>
            <a:avLst/>
            <a:gdLst>
              <a:gd name="connsiteX0" fmla="*/ 1506406 w 1506406"/>
              <a:gd name="connsiteY0" fmla="*/ 0 h 4263953"/>
              <a:gd name="connsiteX1" fmla="*/ 1506406 w 1506406"/>
              <a:gd name="connsiteY1" fmla="*/ 66583 h 4263953"/>
              <a:gd name="connsiteX2" fmla="*/ 1506406 w 1506406"/>
              <a:gd name="connsiteY2" fmla="*/ 163267 h 4263953"/>
              <a:gd name="connsiteX3" fmla="*/ 1506406 w 1506406"/>
              <a:gd name="connsiteY3" fmla="*/ 448163 h 4263953"/>
              <a:gd name="connsiteX4" fmla="*/ 1506406 w 1506406"/>
              <a:gd name="connsiteY4" fmla="*/ 448841 h 4263953"/>
              <a:gd name="connsiteX5" fmla="*/ 1506406 w 1506406"/>
              <a:gd name="connsiteY5" fmla="*/ 482221 h 4263953"/>
              <a:gd name="connsiteX6" fmla="*/ 1506406 w 1506406"/>
              <a:gd name="connsiteY6" fmla="*/ 552423 h 4263953"/>
              <a:gd name="connsiteX7" fmla="*/ 1506406 w 1506406"/>
              <a:gd name="connsiteY7" fmla="*/ 588953 h 4263953"/>
              <a:gd name="connsiteX8" fmla="*/ 1506406 w 1506406"/>
              <a:gd name="connsiteY8" fmla="*/ 605791 h 4263953"/>
              <a:gd name="connsiteX9" fmla="*/ 1506406 w 1506406"/>
              <a:gd name="connsiteY9" fmla="*/ 672374 h 4263953"/>
              <a:gd name="connsiteX10" fmla="*/ 1506406 w 1506406"/>
              <a:gd name="connsiteY10" fmla="*/ 733737 h 4263953"/>
              <a:gd name="connsiteX11" fmla="*/ 1506406 w 1506406"/>
              <a:gd name="connsiteY11" fmla="*/ 767117 h 4263953"/>
              <a:gd name="connsiteX12" fmla="*/ 1506406 w 1506406"/>
              <a:gd name="connsiteY12" fmla="*/ 767795 h 4263953"/>
              <a:gd name="connsiteX13" fmla="*/ 1506406 w 1506406"/>
              <a:gd name="connsiteY13" fmla="*/ 769059 h 4263953"/>
              <a:gd name="connsiteX14" fmla="*/ 1506406 w 1506406"/>
              <a:gd name="connsiteY14" fmla="*/ 837997 h 4263953"/>
              <a:gd name="connsiteX15" fmla="*/ 1506406 w 1506406"/>
              <a:gd name="connsiteY15" fmla="*/ 871377 h 4263953"/>
              <a:gd name="connsiteX16" fmla="*/ 1506406 w 1506406"/>
              <a:gd name="connsiteY16" fmla="*/ 874527 h 4263953"/>
              <a:gd name="connsiteX17" fmla="*/ 1506406 w 1506406"/>
              <a:gd name="connsiteY17" fmla="*/ 907907 h 4263953"/>
              <a:gd name="connsiteX18" fmla="*/ 1506406 w 1506406"/>
              <a:gd name="connsiteY18" fmla="*/ 1052691 h 4263953"/>
              <a:gd name="connsiteX19" fmla="*/ 1506406 w 1506406"/>
              <a:gd name="connsiteY19" fmla="*/ 1053955 h 4263953"/>
              <a:gd name="connsiteX20" fmla="*/ 1506406 w 1506406"/>
              <a:gd name="connsiteY20" fmla="*/ 1054633 h 4263953"/>
              <a:gd name="connsiteX21" fmla="*/ 1506406 w 1506406"/>
              <a:gd name="connsiteY21" fmla="*/ 1088013 h 4263953"/>
              <a:gd name="connsiteX22" fmla="*/ 1506406 w 1506406"/>
              <a:gd name="connsiteY22" fmla="*/ 1156951 h 4263953"/>
              <a:gd name="connsiteX23" fmla="*/ 1506406 w 1506406"/>
              <a:gd name="connsiteY23" fmla="*/ 1158215 h 4263953"/>
              <a:gd name="connsiteX24" fmla="*/ 1506406 w 1506406"/>
              <a:gd name="connsiteY24" fmla="*/ 1193481 h 4263953"/>
              <a:gd name="connsiteX25" fmla="*/ 1506406 w 1506406"/>
              <a:gd name="connsiteY25" fmla="*/ 1193671 h 4263953"/>
              <a:gd name="connsiteX26" fmla="*/ 1506406 w 1506406"/>
              <a:gd name="connsiteY26" fmla="*/ 1194745 h 4263953"/>
              <a:gd name="connsiteX27" fmla="*/ 1506406 w 1506406"/>
              <a:gd name="connsiteY27" fmla="*/ 1221507 h 4263953"/>
              <a:gd name="connsiteX28" fmla="*/ 1506406 w 1506406"/>
              <a:gd name="connsiteY28" fmla="*/ 1339529 h 4263953"/>
              <a:gd name="connsiteX29" fmla="*/ 1506406 w 1506406"/>
              <a:gd name="connsiteY29" fmla="*/ 1372909 h 4263953"/>
              <a:gd name="connsiteX30" fmla="*/ 1506406 w 1506406"/>
              <a:gd name="connsiteY30" fmla="*/ 1373587 h 4263953"/>
              <a:gd name="connsiteX31" fmla="*/ 1506406 w 1506406"/>
              <a:gd name="connsiteY31" fmla="*/ 1443789 h 4263953"/>
              <a:gd name="connsiteX32" fmla="*/ 1506406 w 1506406"/>
              <a:gd name="connsiteY32" fmla="*/ 1477169 h 4263953"/>
              <a:gd name="connsiteX33" fmla="*/ 1506406 w 1506406"/>
              <a:gd name="connsiteY33" fmla="*/ 1479245 h 4263953"/>
              <a:gd name="connsiteX34" fmla="*/ 1506406 w 1506406"/>
              <a:gd name="connsiteY34" fmla="*/ 1480319 h 4263953"/>
              <a:gd name="connsiteX35" fmla="*/ 1506406 w 1506406"/>
              <a:gd name="connsiteY35" fmla="*/ 1506403 h 4263953"/>
              <a:gd name="connsiteX36" fmla="*/ 1506406 w 1506406"/>
              <a:gd name="connsiteY36" fmla="*/ 1507081 h 4263953"/>
              <a:gd name="connsiteX37" fmla="*/ 1506406 w 1506406"/>
              <a:gd name="connsiteY37" fmla="*/ 1513699 h 4263953"/>
              <a:gd name="connsiteX38" fmla="*/ 1506406 w 1506406"/>
              <a:gd name="connsiteY38" fmla="*/ 1610663 h 4263953"/>
              <a:gd name="connsiteX39" fmla="*/ 1506406 w 1506406"/>
              <a:gd name="connsiteY39" fmla="*/ 1647193 h 4263953"/>
              <a:gd name="connsiteX40" fmla="*/ 1506406 w 1506406"/>
              <a:gd name="connsiteY40" fmla="*/ 1658483 h 4263953"/>
              <a:gd name="connsiteX41" fmla="*/ 1506406 w 1506406"/>
              <a:gd name="connsiteY41" fmla="*/ 1762743 h 4263953"/>
              <a:gd name="connsiteX42" fmla="*/ 1506406 w 1506406"/>
              <a:gd name="connsiteY42" fmla="*/ 1791977 h 4263953"/>
              <a:gd name="connsiteX43" fmla="*/ 1506406 w 1506406"/>
              <a:gd name="connsiteY43" fmla="*/ 1799273 h 4263953"/>
              <a:gd name="connsiteX44" fmla="*/ 1506406 w 1506406"/>
              <a:gd name="connsiteY44" fmla="*/ 1799463 h 4263953"/>
              <a:gd name="connsiteX45" fmla="*/ 1506406 w 1506406"/>
              <a:gd name="connsiteY45" fmla="*/ 1827299 h 4263953"/>
              <a:gd name="connsiteX46" fmla="*/ 1506406 w 1506406"/>
              <a:gd name="connsiteY46" fmla="*/ 1860825 h 4263953"/>
              <a:gd name="connsiteX47" fmla="*/ 1506406 w 1506406"/>
              <a:gd name="connsiteY47" fmla="*/ 1896237 h 4263953"/>
              <a:gd name="connsiteX48" fmla="*/ 1506406 w 1506406"/>
              <a:gd name="connsiteY48" fmla="*/ 1932767 h 4263953"/>
              <a:gd name="connsiteX49" fmla="*/ 1506406 w 1506406"/>
              <a:gd name="connsiteY49" fmla="*/ 2085037 h 4263953"/>
              <a:gd name="connsiteX50" fmla="*/ 1506406 w 1506406"/>
              <a:gd name="connsiteY50" fmla="*/ 2112195 h 4263953"/>
              <a:gd name="connsiteX51" fmla="*/ 1506406 w 1506406"/>
              <a:gd name="connsiteY51" fmla="*/ 2112873 h 4263953"/>
              <a:gd name="connsiteX52" fmla="*/ 1506406 w 1506406"/>
              <a:gd name="connsiteY52" fmla="*/ 2138161 h 4263953"/>
              <a:gd name="connsiteX53" fmla="*/ 1506406 w 1506406"/>
              <a:gd name="connsiteY53" fmla="*/ 2146399 h 4263953"/>
              <a:gd name="connsiteX54" fmla="*/ 1506406 w 1506406"/>
              <a:gd name="connsiteY54" fmla="*/ 2179779 h 4263953"/>
              <a:gd name="connsiteX55" fmla="*/ 1506406 w 1506406"/>
              <a:gd name="connsiteY55" fmla="*/ 2216455 h 4263953"/>
              <a:gd name="connsiteX56" fmla="*/ 1506406 w 1506406"/>
              <a:gd name="connsiteY56" fmla="*/ 2252985 h 4263953"/>
              <a:gd name="connsiteX57" fmla="*/ 1506406 w 1506406"/>
              <a:gd name="connsiteY57" fmla="*/ 2277817 h 4263953"/>
              <a:gd name="connsiteX58" fmla="*/ 1506406 w 1506406"/>
              <a:gd name="connsiteY58" fmla="*/ 2314347 h 4263953"/>
              <a:gd name="connsiteX59" fmla="*/ 1506406 w 1506406"/>
              <a:gd name="connsiteY59" fmla="*/ 2397769 h 4263953"/>
              <a:gd name="connsiteX60" fmla="*/ 1506406 w 1506406"/>
              <a:gd name="connsiteY60" fmla="*/ 2423735 h 4263953"/>
              <a:gd name="connsiteX61" fmla="*/ 1506406 w 1506406"/>
              <a:gd name="connsiteY61" fmla="*/ 2457115 h 4263953"/>
              <a:gd name="connsiteX62" fmla="*/ 1506406 w 1506406"/>
              <a:gd name="connsiteY62" fmla="*/ 2465353 h 4263953"/>
              <a:gd name="connsiteX63" fmla="*/ 1506406 w 1506406"/>
              <a:gd name="connsiteY63" fmla="*/ 2466617 h 4263953"/>
              <a:gd name="connsiteX64" fmla="*/ 1506406 w 1506406"/>
              <a:gd name="connsiteY64" fmla="*/ 2502029 h 4263953"/>
              <a:gd name="connsiteX65" fmla="*/ 1506406 w 1506406"/>
              <a:gd name="connsiteY65" fmla="*/ 2538559 h 4263953"/>
              <a:gd name="connsiteX66" fmla="*/ 1506406 w 1506406"/>
              <a:gd name="connsiteY66" fmla="*/ 2563391 h 4263953"/>
              <a:gd name="connsiteX67" fmla="*/ 1506406 w 1506406"/>
              <a:gd name="connsiteY67" fmla="*/ 2596771 h 4263953"/>
              <a:gd name="connsiteX68" fmla="*/ 1506406 w 1506406"/>
              <a:gd name="connsiteY68" fmla="*/ 2599921 h 4263953"/>
              <a:gd name="connsiteX69" fmla="*/ 1506406 w 1506406"/>
              <a:gd name="connsiteY69" fmla="*/ 2633301 h 4263953"/>
              <a:gd name="connsiteX70" fmla="*/ 1506406 w 1506406"/>
              <a:gd name="connsiteY70" fmla="*/ 2703503 h 4263953"/>
              <a:gd name="connsiteX71" fmla="*/ 1506406 w 1506406"/>
              <a:gd name="connsiteY71" fmla="*/ 2742689 h 4263953"/>
              <a:gd name="connsiteX72" fmla="*/ 1506406 w 1506406"/>
              <a:gd name="connsiteY72" fmla="*/ 2743953 h 4263953"/>
              <a:gd name="connsiteX73" fmla="*/ 1506406 w 1506406"/>
              <a:gd name="connsiteY73" fmla="*/ 2752191 h 4263953"/>
              <a:gd name="connsiteX74" fmla="*/ 1506406 w 1506406"/>
              <a:gd name="connsiteY74" fmla="*/ 2785571 h 4263953"/>
              <a:gd name="connsiteX75" fmla="*/ 1506406 w 1506406"/>
              <a:gd name="connsiteY75" fmla="*/ 2882345 h 4263953"/>
              <a:gd name="connsiteX76" fmla="*/ 1506406 w 1506406"/>
              <a:gd name="connsiteY76" fmla="*/ 2883609 h 4263953"/>
              <a:gd name="connsiteX77" fmla="*/ 1506406 w 1506406"/>
              <a:gd name="connsiteY77" fmla="*/ 2918875 h 4263953"/>
              <a:gd name="connsiteX78" fmla="*/ 1506406 w 1506406"/>
              <a:gd name="connsiteY78" fmla="*/ 2919065 h 4263953"/>
              <a:gd name="connsiteX79" fmla="*/ 1506406 w 1506406"/>
              <a:gd name="connsiteY79" fmla="*/ 2920139 h 4263953"/>
              <a:gd name="connsiteX80" fmla="*/ 1506406 w 1506406"/>
              <a:gd name="connsiteY80" fmla="*/ 2989077 h 4263953"/>
              <a:gd name="connsiteX81" fmla="*/ 1506406 w 1506406"/>
              <a:gd name="connsiteY81" fmla="*/ 3022457 h 4263953"/>
              <a:gd name="connsiteX82" fmla="*/ 1506406 w 1506406"/>
              <a:gd name="connsiteY82" fmla="*/ 3029527 h 4263953"/>
              <a:gd name="connsiteX83" fmla="*/ 1506406 w 1506406"/>
              <a:gd name="connsiteY83" fmla="*/ 3062907 h 4263953"/>
              <a:gd name="connsiteX84" fmla="*/ 1506406 w 1506406"/>
              <a:gd name="connsiteY84" fmla="*/ 3071145 h 4263953"/>
              <a:gd name="connsiteX85" fmla="*/ 1506406 w 1506406"/>
              <a:gd name="connsiteY85" fmla="*/ 3169183 h 4263953"/>
              <a:gd name="connsiteX86" fmla="*/ 1506406 w 1506406"/>
              <a:gd name="connsiteY86" fmla="*/ 3196401 h 4263953"/>
              <a:gd name="connsiteX87" fmla="*/ 1506406 w 1506406"/>
              <a:gd name="connsiteY87" fmla="*/ 3202563 h 4263953"/>
              <a:gd name="connsiteX88" fmla="*/ 1506406 w 1506406"/>
              <a:gd name="connsiteY88" fmla="*/ 3204639 h 4263953"/>
              <a:gd name="connsiteX89" fmla="*/ 1506406 w 1506406"/>
              <a:gd name="connsiteY89" fmla="*/ 3205713 h 4263953"/>
              <a:gd name="connsiteX90" fmla="*/ 1506406 w 1506406"/>
              <a:gd name="connsiteY90" fmla="*/ 3239093 h 4263953"/>
              <a:gd name="connsiteX91" fmla="*/ 1506406 w 1506406"/>
              <a:gd name="connsiteY91" fmla="*/ 3308031 h 4263953"/>
              <a:gd name="connsiteX92" fmla="*/ 1506406 w 1506406"/>
              <a:gd name="connsiteY92" fmla="*/ 3308221 h 4263953"/>
              <a:gd name="connsiteX93" fmla="*/ 1506406 w 1506406"/>
              <a:gd name="connsiteY93" fmla="*/ 3309295 h 4263953"/>
              <a:gd name="connsiteX94" fmla="*/ 1506406 w 1506406"/>
              <a:gd name="connsiteY94" fmla="*/ 3336057 h 4263953"/>
              <a:gd name="connsiteX95" fmla="*/ 1506406 w 1506406"/>
              <a:gd name="connsiteY95" fmla="*/ 3348481 h 4263953"/>
              <a:gd name="connsiteX96" fmla="*/ 1506406 w 1506406"/>
              <a:gd name="connsiteY96" fmla="*/ 3372587 h 4263953"/>
              <a:gd name="connsiteX97" fmla="*/ 1506406 w 1506406"/>
              <a:gd name="connsiteY97" fmla="*/ 3481977 h 4263953"/>
              <a:gd name="connsiteX98" fmla="*/ 1506406 w 1506406"/>
              <a:gd name="connsiteY98" fmla="*/ 3488137 h 4263953"/>
              <a:gd name="connsiteX99" fmla="*/ 1506406 w 1506406"/>
              <a:gd name="connsiteY99" fmla="*/ 3524667 h 4263953"/>
              <a:gd name="connsiteX100" fmla="*/ 1506406 w 1506406"/>
              <a:gd name="connsiteY100" fmla="*/ 3524857 h 4263953"/>
              <a:gd name="connsiteX101" fmla="*/ 1506406 w 1506406"/>
              <a:gd name="connsiteY101" fmla="*/ 3593795 h 4263953"/>
              <a:gd name="connsiteX102" fmla="*/ 1506406 w 1506406"/>
              <a:gd name="connsiteY102" fmla="*/ 3594869 h 4263953"/>
              <a:gd name="connsiteX103" fmla="*/ 1506406 w 1506406"/>
              <a:gd name="connsiteY103" fmla="*/ 3621631 h 4263953"/>
              <a:gd name="connsiteX104" fmla="*/ 1506406 w 1506406"/>
              <a:gd name="connsiteY104" fmla="*/ 3628249 h 4263953"/>
              <a:gd name="connsiteX105" fmla="*/ 1506406 w 1506406"/>
              <a:gd name="connsiteY105" fmla="*/ 3658161 h 4263953"/>
              <a:gd name="connsiteX106" fmla="*/ 1506406 w 1506406"/>
              <a:gd name="connsiteY106" fmla="*/ 3802193 h 4263953"/>
              <a:gd name="connsiteX107" fmla="*/ 1506406 w 1506406"/>
              <a:gd name="connsiteY107" fmla="*/ 3810431 h 4263953"/>
              <a:gd name="connsiteX108" fmla="*/ 1506406 w 1506406"/>
              <a:gd name="connsiteY108" fmla="*/ 3913823 h 4263953"/>
              <a:gd name="connsiteX109" fmla="*/ 1506406 w 1506406"/>
              <a:gd name="connsiteY109" fmla="*/ 3914013 h 4263953"/>
              <a:gd name="connsiteX110" fmla="*/ 1506406 w 1506406"/>
              <a:gd name="connsiteY110" fmla="*/ 3941849 h 4263953"/>
              <a:gd name="connsiteX111" fmla="*/ 1506406 w 1506406"/>
              <a:gd name="connsiteY111" fmla="*/ 3978379 h 4263953"/>
              <a:gd name="connsiteX112" fmla="*/ 1506406 w 1506406"/>
              <a:gd name="connsiteY112" fmla="*/ 4087769 h 4263953"/>
              <a:gd name="connsiteX113" fmla="*/ 1506406 w 1506406"/>
              <a:gd name="connsiteY113" fmla="*/ 4199587 h 4263953"/>
              <a:gd name="connsiteX114" fmla="*/ 1506406 w 1506406"/>
              <a:gd name="connsiteY114" fmla="*/ 4227423 h 4263953"/>
              <a:gd name="connsiteX115" fmla="*/ 1506406 w 1506406"/>
              <a:gd name="connsiteY115" fmla="*/ 4263953 h 4263953"/>
              <a:gd name="connsiteX116" fmla="*/ 1499092 w 1506406"/>
              <a:gd name="connsiteY116" fmla="*/ 4263953 h 4263953"/>
              <a:gd name="connsiteX117" fmla="*/ 0 w 1506406"/>
              <a:gd name="connsiteY117" fmla="*/ 3438458 h 4263953"/>
              <a:gd name="connsiteX118" fmla="*/ 0 w 1506406"/>
              <a:gd name="connsiteY118" fmla="*/ 3429308 h 4263953"/>
              <a:gd name="connsiteX119" fmla="*/ 0 w 1506406"/>
              <a:gd name="connsiteY119" fmla="*/ 3401930 h 4263953"/>
              <a:gd name="connsiteX120" fmla="*/ 0 w 1506406"/>
              <a:gd name="connsiteY120" fmla="*/ 3348480 h 4263953"/>
              <a:gd name="connsiteX121" fmla="*/ 0 w 1506406"/>
              <a:gd name="connsiteY121" fmla="*/ 3309294 h 4263953"/>
              <a:gd name="connsiteX122" fmla="*/ 0 w 1506406"/>
              <a:gd name="connsiteY122" fmla="*/ 3152884 h 4263953"/>
              <a:gd name="connsiteX123" fmla="*/ 0 w 1506406"/>
              <a:gd name="connsiteY123" fmla="*/ 3116356 h 4263953"/>
              <a:gd name="connsiteX124" fmla="*/ 0 w 1506406"/>
              <a:gd name="connsiteY124" fmla="*/ 3062906 h 4263953"/>
              <a:gd name="connsiteX125" fmla="*/ 0 w 1506406"/>
              <a:gd name="connsiteY125" fmla="*/ 3029526 h 4263953"/>
              <a:gd name="connsiteX126" fmla="*/ 0 w 1506406"/>
              <a:gd name="connsiteY126" fmla="*/ 2984938 h 4263953"/>
              <a:gd name="connsiteX127" fmla="*/ 0 w 1506406"/>
              <a:gd name="connsiteY127" fmla="*/ 2975596 h 4263953"/>
              <a:gd name="connsiteX128" fmla="*/ 0 w 1506406"/>
              <a:gd name="connsiteY128" fmla="*/ 2832666 h 4263953"/>
              <a:gd name="connsiteX129" fmla="*/ 0 w 1506406"/>
              <a:gd name="connsiteY129" fmla="*/ 2823516 h 4263953"/>
              <a:gd name="connsiteX130" fmla="*/ 0 w 1506406"/>
              <a:gd name="connsiteY130" fmla="*/ 2814982 h 4263953"/>
              <a:gd name="connsiteX131" fmla="*/ 0 w 1506406"/>
              <a:gd name="connsiteY131" fmla="*/ 2796138 h 4263953"/>
              <a:gd name="connsiteX132" fmla="*/ 0 w 1506406"/>
              <a:gd name="connsiteY132" fmla="*/ 2743952 h 4263953"/>
              <a:gd name="connsiteX133" fmla="*/ 0 w 1506406"/>
              <a:gd name="connsiteY133" fmla="*/ 2742688 h 4263953"/>
              <a:gd name="connsiteX134" fmla="*/ 0 w 1506406"/>
              <a:gd name="connsiteY134" fmla="*/ 2703502 h 4263953"/>
              <a:gd name="connsiteX135" fmla="*/ 0 w 1506406"/>
              <a:gd name="connsiteY135" fmla="*/ 2699364 h 4263953"/>
              <a:gd name="connsiteX136" fmla="*/ 0 w 1506406"/>
              <a:gd name="connsiteY136" fmla="*/ 2699174 h 4263953"/>
              <a:gd name="connsiteX137" fmla="*/ 0 w 1506406"/>
              <a:gd name="connsiteY137" fmla="*/ 2690022 h 4263953"/>
              <a:gd name="connsiteX138" fmla="*/ 0 w 1506406"/>
              <a:gd name="connsiteY138" fmla="*/ 2662644 h 4263953"/>
              <a:gd name="connsiteX139" fmla="*/ 0 w 1506406"/>
              <a:gd name="connsiteY139" fmla="*/ 2656642 h 4263953"/>
              <a:gd name="connsiteX140" fmla="*/ 0 w 1506406"/>
              <a:gd name="connsiteY140" fmla="*/ 2547092 h 4263953"/>
              <a:gd name="connsiteX141" fmla="*/ 0 w 1506406"/>
              <a:gd name="connsiteY141" fmla="*/ 2538558 h 4263953"/>
              <a:gd name="connsiteX142" fmla="*/ 0 w 1506406"/>
              <a:gd name="connsiteY142" fmla="*/ 2529408 h 4263953"/>
              <a:gd name="connsiteX143" fmla="*/ 0 w 1506406"/>
              <a:gd name="connsiteY143" fmla="*/ 2510564 h 4263953"/>
              <a:gd name="connsiteX144" fmla="*/ 0 w 1506406"/>
              <a:gd name="connsiteY144" fmla="*/ 2502028 h 4263953"/>
              <a:gd name="connsiteX145" fmla="*/ 0 w 1506406"/>
              <a:gd name="connsiteY145" fmla="*/ 2457114 h 4263953"/>
              <a:gd name="connsiteX146" fmla="*/ 0 w 1506406"/>
              <a:gd name="connsiteY146" fmla="*/ 2423734 h 4263953"/>
              <a:gd name="connsiteX147" fmla="*/ 0 w 1506406"/>
              <a:gd name="connsiteY147" fmla="*/ 2413600 h 4263953"/>
              <a:gd name="connsiteX148" fmla="*/ 0 w 1506406"/>
              <a:gd name="connsiteY148" fmla="*/ 2380220 h 4263953"/>
              <a:gd name="connsiteX149" fmla="*/ 0 w 1506406"/>
              <a:gd name="connsiteY149" fmla="*/ 2379146 h 4263953"/>
              <a:gd name="connsiteX150" fmla="*/ 0 w 1506406"/>
              <a:gd name="connsiteY150" fmla="*/ 2377070 h 4263953"/>
              <a:gd name="connsiteX151" fmla="*/ 0 w 1506406"/>
              <a:gd name="connsiteY151" fmla="*/ 2371068 h 4263953"/>
              <a:gd name="connsiteX152" fmla="*/ 0 w 1506406"/>
              <a:gd name="connsiteY152" fmla="*/ 2369804 h 4263953"/>
              <a:gd name="connsiteX153" fmla="*/ 0 w 1506406"/>
              <a:gd name="connsiteY153" fmla="*/ 2343690 h 4263953"/>
              <a:gd name="connsiteX154" fmla="*/ 0 w 1506406"/>
              <a:gd name="connsiteY154" fmla="*/ 2252984 h 4263953"/>
              <a:gd name="connsiteX155" fmla="*/ 0 w 1506406"/>
              <a:gd name="connsiteY155" fmla="*/ 2245652 h 4263953"/>
              <a:gd name="connsiteX156" fmla="*/ 0 w 1506406"/>
              <a:gd name="connsiteY156" fmla="*/ 2216454 h 4263953"/>
              <a:gd name="connsiteX157" fmla="*/ 0 w 1506406"/>
              <a:gd name="connsiteY157" fmla="*/ 2209190 h 4263953"/>
              <a:gd name="connsiteX158" fmla="*/ 0 w 1506406"/>
              <a:gd name="connsiteY158" fmla="*/ 2138160 h 4263953"/>
              <a:gd name="connsiteX159" fmla="*/ 0 w 1506406"/>
              <a:gd name="connsiteY159" fmla="*/ 2094646 h 4263953"/>
              <a:gd name="connsiteX160" fmla="*/ 0 w 1506406"/>
              <a:gd name="connsiteY160" fmla="*/ 2093572 h 4263953"/>
              <a:gd name="connsiteX161" fmla="*/ 0 w 1506406"/>
              <a:gd name="connsiteY161" fmla="*/ 2093382 h 4263953"/>
              <a:gd name="connsiteX162" fmla="*/ 0 w 1506406"/>
              <a:gd name="connsiteY162" fmla="*/ 2085036 h 4263953"/>
              <a:gd name="connsiteX163" fmla="*/ 0 w 1506406"/>
              <a:gd name="connsiteY163" fmla="*/ 2084230 h 4263953"/>
              <a:gd name="connsiteX164" fmla="*/ 0 w 1506406"/>
              <a:gd name="connsiteY164" fmla="*/ 2075696 h 4263953"/>
              <a:gd name="connsiteX165" fmla="*/ 0 w 1506406"/>
              <a:gd name="connsiteY165" fmla="*/ 2058116 h 4263953"/>
              <a:gd name="connsiteX166" fmla="*/ 0 w 1506406"/>
              <a:gd name="connsiteY166" fmla="*/ 2056852 h 4263953"/>
              <a:gd name="connsiteX167" fmla="*/ 0 w 1506406"/>
              <a:gd name="connsiteY167" fmla="*/ 2050850 h 4263953"/>
              <a:gd name="connsiteX168" fmla="*/ 0 w 1506406"/>
              <a:gd name="connsiteY168" fmla="*/ 1960078 h 4263953"/>
              <a:gd name="connsiteX169" fmla="*/ 0 w 1506406"/>
              <a:gd name="connsiteY169" fmla="*/ 1932766 h 4263953"/>
              <a:gd name="connsiteX170" fmla="*/ 0 w 1506406"/>
              <a:gd name="connsiteY170" fmla="*/ 1926698 h 4263953"/>
              <a:gd name="connsiteX171" fmla="*/ 0 w 1506406"/>
              <a:gd name="connsiteY171" fmla="*/ 1923616 h 4263953"/>
              <a:gd name="connsiteX172" fmla="*/ 0 w 1506406"/>
              <a:gd name="connsiteY172" fmla="*/ 1896236 h 4263953"/>
              <a:gd name="connsiteX173" fmla="*/ 0 w 1506406"/>
              <a:gd name="connsiteY173" fmla="*/ 1807808 h 4263953"/>
              <a:gd name="connsiteX174" fmla="*/ 0 w 1506406"/>
              <a:gd name="connsiteY174" fmla="*/ 1799462 h 4263953"/>
              <a:gd name="connsiteX175" fmla="*/ 0 w 1506406"/>
              <a:gd name="connsiteY175" fmla="*/ 1774428 h 4263953"/>
              <a:gd name="connsiteX176" fmla="*/ 0 w 1506406"/>
              <a:gd name="connsiteY176" fmla="*/ 1771278 h 4263953"/>
              <a:gd name="connsiteX177" fmla="*/ 0 w 1506406"/>
              <a:gd name="connsiteY177" fmla="*/ 1765276 h 4263953"/>
              <a:gd name="connsiteX178" fmla="*/ 0 w 1506406"/>
              <a:gd name="connsiteY178" fmla="*/ 1737898 h 4263953"/>
              <a:gd name="connsiteX179" fmla="*/ 0 w 1506406"/>
              <a:gd name="connsiteY179" fmla="*/ 1647192 h 4263953"/>
              <a:gd name="connsiteX180" fmla="*/ 0 w 1506406"/>
              <a:gd name="connsiteY180" fmla="*/ 1639860 h 4263953"/>
              <a:gd name="connsiteX181" fmla="*/ 0 w 1506406"/>
              <a:gd name="connsiteY181" fmla="*/ 1610662 h 4263953"/>
              <a:gd name="connsiteX182" fmla="*/ 0 w 1506406"/>
              <a:gd name="connsiteY182" fmla="*/ 1600332 h 4263953"/>
              <a:gd name="connsiteX183" fmla="*/ 0 w 1506406"/>
              <a:gd name="connsiteY183" fmla="*/ 1572276 h 4263953"/>
              <a:gd name="connsiteX184" fmla="*/ 0 w 1506406"/>
              <a:gd name="connsiteY184" fmla="*/ 1513698 h 4263953"/>
              <a:gd name="connsiteX185" fmla="*/ 0 w 1506406"/>
              <a:gd name="connsiteY185" fmla="*/ 1488854 h 4263953"/>
              <a:gd name="connsiteX186" fmla="*/ 0 w 1506406"/>
              <a:gd name="connsiteY186" fmla="*/ 1480318 h 4263953"/>
              <a:gd name="connsiteX187" fmla="*/ 0 w 1506406"/>
              <a:gd name="connsiteY187" fmla="*/ 1479244 h 4263953"/>
              <a:gd name="connsiteX188" fmla="*/ 0 w 1506406"/>
              <a:gd name="connsiteY188" fmla="*/ 1477168 h 4263953"/>
              <a:gd name="connsiteX189" fmla="*/ 0 w 1506406"/>
              <a:gd name="connsiteY189" fmla="*/ 1471166 h 4263953"/>
              <a:gd name="connsiteX190" fmla="*/ 0 w 1506406"/>
              <a:gd name="connsiteY190" fmla="*/ 1469904 h 4263953"/>
              <a:gd name="connsiteX191" fmla="*/ 0 w 1506406"/>
              <a:gd name="connsiteY191" fmla="*/ 1452324 h 4263953"/>
              <a:gd name="connsiteX192" fmla="*/ 0 w 1506406"/>
              <a:gd name="connsiteY192" fmla="*/ 1354286 h 4263953"/>
              <a:gd name="connsiteX193" fmla="*/ 0 w 1506406"/>
              <a:gd name="connsiteY193" fmla="*/ 1320906 h 4263953"/>
              <a:gd name="connsiteX194" fmla="*/ 0 w 1506406"/>
              <a:gd name="connsiteY194" fmla="*/ 1193670 h 4263953"/>
              <a:gd name="connsiteX195" fmla="*/ 2 w 1506406"/>
              <a:gd name="connsiteY195" fmla="*/ 1035332 h 4263953"/>
              <a:gd name="connsiteX196" fmla="*/ 2 w 1506406"/>
              <a:gd name="connsiteY196" fmla="*/ 994540 h 4263953"/>
              <a:gd name="connsiteX197" fmla="*/ 0 w 1506406"/>
              <a:gd name="connsiteY197" fmla="*/ 994540 h 4263953"/>
              <a:gd name="connsiteX198" fmla="*/ 0 w 1506406"/>
              <a:gd name="connsiteY198" fmla="*/ 966484 h 4263953"/>
              <a:gd name="connsiteX199" fmla="*/ 0 w 1506406"/>
              <a:gd name="connsiteY199" fmla="*/ 907906 h 4263953"/>
              <a:gd name="connsiteX200" fmla="*/ 0 w 1506406"/>
              <a:gd name="connsiteY200" fmla="*/ 874526 h 4263953"/>
              <a:gd name="connsiteX201" fmla="*/ 0 w 1506406"/>
              <a:gd name="connsiteY201" fmla="*/ 871376 h 4263953"/>
              <a:gd name="connsiteX202" fmla="*/ 0 w 1506406"/>
              <a:gd name="connsiteY202" fmla="*/ 865374 h 4263953"/>
              <a:gd name="connsiteX203" fmla="*/ 2 w 1506406"/>
              <a:gd name="connsiteY203" fmla="*/ 865374 h 4263953"/>
              <a:gd name="connsiteX204" fmla="*/ 2 w 1506406"/>
              <a:gd name="connsiteY204" fmla="*/ 605791 h 4263953"/>
              <a:gd name="connsiteX205" fmla="*/ 2 w 1506406"/>
              <a:gd name="connsiteY205" fmla="*/ 604529 h 4263953"/>
              <a:gd name="connsiteX206" fmla="*/ 2 w 1506406"/>
              <a:gd name="connsiteY206" fmla="*/ 318954 h 4263953"/>
              <a:gd name="connsiteX207" fmla="*/ 2 w 1506406"/>
              <a:gd name="connsiteY207" fmla="*/ 285575 h 4263953"/>
              <a:gd name="connsiteX208" fmla="*/ 2 w 1506406"/>
              <a:gd name="connsiteY208" fmla="*/ 0 h 426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</a:cxnLst>
            <a:rect l="l" t="t" r="r" b="b"/>
            <a:pathLst>
              <a:path w="1506406" h="4263953">
                <a:moveTo>
                  <a:pt x="1506406" y="0"/>
                </a:moveTo>
                <a:lnTo>
                  <a:pt x="1506406" y="66583"/>
                </a:lnTo>
                <a:lnTo>
                  <a:pt x="1506406" y="163267"/>
                </a:lnTo>
                <a:lnTo>
                  <a:pt x="1506406" y="448163"/>
                </a:lnTo>
                <a:lnTo>
                  <a:pt x="1506406" y="448841"/>
                </a:lnTo>
                <a:lnTo>
                  <a:pt x="1506406" y="482221"/>
                </a:lnTo>
                <a:lnTo>
                  <a:pt x="1506406" y="552423"/>
                </a:lnTo>
                <a:lnTo>
                  <a:pt x="1506406" y="588953"/>
                </a:lnTo>
                <a:lnTo>
                  <a:pt x="1506406" y="605791"/>
                </a:lnTo>
                <a:lnTo>
                  <a:pt x="1506406" y="672374"/>
                </a:lnTo>
                <a:lnTo>
                  <a:pt x="1506406" y="733737"/>
                </a:lnTo>
                <a:lnTo>
                  <a:pt x="1506406" y="767117"/>
                </a:lnTo>
                <a:lnTo>
                  <a:pt x="1506406" y="767795"/>
                </a:lnTo>
                <a:lnTo>
                  <a:pt x="1506406" y="769059"/>
                </a:lnTo>
                <a:lnTo>
                  <a:pt x="1506406" y="837997"/>
                </a:lnTo>
                <a:lnTo>
                  <a:pt x="1506406" y="871377"/>
                </a:lnTo>
                <a:lnTo>
                  <a:pt x="1506406" y="874527"/>
                </a:lnTo>
                <a:lnTo>
                  <a:pt x="1506406" y="907907"/>
                </a:lnTo>
                <a:lnTo>
                  <a:pt x="1506406" y="1052691"/>
                </a:lnTo>
                <a:lnTo>
                  <a:pt x="1506406" y="1053955"/>
                </a:lnTo>
                <a:lnTo>
                  <a:pt x="1506406" y="1054633"/>
                </a:lnTo>
                <a:lnTo>
                  <a:pt x="1506406" y="1088013"/>
                </a:lnTo>
                <a:lnTo>
                  <a:pt x="1506406" y="1156951"/>
                </a:lnTo>
                <a:lnTo>
                  <a:pt x="1506406" y="1158215"/>
                </a:lnTo>
                <a:lnTo>
                  <a:pt x="1506406" y="1193481"/>
                </a:lnTo>
                <a:lnTo>
                  <a:pt x="1506406" y="1193671"/>
                </a:lnTo>
                <a:lnTo>
                  <a:pt x="1506406" y="1194745"/>
                </a:lnTo>
                <a:lnTo>
                  <a:pt x="1506406" y="1221507"/>
                </a:lnTo>
                <a:lnTo>
                  <a:pt x="1506406" y="1339529"/>
                </a:lnTo>
                <a:lnTo>
                  <a:pt x="1506406" y="1372909"/>
                </a:lnTo>
                <a:lnTo>
                  <a:pt x="1506406" y="1373587"/>
                </a:lnTo>
                <a:lnTo>
                  <a:pt x="1506406" y="1443789"/>
                </a:lnTo>
                <a:lnTo>
                  <a:pt x="1506406" y="1477169"/>
                </a:lnTo>
                <a:lnTo>
                  <a:pt x="1506406" y="1479245"/>
                </a:lnTo>
                <a:lnTo>
                  <a:pt x="1506406" y="1480319"/>
                </a:lnTo>
                <a:lnTo>
                  <a:pt x="1506406" y="1506403"/>
                </a:lnTo>
                <a:lnTo>
                  <a:pt x="1506406" y="1507081"/>
                </a:lnTo>
                <a:lnTo>
                  <a:pt x="1506406" y="1513699"/>
                </a:lnTo>
                <a:lnTo>
                  <a:pt x="1506406" y="1610663"/>
                </a:lnTo>
                <a:lnTo>
                  <a:pt x="1506406" y="1647193"/>
                </a:lnTo>
                <a:lnTo>
                  <a:pt x="1506406" y="1658483"/>
                </a:lnTo>
                <a:lnTo>
                  <a:pt x="1506406" y="1762743"/>
                </a:lnTo>
                <a:lnTo>
                  <a:pt x="1506406" y="1791977"/>
                </a:lnTo>
                <a:lnTo>
                  <a:pt x="1506406" y="1799273"/>
                </a:lnTo>
                <a:lnTo>
                  <a:pt x="1506406" y="1799463"/>
                </a:lnTo>
                <a:lnTo>
                  <a:pt x="1506406" y="1827299"/>
                </a:lnTo>
                <a:lnTo>
                  <a:pt x="1506406" y="1860825"/>
                </a:lnTo>
                <a:lnTo>
                  <a:pt x="1506406" y="1896237"/>
                </a:lnTo>
                <a:lnTo>
                  <a:pt x="1506406" y="1932767"/>
                </a:lnTo>
                <a:lnTo>
                  <a:pt x="1506406" y="2085037"/>
                </a:lnTo>
                <a:lnTo>
                  <a:pt x="1506406" y="2112195"/>
                </a:lnTo>
                <a:lnTo>
                  <a:pt x="1506406" y="2112873"/>
                </a:lnTo>
                <a:lnTo>
                  <a:pt x="1506406" y="2138161"/>
                </a:lnTo>
                <a:lnTo>
                  <a:pt x="1506406" y="2146399"/>
                </a:lnTo>
                <a:lnTo>
                  <a:pt x="1506406" y="2179779"/>
                </a:lnTo>
                <a:lnTo>
                  <a:pt x="1506406" y="2216455"/>
                </a:lnTo>
                <a:lnTo>
                  <a:pt x="1506406" y="2252985"/>
                </a:lnTo>
                <a:lnTo>
                  <a:pt x="1506406" y="2277817"/>
                </a:lnTo>
                <a:lnTo>
                  <a:pt x="1506406" y="2314347"/>
                </a:lnTo>
                <a:lnTo>
                  <a:pt x="1506406" y="2397769"/>
                </a:lnTo>
                <a:lnTo>
                  <a:pt x="1506406" y="2423735"/>
                </a:lnTo>
                <a:lnTo>
                  <a:pt x="1506406" y="2457115"/>
                </a:lnTo>
                <a:lnTo>
                  <a:pt x="1506406" y="2465353"/>
                </a:lnTo>
                <a:lnTo>
                  <a:pt x="1506406" y="2466617"/>
                </a:lnTo>
                <a:lnTo>
                  <a:pt x="1506406" y="2502029"/>
                </a:lnTo>
                <a:lnTo>
                  <a:pt x="1506406" y="2538559"/>
                </a:lnTo>
                <a:lnTo>
                  <a:pt x="1506406" y="2563391"/>
                </a:lnTo>
                <a:lnTo>
                  <a:pt x="1506406" y="2596771"/>
                </a:lnTo>
                <a:lnTo>
                  <a:pt x="1506406" y="2599921"/>
                </a:lnTo>
                <a:lnTo>
                  <a:pt x="1506406" y="2633301"/>
                </a:lnTo>
                <a:lnTo>
                  <a:pt x="1506406" y="2703503"/>
                </a:lnTo>
                <a:lnTo>
                  <a:pt x="1506406" y="2742689"/>
                </a:lnTo>
                <a:lnTo>
                  <a:pt x="1506406" y="2743953"/>
                </a:lnTo>
                <a:lnTo>
                  <a:pt x="1506406" y="2752191"/>
                </a:lnTo>
                <a:lnTo>
                  <a:pt x="1506406" y="2785571"/>
                </a:lnTo>
                <a:lnTo>
                  <a:pt x="1506406" y="2882345"/>
                </a:lnTo>
                <a:lnTo>
                  <a:pt x="1506406" y="2883609"/>
                </a:lnTo>
                <a:lnTo>
                  <a:pt x="1506406" y="2918875"/>
                </a:lnTo>
                <a:lnTo>
                  <a:pt x="1506406" y="2919065"/>
                </a:lnTo>
                <a:lnTo>
                  <a:pt x="1506406" y="2920139"/>
                </a:lnTo>
                <a:lnTo>
                  <a:pt x="1506406" y="2989077"/>
                </a:lnTo>
                <a:lnTo>
                  <a:pt x="1506406" y="3022457"/>
                </a:lnTo>
                <a:lnTo>
                  <a:pt x="1506406" y="3029527"/>
                </a:lnTo>
                <a:lnTo>
                  <a:pt x="1506406" y="3062907"/>
                </a:lnTo>
                <a:lnTo>
                  <a:pt x="1506406" y="3071145"/>
                </a:lnTo>
                <a:lnTo>
                  <a:pt x="1506406" y="3169183"/>
                </a:lnTo>
                <a:lnTo>
                  <a:pt x="1506406" y="3196401"/>
                </a:lnTo>
                <a:lnTo>
                  <a:pt x="1506406" y="3202563"/>
                </a:lnTo>
                <a:lnTo>
                  <a:pt x="1506406" y="3204639"/>
                </a:lnTo>
                <a:lnTo>
                  <a:pt x="1506406" y="3205713"/>
                </a:lnTo>
                <a:lnTo>
                  <a:pt x="1506406" y="3239093"/>
                </a:lnTo>
                <a:lnTo>
                  <a:pt x="1506406" y="3308031"/>
                </a:lnTo>
                <a:lnTo>
                  <a:pt x="1506406" y="3308221"/>
                </a:lnTo>
                <a:lnTo>
                  <a:pt x="1506406" y="3309295"/>
                </a:lnTo>
                <a:lnTo>
                  <a:pt x="1506406" y="3336057"/>
                </a:lnTo>
                <a:lnTo>
                  <a:pt x="1506406" y="3348481"/>
                </a:lnTo>
                <a:lnTo>
                  <a:pt x="1506406" y="3372587"/>
                </a:lnTo>
                <a:lnTo>
                  <a:pt x="1506406" y="3481977"/>
                </a:lnTo>
                <a:lnTo>
                  <a:pt x="1506406" y="3488137"/>
                </a:lnTo>
                <a:lnTo>
                  <a:pt x="1506406" y="3524667"/>
                </a:lnTo>
                <a:lnTo>
                  <a:pt x="1506406" y="3524857"/>
                </a:lnTo>
                <a:lnTo>
                  <a:pt x="1506406" y="3593795"/>
                </a:lnTo>
                <a:lnTo>
                  <a:pt x="1506406" y="3594869"/>
                </a:lnTo>
                <a:lnTo>
                  <a:pt x="1506406" y="3621631"/>
                </a:lnTo>
                <a:lnTo>
                  <a:pt x="1506406" y="3628249"/>
                </a:lnTo>
                <a:lnTo>
                  <a:pt x="1506406" y="3658161"/>
                </a:lnTo>
                <a:lnTo>
                  <a:pt x="1506406" y="3802193"/>
                </a:lnTo>
                <a:lnTo>
                  <a:pt x="1506406" y="3810431"/>
                </a:lnTo>
                <a:lnTo>
                  <a:pt x="1506406" y="3913823"/>
                </a:lnTo>
                <a:lnTo>
                  <a:pt x="1506406" y="3914013"/>
                </a:lnTo>
                <a:lnTo>
                  <a:pt x="1506406" y="3941849"/>
                </a:lnTo>
                <a:lnTo>
                  <a:pt x="1506406" y="3978379"/>
                </a:lnTo>
                <a:lnTo>
                  <a:pt x="1506406" y="4087769"/>
                </a:lnTo>
                <a:lnTo>
                  <a:pt x="1506406" y="4199587"/>
                </a:lnTo>
                <a:lnTo>
                  <a:pt x="1506406" y="4227423"/>
                </a:lnTo>
                <a:lnTo>
                  <a:pt x="1506406" y="4263953"/>
                </a:lnTo>
                <a:lnTo>
                  <a:pt x="1499092" y="4263953"/>
                </a:lnTo>
                <a:lnTo>
                  <a:pt x="0" y="3438458"/>
                </a:lnTo>
                <a:lnTo>
                  <a:pt x="0" y="3429308"/>
                </a:lnTo>
                <a:lnTo>
                  <a:pt x="0" y="3401930"/>
                </a:lnTo>
                <a:lnTo>
                  <a:pt x="0" y="3348480"/>
                </a:lnTo>
                <a:lnTo>
                  <a:pt x="0" y="3309294"/>
                </a:lnTo>
                <a:lnTo>
                  <a:pt x="0" y="3152884"/>
                </a:lnTo>
                <a:lnTo>
                  <a:pt x="0" y="3116356"/>
                </a:lnTo>
                <a:lnTo>
                  <a:pt x="0" y="3062906"/>
                </a:lnTo>
                <a:lnTo>
                  <a:pt x="0" y="3029526"/>
                </a:lnTo>
                <a:lnTo>
                  <a:pt x="0" y="2984938"/>
                </a:lnTo>
                <a:lnTo>
                  <a:pt x="0" y="2975596"/>
                </a:lnTo>
                <a:lnTo>
                  <a:pt x="0" y="2832666"/>
                </a:lnTo>
                <a:lnTo>
                  <a:pt x="0" y="2823516"/>
                </a:lnTo>
                <a:lnTo>
                  <a:pt x="0" y="2814982"/>
                </a:lnTo>
                <a:lnTo>
                  <a:pt x="0" y="2796138"/>
                </a:lnTo>
                <a:lnTo>
                  <a:pt x="0" y="2743952"/>
                </a:lnTo>
                <a:lnTo>
                  <a:pt x="0" y="2742688"/>
                </a:lnTo>
                <a:lnTo>
                  <a:pt x="0" y="2703502"/>
                </a:lnTo>
                <a:lnTo>
                  <a:pt x="0" y="2699364"/>
                </a:lnTo>
                <a:lnTo>
                  <a:pt x="0" y="2699174"/>
                </a:lnTo>
                <a:lnTo>
                  <a:pt x="0" y="2690022"/>
                </a:lnTo>
                <a:lnTo>
                  <a:pt x="0" y="2662644"/>
                </a:lnTo>
                <a:lnTo>
                  <a:pt x="0" y="2656642"/>
                </a:lnTo>
                <a:lnTo>
                  <a:pt x="0" y="2547092"/>
                </a:lnTo>
                <a:lnTo>
                  <a:pt x="0" y="2538558"/>
                </a:lnTo>
                <a:lnTo>
                  <a:pt x="0" y="2529408"/>
                </a:lnTo>
                <a:lnTo>
                  <a:pt x="0" y="2510564"/>
                </a:lnTo>
                <a:lnTo>
                  <a:pt x="0" y="2502028"/>
                </a:lnTo>
                <a:lnTo>
                  <a:pt x="0" y="2457114"/>
                </a:lnTo>
                <a:lnTo>
                  <a:pt x="0" y="2423734"/>
                </a:lnTo>
                <a:lnTo>
                  <a:pt x="0" y="2413600"/>
                </a:lnTo>
                <a:lnTo>
                  <a:pt x="0" y="2380220"/>
                </a:lnTo>
                <a:lnTo>
                  <a:pt x="0" y="2379146"/>
                </a:lnTo>
                <a:lnTo>
                  <a:pt x="0" y="2377070"/>
                </a:lnTo>
                <a:lnTo>
                  <a:pt x="0" y="2371068"/>
                </a:lnTo>
                <a:lnTo>
                  <a:pt x="0" y="2369804"/>
                </a:lnTo>
                <a:lnTo>
                  <a:pt x="0" y="2343690"/>
                </a:lnTo>
                <a:lnTo>
                  <a:pt x="0" y="2252984"/>
                </a:lnTo>
                <a:lnTo>
                  <a:pt x="0" y="2245652"/>
                </a:lnTo>
                <a:lnTo>
                  <a:pt x="0" y="2216454"/>
                </a:lnTo>
                <a:lnTo>
                  <a:pt x="0" y="2209190"/>
                </a:lnTo>
                <a:lnTo>
                  <a:pt x="0" y="2138160"/>
                </a:lnTo>
                <a:lnTo>
                  <a:pt x="0" y="2094646"/>
                </a:lnTo>
                <a:lnTo>
                  <a:pt x="0" y="2093572"/>
                </a:lnTo>
                <a:lnTo>
                  <a:pt x="0" y="2093382"/>
                </a:lnTo>
                <a:lnTo>
                  <a:pt x="0" y="2085036"/>
                </a:lnTo>
                <a:lnTo>
                  <a:pt x="0" y="2084230"/>
                </a:lnTo>
                <a:lnTo>
                  <a:pt x="0" y="2075696"/>
                </a:lnTo>
                <a:lnTo>
                  <a:pt x="0" y="2058116"/>
                </a:lnTo>
                <a:lnTo>
                  <a:pt x="0" y="2056852"/>
                </a:lnTo>
                <a:lnTo>
                  <a:pt x="0" y="2050850"/>
                </a:lnTo>
                <a:lnTo>
                  <a:pt x="0" y="1960078"/>
                </a:lnTo>
                <a:lnTo>
                  <a:pt x="0" y="1932766"/>
                </a:lnTo>
                <a:lnTo>
                  <a:pt x="0" y="1926698"/>
                </a:lnTo>
                <a:lnTo>
                  <a:pt x="0" y="1923616"/>
                </a:lnTo>
                <a:lnTo>
                  <a:pt x="0" y="1896236"/>
                </a:lnTo>
                <a:lnTo>
                  <a:pt x="0" y="1807808"/>
                </a:lnTo>
                <a:lnTo>
                  <a:pt x="0" y="1799462"/>
                </a:lnTo>
                <a:lnTo>
                  <a:pt x="0" y="1774428"/>
                </a:lnTo>
                <a:lnTo>
                  <a:pt x="0" y="1771278"/>
                </a:lnTo>
                <a:lnTo>
                  <a:pt x="0" y="1765276"/>
                </a:lnTo>
                <a:lnTo>
                  <a:pt x="0" y="1737898"/>
                </a:lnTo>
                <a:lnTo>
                  <a:pt x="0" y="1647192"/>
                </a:lnTo>
                <a:lnTo>
                  <a:pt x="0" y="1639860"/>
                </a:lnTo>
                <a:lnTo>
                  <a:pt x="0" y="1610662"/>
                </a:lnTo>
                <a:lnTo>
                  <a:pt x="0" y="1600332"/>
                </a:lnTo>
                <a:lnTo>
                  <a:pt x="0" y="1572276"/>
                </a:lnTo>
                <a:lnTo>
                  <a:pt x="0" y="1513698"/>
                </a:lnTo>
                <a:lnTo>
                  <a:pt x="0" y="1488854"/>
                </a:lnTo>
                <a:lnTo>
                  <a:pt x="0" y="1480318"/>
                </a:lnTo>
                <a:lnTo>
                  <a:pt x="0" y="1479244"/>
                </a:lnTo>
                <a:lnTo>
                  <a:pt x="0" y="1477168"/>
                </a:lnTo>
                <a:lnTo>
                  <a:pt x="0" y="1471166"/>
                </a:lnTo>
                <a:lnTo>
                  <a:pt x="0" y="1469904"/>
                </a:lnTo>
                <a:lnTo>
                  <a:pt x="0" y="1452324"/>
                </a:lnTo>
                <a:lnTo>
                  <a:pt x="0" y="1354286"/>
                </a:lnTo>
                <a:lnTo>
                  <a:pt x="0" y="1320906"/>
                </a:lnTo>
                <a:lnTo>
                  <a:pt x="0" y="1193670"/>
                </a:lnTo>
                <a:lnTo>
                  <a:pt x="2" y="1035332"/>
                </a:lnTo>
                <a:lnTo>
                  <a:pt x="2" y="994540"/>
                </a:lnTo>
                <a:lnTo>
                  <a:pt x="0" y="994540"/>
                </a:lnTo>
                <a:lnTo>
                  <a:pt x="0" y="966484"/>
                </a:lnTo>
                <a:lnTo>
                  <a:pt x="0" y="907906"/>
                </a:lnTo>
                <a:lnTo>
                  <a:pt x="0" y="874526"/>
                </a:lnTo>
                <a:lnTo>
                  <a:pt x="0" y="871376"/>
                </a:lnTo>
                <a:lnTo>
                  <a:pt x="0" y="865374"/>
                </a:lnTo>
                <a:lnTo>
                  <a:pt x="2" y="865374"/>
                </a:lnTo>
                <a:lnTo>
                  <a:pt x="2" y="605791"/>
                </a:lnTo>
                <a:lnTo>
                  <a:pt x="2" y="604529"/>
                </a:lnTo>
                <a:lnTo>
                  <a:pt x="2" y="318954"/>
                </a:lnTo>
                <a:lnTo>
                  <a:pt x="2" y="285575"/>
                </a:lnTo>
                <a:lnTo>
                  <a:pt x="2" y="0"/>
                </a:lnTo>
                <a:close/>
              </a:path>
            </a:pathLst>
          </a:custGeom>
          <a:solidFill>
            <a:schemeClr val="accent1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tIns="548640" rtlCol="0" anchor="ctr">
            <a:noAutofit/>
          </a:bodyPr>
          <a:lstStyle/>
          <a:p>
            <a:endParaRPr lang="en-US" sz="1400" b="1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B3885B88-442D-FC4B-A937-97153291725C}"/>
              </a:ext>
            </a:extLst>
          </p:cNvPr>
          <p:cNvSpPr/>
          <p:nvPr userDrawn="1"/>
        </p:nvSpPr>
        <p:spPr>
          <a:xfrm rot="16200000">
            <a:off x="567852" y="3578750"/>
            <a:ext cx="645751" cy="1921928"/>
          </a:xfrm>
          <a:custGeom>
            <a:avLst/>
            <a:gdLst>
              <a:gd name="connsiteX0" fmla="*/ 1506406 w 1506406"/>
              <a:gd name="connsiteY0" fmla="*/ 0 h 4263953"/>
              <a:gd name="connsiteX1" fmla="*/ 1506406 w 1506406"/>
              <a:gd name="connsiteY1" fmla="*/ 66583 h 4263953"/>
              <a:gd name="connsiteX2" fmla="*/ 1506406 w 1506406"/>
              <a:gd name="connsiteY2" fmla="*/ 163267 h 4263953"/>
              <a:gd name="connsiteX3" fmla="*/ 1506406 w 1506406"/>
              <a:gd name="connsiteY3" fmla="*/ 448163 h 4263953"/>
              <a:gd name="connsiteX4" fmla="*/ 1506406 w 1506406"/>
              <a:gd name="connsiteY4" fmla="*/ 448841 h 4263953"/>
              <a:gd name="connsiteX5" fmla="*/ 1506406 w 1506406"/>
              <a:gd name="connsiteY5" fmla="*/ 482221 h 4263953"/>
              <a:gd name="connsiteX6" fmla="*/ 1506406 w 1506406"/>
              <a:gd name="connsiteY6" fmla="*/ 552423 h 4263953"/>
              <a:gd name="connsiteX7" fmla="*/ 1506406 w 1506406"/>
              <a:gd name="connsiteY7" fmla="*/ 588953 h 4263953"/>
              <a:gd name="connsiteX8" fmla="*/ 1506406 w 1506406"/>
              <a:gd name="connsiteY8" fmla="*/ 605791 h 4263953"/>
              <a:gd name="connsiteX9" fmla="*/ 1506406 w 1506406"/>
              <a:gd name="connsiteY9" fmla="*/ 672374 h 4263953"/>
              <a:gd name="connsiteX10" fmla="*/ 1506406 w 1506406"/>
              <a:gd name="connsiteY10" fmla="*/ 733737 h 4263953"/>
              <a:gd name="connsiteX11" fmla="*/ 1506406 w 1506406"/>
              <a:gd name="connsiteY11" fmla="*/ 767117 h 4263953"/>
              <a:gd name="connsiteX12" fmla="*/ 1506406 w 1506406"/>
              <a:gd name="connsiteY12" fmla="*/ 767795 h 4263953"/>
              <a:gd name="connsiteX13" fmla="*/ 1506406 w 1506406"/>
              <a:gd name="connsiteY13" fmla="*/ 769059 h 4263953"/>
              <a:gd name="connsiteX14" fmla="*/ 1506406 w 1506406"/>
              <a:gd name="connsiteY14" fmla="*/ 837997 h 4263953"/>
              <a:gd name="connsiteX15" fmla="*/ 1506406 w 1506406"/>
              <a:gd name="connsiteY15" fmla="*/ 871377 h 4263953"/>
              <a:gd name="connsiteX16" fmla="*/ 1506406 w 1506406"/>
              <a:gd name="connsiteY16" fmla="*/ 874527 h 4263953"/>
              <a:gd name="connsiteX17" fmla="*/ 1506406 w 1506406"/>
              <a:gd name="connsiteY17" fmla="*/ 907907 h 4263953"/>
              <a:gd name="connsiteX18" fmla="*/ 1506406 w 1506406"/>
              <a:gd name="connsiteY18" fmla="*/ 1052691 h 4263953"/>
              <a:gd name="connsiteX19" fmla="*/ 1506406 w 1506406"/>
              <a:gd name="connsiteY19" fmla="*/ 1053955 h 4263953"/>
              <a:gd name="connsiteX20" fmla="*/ 1506406 w 1506406"/>
              <a:gd name="connsiteY20" fmla="*/ 1054633 h 4263953"/>
              <a:gd name="connsiteX21" fmla="*/ 1506406 w 1506406"/>
              <a:gd name="connsiteY21" fmla="*/ 1088013 h 4263953"/>
              <a:gd name="connsiteX22" fmla="*/ 1506406 w 1506406"/>
              <a:gd name="connsiteY22" fmla="*/ 1156951 h 4263953"/>
              <a:gd name="connsiteX23" fmla="*/ 1506406 w 1506406"/>
              <a:gd name="connsiteY23" fmla="*/ 1158215 h 4263953"/>
              <a:gd name="connsiteX24" fmla="*/ 1506406 w 1506406"/>
              <a:gd name="connsiteY24" fmla="*/ 1193481 h 4263953"/>
              <a:gd name="connsiteX25" fmla="*/ 1506406 w 1506406"/>
              <a:gd name="connsiteY25" fmla="*/ 1193671 h 4263953"/>
              <a:gd name="connsiteX26" fmla="*/ 1506406 w 1506406"/>
              <a:gd name="connsiteY26" fmla="*/ 1194745 h 4263953"/>
              <a:gd name="connsiteX27" fmla="*/ 1506406 w 1506406"/>
              <a:gd name="connsiteY27" fmla="*/ 1221507 h 4263953"/>
              <a:gd name="connsiteX28" fmla="*/ 1506406 w 1506406"/>
              <a:gd name="connsiteY28" fmla="*/ 1339529 h 4263953"/>
              <a:gd name="connsiteX29" fmla="*/ 1506406 w 1506406"/>
              <a:gd name="connsiteY29" fmla="*/ 1372909 h 4263953"/>
              <a:gd name="connsiteX30" fmla="*/ 1506406 w 1506406"/>
              <a:gd name="connsiteY30" fmla="*/ 1373587 h 4263953"/>
              <a:gd name="connsiteX31" fmla="*/ 1506406 w 1506406"/>
              <a:gd name="connsiteY31" fmla="*/ 1443789 h 4263953"/>
              <a:gd name="connsiteX32" fmla="*/ 1506406 w 1506406"/>
              <a:gd name="connsiteY32" fmla="*/ 1477169 h 4263953"/>
              <a:gd name="connsiteX33" fmla="*/ 1506406 w 1506406"/>
              <a:gd name="connsiteY33" fmla="*/ 1479245 h 4263953"/>
              <a:gd name="connsiteX34" fmla="*/ 1506406 w 1506406"/>
              <a:gd name="connsiteY34" fmla="*/ 1480319 h 4263953"/>
              <a:gd name="connsiteX35" fmla="*/ 1506406 w 1506406"/>
              <a:gd name="connsiteY35" fmla="*/ 1506403 h 4263953"/>
              <a:gd name="connsiteX36" fmla="*/ 1506406 w 1506406"/>
              <a:gd name="connsiteY36" fmla="*/ 1507081 h 4263953"/>
              <a:gd name="connsiteX37" fmla="*/ 1506406 w 1506406"/>
              <a:gd name="connsiteY37" fmla="*/ 1513699 h 4263953"/>
              <a:gd name="connsiteX38" fmla="*/ 1506406 w 1506406"/>
              <a:gd name="connsiteY38" fmla="*/ 1610663 h 4263953"/>
              <a:gd name="connsiteX39" fmla="*/ 1506406 w 1506406"/>
              <a:gd name="connsiteY39" fmla="*/ 1647193 h 4263953"/>
              <a:gd name="connsiteX40" fmla="*/ 1506406 w 1506406"/>
              <a:gd name="connsiteY40" fmla="*/ 1658483 h 4263953"/>
              <a:gd name="connsiteX41" fmla="*/ 1506406 w 1506406"/>
              <a:gd name="connsiteY41" fmla="*/ 1762743 h 4263953"/>
              <a:gd name="connsiteX42" fmla="*/ 1506406 w 1506406"/>
              <a:gd name="connsiteY42" fmla="*/ 1791977 h 4263953"/>
              <a:gd name="connsiteX43" fmla="*/ 1506406 w 1506406"/>
              <a:gd name="connsiteY43" fmla="*/ 1799273 h 4263953"/>
              <a:gd name="connsiteX44" fmla="*/ 1506406 w 1506406"/>
              <a:gd name="connsiteY44" fmla="*/ 1799463 h 4263953"/>
              <a:gd name="connsiteX45" fmla="*/ 1506406 w 1506406"/>
              <a:gd name="connsiteY45" fmla="*/ 1827299 h 4263953"/>
              <a:gd name="connsiteX46" fmla="*/ 1506406 w 1506406"/>
              <a:gd name="connsiteY46" fmla="*/ 1860825 h 4263953"/>
              <a:gd name="connsiteX47" fmla="*/ 1506406 w 1506406"/>
              <a:gd name="connsiteY47" fmla="*/ 1896237 h 4263953"/>
              <a:gd name="connsiteX48" fmla="*/ 1506406 w 1506406"/>
              <a:gd name="connsiteY48" fmla="*/ 1932767 h 4263953"/>
              <a:gd name="connsiteX49" fmla="*/ 1506406 w 1506406"/>
              <a:gd name="connsiteY49" fmla="*/ 2085037 h 4263953"/>
              <a:gd name="connsiteX50" fmla="*/ 1506406 w 1506406"/>
              <a:gd name="connsiteY50" fmla="*/ 2112195 h 4263953"/>
              <a:gd name="connsiteX51" fmla="*/ 1506406 w 1506406"/>
              <a:gd name="connsiteY51" fmla="*/ 2112873 h 4263953"/>
              <a:gd name="connsiteX52" fmla="*/ 1506406 w 1506406"/>
              <a:gd name="connsiteY52" fmla="*/ 2138161 h 4263953"/>
              <a:gd name="connsiteX53" fmla="*/ 1506406 w 1506406"/>
              <a:gd name="connsiteY53" fmla="*/ 2146399 h 4263953"/>
              <a:gd name="connsiteX54" fmla="*/ 1506406 w 1506406"/>
              <a:gd name="connsiteY54" fmla="*/ 2179779 h 4263953"/>
              <a:gd name="connsiteX55" fmla="*/ 1506406 w 1506406"/>
              <a:gd name="connsiteY55" fmla="*/ 2216455 h 4263953"/>
              <a:gd name="connsiteX56" fmla="*/ 1506406 w 1506406"/>
              <a:gd name="connsiteY56" fmla="*/ 2252985 h 4263953"/>
              <a:gd name="connsiteX57" fmla="*/ 1506406 w 1506406"/>
              <a:gd name="connsiteY57" fmla="*/ 2277817 h 4263953"/>
              <a:gd name="connsiteX58" fmla="*/ 1506406 w 1506406"/>
              <a:gd name="connsiteY58" fmla="*/ 2314347 h 4263953"/>
              <a:gd name="connsiteX59" fmla="*/ 1506406 w 1506406"/>
              <a:gd name="connsiteY59" fmla="*/ 2397769 h 4263953"/>
              <a:gd name="connsiteX60" fmla="*/ 1506406 w 1506406"/>
              <a:gd name="connsiteY60" fmla="*/ 2423735 h 4263953"/>
              <a:gd name="connsiteX61" fmla="*/ 1506406 w 1506406"/>
              <a:gd name="connsiteY61" fmla="*/ 2457115 h 4263953"/>
              <a:gd name="connsiteX62" fmla="*/ 1506406 w 1506406"/>
              <a:gd name="connsiteY62" fmla="*/ 2465353 h 4263953"/>
              <a:gd name="connsiteX63" fmla="*/ 1506406 w 1506406"/>
              <a:gd name="connsiteY63" fmla="*/ 2466617 h 4263953"/>
              <a:gd name="connsiteX64" fmla="*/ 1506406 w 1506406"/>
              <a:gd name="connsiteY64" fmla="*/ 2502029 h 4263953"/>
              <a:gd name="connsiteX65" fmla="*/ 1506406 w 1506406"/>
              <a:gd name="connsiteY65" fmla="*/ 2538559 h 4263953"/>
              <a:gd name="connsiteX66" fmla="*/ 1506406 w 1506406"/>
              <a:gd name="connsiteY66" fmla="*/ 2563391 h 4263953"/>
              <a:gd name="connsiteX67" fmla="*/ 1506406 w 1506406"/>
              <a:gd name="connsiteY67" fmla="*/ 2596771 h 4263953"/>
              <a:gd name="connsiteX68" fmla="*/ 1506406 w 1506406"/>
              <a:gd name="connsiteY68" fmla="*/ 2599921 h 4263953"/>
              <a:gd name="connsiteX69" fmla="*/ 1506406 w 1506406"/>
              <a:gd name="connsiteY69" fmla="*/ 2633301 h 4263953"/>
              <a:gd name="connsiteX70" fmla="*/ 1506406 w 1506406"/>
              <a:gd name="connsiteY70" fmla="*/ 2703503 h 4263953"/>
              <a:gd name="connsiteX71" fmla="*/ 1506406 w 1506406"/>
              <a:gd name="connsiteY71" fmla="*/ 2742689 h 4263953"/>
              <a:gd name="connsiteX72" fmla="*/ 1506406 w 1506406"/>
              <a:gd name="connsiteY72" fmla="*/ 2743953 h 4263953"/>
              <a:gd name="connsiteX73" fmla="*/ 1506406 w 1506406"/>
              <a:gd name="connsiteY73" fmla="*/ 2752191 h 4263953"/>
              <a:gd name="connsiteX74" fmla="*/ 1506406 w 1506406"/>
              <a:gd name="connsiteY74" fmla="*/ 2785571 h 4263953"/>
              <a:gd name="connsiteX75" fmla="*/ 1506406 w 1506406"/>
              <a:gd name="connsiteY75" fmla="*/ 2882345 h 4263953"/>
              <a:gd name="connsiteX76" fmla="*/ 1506406 w 1506406"/>
              <a:gd name="connsiteY76" fmla="*/ 2883609 h 4263953"/>
              <a:gd name="connsiteX77" fmla="*/ 1506406 w 1506406"/>
              <a:gd name="connsiteY77" fmla="*/ 2918875 h 4263953"/>
              <a:gd name="connsiteX78" fmla="*/ 1506406 w 1506406"/>
              <a:gd name="connsiteY78" fmla="*/ 2919065 h 4263953"/>
              <a:gd name="connsiteX79" fmla="*/ 1506406 w 1506406"/>
              <a:gd name="connsiteY79" fmla="*/ 2920139 h 4263953"/>
              <a:gd name="connsiteX80" fmla="*/ 1506406 w 1506406"/>
              <a:gd name="connsiteY80" fmla="*/ 2989077 h 4263953"/>
              <a:gd name="connsiteX81" fmla="*/ 1506406 w 1506406"/>
              <a:gd name="connsiteY81" fmla="*/ 3022457 h 4263953"/>
              <a:gd name="connsiteX82" fmla="*/ 1506406 w 1506406"/>
              <a:gd name="connsiteY82" fmla="*/ 3029527 h 4263953"/>
              <a:gd name="connsiteX83" fmla="*/ 1506406 w 1506406"/>
              <a:gd name="connsiteY83" fmla="*/ 3062907 h 4263953"/>
              <a:gd name="connsiteX84" fmla="*/ 1506406 w 1506406"/>
              <a:gd name="connsiteY84" fmla="*/ 3071145 h 4263953"/>
              <a:gd name="connsiteX85" fmla="*/ 1506406 w 1506406"/>
              <a:gd name="connsiteY85" fmla="*/ 3169183 h 4263953"/>
              <a:gd name="connsiteX86" fmla="*/ 1506406 w 1506406"/>
              <a:gd name="connsiteY86" fmla="*/ 3196401 h 4263953"/>
              <a:gd name="connsiteX87" fmla="*/ 1506406 w 1506406"/>
              <a:gd name="connsiteY87" fmla="*/ 3202563 h 4263953"/>
              <a:gd name="connsiteX88" fmla="*/ 1506406 w 1506406"/>
              <a:gd name="connsiteY88" fmla="*/ 3204639 h 4263953"/>
              <a:gd name="connsiteX89" fmla="*/ 1506406 w 1506406"/>
              <a:gd name="connsiteY89" fmla="*/ 3205713 h 4263953"/>
              <a:gd name="connsiteX90" fmla="*/ 1506406 w 1506406"/>
              <a:gd name="connsiteY90" fmla="*/ 3239093 h 4263953"/>
              <a:gd name="connsiteX91" fmla="*/ 1506406 w 1506406"/>
              <a:gd name="connsiteY91" fmla="*/ 3308031 h 4263953"/>
              <a:gd name="connsiteX92" fmla="*/ 1506406 w 1506406"/>
              <a:gd name="connsiteY92" fmla="*/ 3308221 h 4263953"/>
              <a:gd name="connsiteX93" fmla="*/ 1506406 w 1506406"/>
              <a:gd name="connsiteY93" fmla="*/ 3309295 h 4263953"/>
              <a:gd name="connsiteX94" fmla="*/ 1506406 w 1506406"/>
              <a:gd name="connsiteY94" fmla="*/ 3336057 h 4263953"/>
              <a:gd name="connsiteX95" fmla="*/ 1506406 w 1506406"/>
              <a:gd name="connsiteY95" fmla="*/ 3348481 h 4263953"/>
              <a:gd name="connsiteX96" fmla="*/ 1506406 w 1506406"/>
              <a:gd name="connsiteY96" fmla="*/ 3372587 h 4263953"/>
              <a:gd name="connsiteX97" fmla="*/ 1506406 w 1506406"/>
              <a:gd name="connsiteY97" fmla="*/ 3481977 h 4263953"/>
              <a:gd name="connsiteX98" fmla="*/ 1506406 w 1506406"/>
              <a:gd name="connsiteY98" fmla="*/ 3488137 h 4263953"/>
              <a:gd name="connsiteX99" fmla="*/ 1506406 w 1506406"/>
              <a:gd name="connsiteY99" fmla="*/ 3524667 h 4263953"/>
              <a:gd name="connsiteX100" fmla="*/ 1506406 w 1506406"/>
              <a:gd name="connsiteY100" fmla="*/ 3524857 h 4263953"/>
              <a:gd name="connsiteX101" fmla="*/ 1506406 w 1506406"/>
              <a:gd name="connsiteY101" fmla="*/ 3593795 h 4263953"/>
              <a:gd name="connsiteX102" fmla="*/ 1506406 w 1506406"/>
              <a:gd name="connsiteY102" fmla="*/ 3594869 h 4263953"/>
              <a:gd name="connsiteX103" fmla="*/ 1506406 w 1506406"/>
              <a:gd name="connsiteY103" fmla="*/ 3621631 h 4263953"/>
              <a:gd name="connsiteX104" fmla="*/ 1506406 w 1506406"/>
              <a:gd name="connsiteY104" fmla="*/ 3628249 h 4263953"/>
              <a:gd name="connsiteX105" fmla="*/ 1506406 w 1506406"/>
              <a:gd name="connsiteY105" fmla="*/ 3658161 h 4263953"/>
              <a:gd name="connsiteX106" fmla="*/ 1506406 w 1506406"/>
              <a:gd name="connsiteY106" fmla="*/ 3802193 h 4263953"/>
              <a:gd name="connsiteX107" fmla="*/ 1506406 w 1506406"/>
              <a:gd name="connsiteY107" fmla="*/ 3810431 h 4263953"/>
              <a:gd name="connsiteX108" fmla="*/ 1506406 w 1506406"/>
              <a:gd name="connsiteY108" fmla="*/ 3913823 h 4263953"/>
              <a:gd name="connsiteX109" fmla="*/ 1506406 w 1506406"/>
              <a:gd name="connsiteY109" fmla="*/ 3914013 h 4263953"/>
              <a:gd name="connsiteX110" fmla="*/ 1506406 w 1506406"/>
              <a:gd name="connsiteY110" fmla="*/ 3941849 h 4263953"/>
              <a:gd name="connsiteX111" fmla="*/ 1506406 w 1506406"/>
              <a:gd name="connsiteY111" fmla="*/ 3978379 h 4263953"/>
              <a:gd name="connsiteX112" fmla="*/ 1506406 w 1506406"/>
              <a:gd name="connsiteY112" fmla="*/ 4087769 h 4263953"/>
              <a:gd name="connsiteX113" fmla="*/ 1506406 w 1506406"/>
              <a:gd name="connsiteY113" fmla="*/ 4199587 h 4263953"/>
              <a:gd name="connsiteX114" fmla="*/ 1506406 w 1506406"/>
              <a:gd name="connsiteY114" fmla="*/ 4227423 h 4263953"/>
              <a:gd name="connsiteX115" fmla="*/ 1506406 w 1506406"/>
              <a:gd name="connsiteY115" fmla="*/ 4263953 h 4263953"/>
              <a:gd name="connsiteX116" fmla="*/ 1499092 w 1506406"/>
              <a:gd name="connsiteY116" fmla="*/ 4263953 h 4263953"/>
              <a:gd name="connsiteX117" fmla="*/ 0 w 1506406"/>
              <a:gd name="connsiteY117" fmla="*/ 3438458 h 4263953"/>
              <a:gd name="connsiteX118" fmla="*/ 0 w 1506406"/>
              <a:gd name="connsiteY118" fmla="*/ 3429308 h 4263953"/>
              <a:gd name="connsiteX119" fmla="*/ 0 w 1506406"/>
              <a:gd name="connsiteY119" fmla="*/ 3401930 h 4263953"/>
              <a:gd name="connsiteX120" fmla="*/ 0 w 1506406"/>
              <a:gd name="connsiteY120" fmla="*/ 3348480 h 4263953"/>
              <a:gd name="connsiteX121" fmla="*/ 0 w 1506406"/>
              <a:gd name="connsiteY121" fmla="*/ 3309294 h 4263953"/>
              <a:gd name="connsiteX122" fmla="*/ 0 w 1506406"/>
              <a:gd name="connsiteY122" fmla="*/ 3152884 h 4263953"/>
              <a:gd name="connsiteX123" fmla="*/ 0 w 1506406"/>
              <a:gd name="connsiteY123" fmla="*/ 3116356 h 4263953"/>
              <a:gd name="connsiteX124" fmla="*/ 0 w 1506406"/>
              <a:gd name="connsiteY124" fmla="*/ 3062906 h 4263953"/>
              <a:gd name="connsiteX125" fmla="*/ 0 w 1506406"/>
              <a:gd name="connsiteY125" fmla="*/ 3029526 h 4263953"/>
              <a:gd name="connsiteX126" fmla="*/ 0 w 1506406"/>
              <a:gd name="connsiteY126" fmla="*/ 2984938 h 4263953"/>
              <a:gd name="connsiteX127" fmla="*/ 0 w 1506406"/>
              <a:gd name="connsiteY127" fmla="*/ 2975596 h 4263953"/>
              <a:gd name="connsiteX128" fmla="*/ 0 w 1506406"/>
              <a:gd name="connsiteY128" fmla="*/ 2832666 h 4263953"/>
              <a:gd name="connsiteX129" fmla="*/ 0 w 1506406"/>
              <a:gd name="connsiteY129" fmla="*/ 2823516 h 4263953"/>
              <a:gd name="connsiteX130" fmla="*/ 0 w 1506406"/>
              <a:gd name="connsiteY130" fmla="*/ 2814982 h 4263953"/>
              <a:gd name="connsiteX131" fmla="*/ 0 w 1506406"/>
              <a:gd name="connsiteY131" fmla="*/ 2796138 h 4263953"/>
              <a:gd name="connsiteX132" fmla="*/ 0 w 1506406"/>
              <a:gd name="connsiteY132" fmla="*/ 2743952 h 4263953"/>
              <a:gd name="connsiteX133" fmla="*/ 0 w 1506406"/>
              <a:gd name="connsiteY133" fmla="*/ 2742688 h 4263953"/>
              <a:gd name="connsiteX134" fmla="*/ 0 w 1506406"/>
              <a:gd name="connsiteY134" fmla="*/ 2703502 h 4263953"/>
              <a:gd name="connsiteX135" fmla="*/ 0 w 1506406"/>
              <a:gd name="connsiteY135" fmla="*/ 2699364 h 4263953"/>
              <a:gd name="connsiteX136" fmla="*/ 0 w 1506406"/>
              <a:gd name="connsiteY136" fmla="*/ 2699174 h 4263953"/>
              <a:gd name="connsiteX137" fmla="*/ 0 w 1506406"/>
              <a:gd name="connsiteY137" fmla="*/ 2690022 h 4263953"/>
              <a:gd name="connsiteX138" fmla="*/ 0 w 1506406"/>
              <a:gd name="connsiteY138" fmla="*/ 2662644 h 4263953"/>
              <a:gd name="connsiteX139" fmla="*/ 0 w 1506406"/>
              <a:gd name="connsiteY139" fmla="*/ 2656642 h 4263953"/>
              <a:gd name="connsiteX140" fmla="*/ 0 w 1506406"/>
              <a:gd name="connsiteY140" fmla="*/ 2547092 h 4263953"/>
              <a:gd name="connsiteX141" fmla="*/ 0 w 1506406"/>
              <a:gd name="connsiteY141" fmla="*/ 2538558 h 4263953"/>
              <a:gd name="connsiteX142" fmla="*/ 0 w 1506406"/>
              <a:gd name="connsiteY142" fmla="*/ 2529408 h 4263953"/>
              <a:gd name="connsiteX143" fmla="*/ 0 w 1506406"/>
              <a:gd name="connsiteY143" fmla="*/ 2510564 h 4263953"/>
              <a:gd name="connsiteX144" fmla="*/ 0 w 1506406"/>
              <a:gd name="connsiteY144" fmla="*/ 2502028 h 4263953"/>
              <a:gd name="connsiteX145" fmla="*/ 0 w 1506406"/>
              <a:gd name="connsiteY145" fmla="*/ 2457114 h 4263953"/>
              <a:gd name="connsiteX146" fmla="*/ 0 w 1506406"/>
              <a:gd name="connsiteY146" fmla="*/ 2423734 h 4263953"/>
              <a:gd name="connsiteX147" fmla="*/ 0 w 1506406"/>
              <a:gd name="connsiteY147" fmla="*/ 2413600 h 4263953"/>
              <a:gd name="connsiteX148" fmla="*/ 0 w 1506406"/>
              <a:gd name="connsiteY148" fmla="*/ 2380220 h 4263953"/>
              <a:gd name="connsiteX149" fmla="*/ 0 w 1506406"/>
              <a:gd name="connsiteY149" fmla="*/ 2379146 h 4263953"/>
              <a:gd name="connsiteX150" fmla="*/ 0 w 1506406"/>
              <a:gd name="connsiteY150" fmla="*/ 2377070 h 4263953"/>
              <a:gd name="connsiteX151" fmla="*/ 0 w 1506406"/>
              <a:gd name="connsiteY151" fmla="*/ 2371068 h 4263953"/>
              <a:gd name="connsiteX152" fmla="*/ 0 w 1506406"/>
              <a:gd name="connsiteY152" fmla="*/ 2369804 h 4263953"/>
              <a:gd name="connsiteX153" fmla="*/ 0 w 1506406"/>
              <a:gd name="connsiteY153" fmla="*/ 2343690 h 4263953"/>
              <a:gd name="connsiteX154" fmla="*/ 0 w 1506406"/>
              <a:gd name="connsiteY154" fmla="*/ 2252984 h 4263953"/>
              <a:gd name="connsiteX155" fmla="*/ 0 w 1506406"/>
              <a:gd name="connsiteY155" fmla="*/ 2245652 h 4263953"/>
              <a:gd name="connsiteX156" fmla="*/ 0 w 1506406"/>
              <a:gd name="connsiteY156" fmla="*/ 2216454 h 4263953"/>
              <a:gd name="connsiteX157" fmla="*/ 0 w 1506406"/>
              <a:gd name="connsiteY157" fmla="*/ 2209190 h 4263953"/>
              <a:gd name="connsiteX158" fmla="*/ 0 w 1506406"/>
              <a:gd name="connsiteY158" fmla="*/ 2138160 h 4263953"/>
              <a:gd name="connsiteX159" fmla="*/ 0 w 1506406"/>
              <a:gd name="connsiteY159" fmla="*/ 2094646 h 4263953"/>
              <a:gd name="connsiteX160" fmla="*/ 0 w 1506406"/>
              <a:gd name="connsiteY160" fmla="*/ 2093572 h 4263953"/>
              <a:gd name="connsiteX161" fmla="*/ 0 w 1506406"/>
              <a:gd name="connsiteY161" fmla="*/ 2093382 h 4263953"/>
              <a:gd name="connsiteX162" fmla="*/ 0 w 1506406"/>
              <a:gd name="connsiteY162" fmla="*/ 2085036 h 4263953"/>
              <a:gd name="connsiteX163" fmla="*/ 0 w 1506406"/>
              <a:gd name="connsiteY163" fmla="*/ 2084230 h 4263953"/>
              <a:gd name="connsiteX164" fmla="*/ 0 w 1506406"/>
              <a:gd name="connsiteY164" fmla="*/ 2075696 h 4263953"/>
              <a:gd name="connsiteX165" fmla="*/ 0 w 1506406"/>
              <a:gd name="connsiteY165" fmla="*/ 2058116 h 4263953"/>
              <a:gd name="connsiteX166" fmla="*/ 0 w 1506406"/>
              <a:gd name="connsiteY166" fmla="*/ 2056852 h 4263953"/>
              <a:gd name="connsiteX167" fmla="*/ 0 w 1506406"/>
              <a:gd name="connsiteY167" fmla="*/ 2050850 h 4263953"/>
              <a:gd name="connsiteX168" fmla="*/ 0 w 1506406"/>
              <a:gd name="connsiteY168" fmla="*/ 1960078 h 4263953"/>
              <a:gd name="connsiteX169" fmla="*/ 0 w 1506406"/>
              <a:gd name="connsiteY169" fmla="*/ 1932766 h 4263953"/>
              <a:gd name="connsiteX170" fmla="*/ 0 w 1506406"/>
              <a:gd name="connsiteY170" fmla="*/ 1926698 h 4263953"/>
              <a:gd name="connsiteX171" fmla="*/ 0 w 1506406"/>
              <a:gd name="connsiteY171" fmla="*/ 1923616 h 4263953"/>
              <a:gd name="connsiteX172" fmla="*/ 0 w 1506406"/>
              <a:gd name="connsiteY172" fmla="*/ 1896236 h 4263953"/>
              <a:gd name="connsiteX173" fmla="*/ 0 w 1506406"/>
              <a:gd name="connsiteY173" fmla="*/ 1807808 h 4263953"/>
              <a:gd name="connsiteX174" fmla="*/ 0 w 1506406"/>
              <a:gd name="connsiteY174" fmla="*/ 1799462 h 4263953"/>
              <a:gd name="connsiteX175" fmla="*/ 0 w 1506406"/>
              <a:gd name="connsiteY175" fmla="*/ 1774428 h 4263953"/>
              <a:gd name="connsiteX176" fmla="*/ 0 w 1506406"/>
              <a:gd name="connsiteY176" fmla="*/ 1771278 h 4263953"/>
              <a:gd name="connsiteX177" fmla="*/ 0 w 1506406"/>
              <a:gd name="connsiteY177" fmla="*/ 1765276 h 4263953"/>
              <a:gd name="connsiteX178" fmla="*/ 0 w 1506406"/>
              <a:gd name="connsiteY178" fmla="*/ 1737898 h 4263953"/>
              <a:gd name="connsiteX179" fmla="*/ 0 w 1506406"/>
              <a:gd name="connsiteY179" fmla="*/ 1647192 h 4263953"/>
              <a:gd name="connsiteX180" fmla="*/ 0 w 1506406"/>
              <a:gd name="connsiteY180" fmla="*/ 1639860 h 4263953"/>
              <a:gd name="connsiteX181" fmla="*/ 0 w 1506406"/>
              <a:gd name="connsiteY181" fmla="*/ 1610662 h 4263953"/>
              <a:gd name="connsiteX182" fmla="*/ 0 w 1506406"/>
              <a:gd name="connsiteY182" fmla="*/ 1600332 h 4263953"/>
              <a:gd name="connsiteX183" fmla="*/ 0 w 1506406"/>
              <a:gd name="connsiteY183" fmla="*/ 1572276 h 4263953"/>
              <a:gd name="connsiteX184" fmla="*/ 0 w 1506406"/>
              <a:gd name="connsiteY184" fmla="*/ 1513698 h 4263953"/>
              <a:gd name="connsiteX185" fmla="*/ 0 w 1506406"/>
              <a:gd name="connsiteY185" fmla="*/ 1488854 h 4263953"/>
              <a:gd name="connsiteX186" fmla="*/ 0 w 1506406"/>
              <a:gd name="connsiteY186" fmla="*/ 1480318 h 4263953"/>
              <a:gd name="connsiteX187" fmla="*/ 0 w 1506406"/>
              <a:gd name="connsiteY187" fmla="*/ 1479244 h 4263953"/>
              <a:gd name="connsiteX188" fmla="*/ 0 w 1506406"/>
              <a:gd name="connsiteY188" fmla="*/ 1477168 h 4263953"/>
              <a:gd name="connsiteX189" fmla="*/ 0 w 1506406"/>
              <a:gd name="connsiteY189" fmla="*/ 1471166 h 4263953"/>
              <a:gd name="connsiteX190" fmla="*/ 0 w 1506406"/>
              <a:gd name="connsiteY190" fmla="*/ 1469904 h 4263953"/>
              <a:gd name="connsiteX191" fmla="*/ 0 w 1506406"/>
              <a:gd name="connsiteY191" fmla="*/ 1452324 h 4263953"/>
              <a:gd name="connsiteX192" fmla="*/ 0 w 1506406"/>
              <a:gd name="connsiteY192" fmla="*/ 1354286 h 4263953"/>
              <a:gd name="connsiteX193" fmla="*/ 0 w 1506406"/>
              <a:gd name="connsiteY193" fmla="*/ 1320906 h 4263953"/>
              <a:gd name="connsiteX194" fmla="*/ 0 w 1506406"/>
              <a:gd name="connsiteY194" fmla="*/ 1193670 h 4263953"/>
              <a:gd name="connsiteX195" fmla="*/ 2 w 1506406"/>
              <a:gd name="connsiteY195" fmla="*/ 1035332 h 4263953"/>
              <a:gd name="connsiteX196" fmla="*/ 2 w 1506406"/>
              <a:gd name="connsiteY196" fmla="*/ 994540 h 4263953"/>
              <a:gd name="connsiteX197" fmla="*/ 0 w 1506406"/>
              <a:gd name="connsiteY197" fmla="*/ 994540 h 4263953"/>
              <a:gd name="connsiteX198" fmla="*/ 0 w 1506406"/>
              <a:gd name="connsiteY198" fmla="*/ 966484 h 4263953"/>
              <a:gd name="connsiteX199" fmla="*/ 0 w 1506406"/>
              <a:gd name="connsiteY199" fmla="*/ 907906 h 4263953"/>
              <a:gd name="connsiteX200" fmla="*/ 0 w 1506406"/>
              <a:gd name="connsiteY200" fmla="*/ 874526 h 4263953"/>
              <a:gd name="connsiteX201" fmla="*/ 0 w 1506406"/>
              <a:gd name="connsiteY201" fmla="*/ 871376 h 4263953"/>
              <a:gd name="connsiteX202" fmla="*/ 0 w 1506406"/>
              <a:gd name="connsiteY202" fmla="*/ 865374 h 4263953"/>
              <a:gd name="connsiteX203" fmla="*/ 2 w 1506406"/>
              <a:gd name="connsiteY203" fmla="*/ 865374 h 4263953"/>
              <a:gd name="connsiteX204" fmla="*/ 2 w 1506406"/>
              <a:gd name="connsiteY204" fmla="*/ 605791 h 4263953"/>
              <a:gd name="connsiteX205" fmla="*/ 2 w 1506406"/>
              <a:gd name="connsiteY205" fmla="*/ 604529 h 4263953"/>
              <a:gd name="connsiteX206" fmla="*/ 2 w 1506406"/>
              <a:gd name="connsiteY206" fmla="*/ 318954 h 4263953"/>
              <a:gd name="connsiteX207" fmla="*/ 2 w 1506406"/>
              <a:gd name="connsiteY207" fmla="*/ 285575 h 4263953"/>
              <a:gd name="connsiteX208" fmla="*/ 2 w 1506406"/>
              <a:gd name="connsiteY208" fmla="*/ 0 h 426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</a:cxnLst>
            <a:rect l="l" t="t" r="r" b="b"/>
            <a:pathLst>
              <a:path w="1506406" h="4263953">
                <a:moveTo>
                  <a:pt x="1506406" y="0"/>
                </a:moveTo>
                <a:lnTo>
                  <a:pt x="1506406" y="66583"/>
                </a:lnTo>
                <a:lnTo>
                  <a:pt x="1506406" y="163267"/>
                </a:lnTo>
                <a:lnTo>
                  <a:pt x="1506406" y="448163"/>
                </a:lnTo>
                <a:lnTo>
                  <a:pt x="1506406" y="448841"/>
                </a:lnTo>
                <a:lnTo>
                  <a:pt x="1506406" y="482221"/>
                </a:lnTo>
                <a:lnTo>
                  <a:pt x="1506406" y="552423"/>
                </a:lnTo>
                <a:lnTo>
                  <a:pt x="1506406" y="588953"/>
                </a:lnTo>
                <a:lnTo>
                  <a:pt x="1506406" y="605791"/>
                </a:lnTo>
                <a:lnTo>
                  <a:pt x="1506406" y="672374"/>
                </a:lnTo>
                <a:lnTo>
                  <a:pt x="1506406" y="733737"/>
                </a:lnTo>
                <a:lnTo>
                  <a:pt x="1506406" y="767117"/>
                </a:lnTo>
                <a:lnTo>
                  <a:pt x="1506406" y="767795"/>
                </a:lnTo>
                <a:lnTo>
                  <a:pt x="1506406" y="769059"/>
                </a:lnTo>
                <a:lnTo>
                  <a:pt x="1506406" y="837997"/>
                </a:lnTo>
                <a:lnTo>
                  <a:pt x="1506406" y="871377"/>
                </a:lnTo>
                <a:lnTo>
                  <a:pt x="1506406" y="874527"/>
                </a:lnTo>
                <a:lnTo>
                  <a:pt x="1506406" y="907907"/>
                </a:lnTo>
                <a:lnTo>
                  <a:pt x="1506406" y="1052691"/>
                </a:lnTo>
                <a:lnTo>
                  <a:pt x="1506406" y="1053955"/>
                </a:lnTo>
                <a:lnTo>
                  <a:pt x="1506406" y="1054633"/>
                </a:lnTo>
                <a:lnTo>
                  <a:pt x="1506406" y="1088013"/>
                </a:lnTo>
                <a:lnTo>
                  <a:pt x="1506406" y="1156951"/>
                </a:lnTo>
                <a:lnTo>
                  <a:pt x="1506406" y="1158215"/>
                </a:lnTo>
                <a:lnTo>
                  <a:pt x="1506406" y="1193481"/>
                </a:lnTo>
                <a:lnTo>
                  <a:pt x="1506406" y="1193671"/>
                </a:lnTo>
                <a:lnTo>
                  <a:pt x="1506406" y="1194745"/>
                </a:lnTo>
                <a:lnTo>
                  <a:pt x="1506406" y="1221507"/>
                </a:lnTo>
                <a:lnTo>
                  <a:pt x="1506406" y="1339529"/>
                </a:lnTo>
                <a:lnTo>
                  <a:pt x="1506406" y="1372909"/>
                </a:lnTo>
                <a:lnTo>
                  <a:pt x="1506406" y="1373587"/>
                </a:lnTo>
                <a:lnTo>
                  <a:pt x="1506406" y="1443789"/>
                </a:lnTo>
                <a:lnTo>
                  <a:pt x="1506406" y="1477169"/>
                </a:lnTo>
                <a:lnTo>
                  <a:pt x="1506406" y="1479245"/>
                </a:lnTo>
                <a:lnTo>
                  <a:pt x="1506406" y="1480319"/>
                </a:lnTo>
                <a:lnTo>
                  <a:pt x="1506406" y="1506403"/>
                </a:lnTo>
                <a:lnTo>
                  <a:pt x="1506406" y="1507081"/>
                </a:lnTo>
                <a:lnTo>
                  <a:pt x="1506406" y="1513699"/>
                </a:lnTo>
                <a:lnTo>
                  <a:pt x="1506406" y="1610663"/>
                </a:lnTo>
                <a:lnTo>
                  <a:pt x="1506406" y="1647193"/>
                </a:lnTo>
                <a:lnTo>
                  <a:pt x="1506406" y="1658483"/>
                </a:lnTo>
                <a:lnTo>
                  <a:pt x="1506406" y="1762743"/>
                </a:lnTo>
                <a:lnTo>
                  <a:pt x="1506406" y="1791977"/>
                </a:lnTo>
                <a:lnTo>
                  <a:pt x="1506406" y="1799273"/>
                </a:lnTo>
                <a:lnTo>
                  <a:pt x="1506406" y="1799463"/>
                </a:lnTo>
                <a:lnTo>
                  <a:pt x="1506406" y="1827299"/>
                </a:lnTo>
                <a:lnTo>
                  <a:pt x="1506406" y="1860825"/>
                </a:lnTo>
                <a:lnTo>
                  <a:pt x="1506406" y="1896237"/>
                </a:lnTo>
                <a:lnTo>
                  <a:pt x="1506406" y="1932767"/>
                </a:lnTo>
                <a:lnTo>
                  <a:pt x="1506406" y="2085037"/>
                </a:lnTo>
                <a:lnTo>
                  <a:pt x="1506406" y="2112195"/>
                </a:lnTo>
                <a:lnTo>
                  <a:pt x="1506406" y="2112873"/>
                </a:lnTo>
                <a:lnTo>
                  <a:pt x="1506406" y="2138161"/>
                </a:lnTo>
                <a:lnTo>
                  <a:pt x="1506406" y="2146399"/>
                </a:lnTo>
                <a:lnTo>
                  <a:pt x="1506406" y="2179779"/>
                </a:lnTo>
                <a:lnTo>
                  <a:pt x="1506406" y="2216455"/>
                </a:lnTo>
                <a:lnTo>
                  <a:pt x="1506406" y="2252985"/>
                </a:lnTo>
                <a:lnTo>
                  <a:pt x="1506406" y="2277817"/>
                </a:lnTo>
                <a:lnTo>
                  <a:pt x="1506406" y="2314347"/>
                </a:lnTo>
                <a:lnTo>
                  <a:pt x="1506406" y="2397769"/>
                </a:lnTo>
                <a:lnTo>
                  <a:pt x="1506406" y="2423735"/>
                </a:lnTo>
                <a:lnTo>
                  <a:pt x="1506406" y="2457115"/>
                </a:lnTo>
                <a:lnTo>
                  <a:pt x="1506406" y="2465353"/>
                </a:lnTo>
                <a:lnTo>
                  <a:pt x="1506406" y="2466617"/>
                </a:lnTo>
                <a:lnTo>
                  <a:pt x="1506406" y="2502029"/>
                </a:lnTo>
                <a:lnTo>
                  <a:pt x="1506406" y="2538559"/>
                </a:lnTo>
                <a:lnTo>
                  <a:pt x="1506406" y="2563391"/>
                </a:lnTo>
                <a:lnTo>
                  <a:pt x="1506406" y="2596771"/>
                </a:lnTo>
                <a:lnTo>
                  <a:pt x="1506406" y="2599921"/>
                </a:lnTo>
                <a:lnTo>
                  <a:pt x="1506406" y="2633301"/>
                </a:lnTo>
                <a:lnTo>
                  <a:pt x="1506406" y="2703503"/>
                </a:lnTo>
                <a:lnTo>
                  <a:pt x="1506406" y="2742689"/>
                </a:lnTo>
                <a:lnTo>
                  <a:pt x="1506406" y="2743953"/>
                </a:lnTo>
                <a:lnTo>
                  <a:pt x="1506406" y="2752191"/>
                </a:lnTo>
                <a:lnTo>
                  <a:pt x="1506406" y="2785571"/>
                </a:lnTo>
                <a:lnTo>
                  <a:pt x="1506406" y="2882345"/>
                </a:lnTo>
                <a:lnTo>
                  <a:pt x="1506406" y="2883609"/>
                </a:lnTo>
                <a:lnTo>
                  <a:pt x="1506406" y="2918875"/>
                </a:lnTo>
                <a:lnTo>
                  <a:pt x="1506406" y="2919065"/>
                </a:lnTo>
                <a:lnTo>
                  <a:pt x="1506406" y="2920139"/>
                </a:lnTo>
                <a:lnTo>
                  <a:pt x="1506406" y="2989077"/>
                </a:lnTo>
                <a:lnTo>
                  <a:pt x="1506406" y="3022457"/>
                </a:lnTo>
                <a:lnTo>
                  <a:pt x="1506406" y="3029527"/>
                </a:lnTo>
                <a:lnTo>
                  <a:pt x="1506406" y="3062907"/>
                </a:lnTo>
                <a:lnTo>
                  <a:pt x="1506406" y="3071145"/>
                </a:lnTo>
                <a:lnTo>
                  <a:pt x="1506406" y="3169183"/>
                </a:lnTo>
                <a:lnTo>
                  <a:pt x="1506406" y="3196401"/>
                </a:lnTo>
                <a:lnTo>
                  <a:pt x="1506406" y="3202563"/>
                </a:lnTo>
                <a:lnTo>
                  <a:pt x="1506406" y="3204639"/>
                </a:lnTo>
                <a:lnTo>
                  <a:pt x="1506406" y="3205713"/>
                </a:lnTo>
                <a:lnTo>
                  <a:pt x="1506406" y="3239093"/>
                </a:lnTo>
                <a:lnTo>
                  <a:pt x="1506406" y="3308031"/>
                </a:lnTo>
                <a:lnTo>
                  <a:pt x="1506406" y="3308221"/>
                </a:lnTo>
                <a:lnTo>
                  <a:pt x="1506406" y="3309295"/>
                </a:lnTo>
                <a:lnTo>
                  <a:pt x="1506406" y="3336057"/>
                </a:lnTo>
                <a:lnTo>
                  <a:pt x="1506406" y="3348481"/>
                </a:lnTo>
                <a:lnTo>
                  <a:pt x="1506406" y="3372587"/>
                </a:lnTo>
                <a:lnTo>
                  <a:pt x="1506406" y="3481977"/>
                </a:lnTo>
                <a:lnTo>
                  <a:pt x="1506406" y="3488137"/>
                </a:lnTo>
                <a:lnTo>
                  <a:pt x="1506406" y="3524667"/>
                </a:lnTo>
                <a:lnTo>
                  <a:pt x="1506406" y="3524857"/>
                </a:lnTo>
                <a:lnTo>
                  <a:pt x="1506406" y="3593795"/>
                </a:lnTo>
                <a:lnTo>
                  <a:pt x="1506406" y="3594869"/>
                </a:lnTo>
                <a:lnTo>
                  <a:pt x="1506406" y="3621631"/>
                </a:lnTo>
                <a:lnTo>
                  <a:pt x="1506406" y="3628249"/>
                </a:lnTo>
                <a:lnTo>
                  <a:pt x="1506406" y="3658161"/>
                </a:lnTo>
                <a:lnTo>
                  <a:pt x="1506406" y="3802193"/>
                </a:lnTo>
                <a:lnTo>
                  <a:pt x="1506406" y="3810431"/>
                </a:lnTo>
                <a:lnTo>
                  <a:pt x="1506406" y="3913823"/>
                </a:lnTo>
                <a:lnTo>
                  <a:pt x="1506406" y="3914013"/>
                </a:lnTo>
                <a:lnTo>
                  <a:pt x="1506406" y="3941849"/>
                </a:lnTo>
                <a:lnTo>
                  <a:pt x="1506406" y="3978379"/>
                </a:lnTo>
                <a:lnTo>
                  <a:pt x="1506406" y="4087769"/>
                </a:lnTo>
                <a:lnTo>
                  <a:pt x="1506406" y="4199587"/>
                </a:lnTo>
                <a:lnTo>
                  <a:pt x="1506406" y="4227423"/>
                </a:lnTo>
                <a:lnTo>
                  <a:pt x="1506406" y="4263953"/>
                </a:lnTo>
                <a:lnTo>
                  <a:pt x="1499092" y="4263953"/>
                </a:lnTo>
                <a:lnTo>
                  <a:pt x="0" y="3438458"/>
                </a:lnTo>
                <a:lnTo>
                  <a:pt x="0" y="3429308"/>
                </a:lnTo>
                <a:lnTo>
                  <a:pt x="0" y="3401930"/>
                </a:lnTo>
                <a:lnTo>
                  <a:pt x="0" y="3348480"/>
                </a:lnTo>
                <a:lnTo>
                  <a:pt x="0" y="3309294"/>
                </a:lnTo>
                <a:lnTo>
                  <a:pt x="0" y="3152884"/>
                </a:lnTo>
                <a:lnTo>
                  <a:pt x="0" y="3116356"/>
                </a:lnTo>
                <a:lnTo>
                  <a:pt x="0" y="3062906"/>
                </a:lnTo>
                <a:lnTo>
                  <a:pt x="0" y="3029526"/>
                </a:lnTo>
                <a:lnTo>
                  <a:pt x="0" y="2984938"/>
                </a:lnTo>
                <a:lnTo>
                  <a:pt x="0" y="2975596"/>
                </a:lnTo>
                <a:lnTo>
                  <a:pt x="0" y="2832666"/>
                </a:lnTo>
                <a:lnTo>
                  <a:pt x="0" y="2823516"/>
                </a:lnTo>
                <a:lnTo>
                  <a:pt x="0" y="2814982"/>
                </a:lnTo>
                <a:lnTo>
                  <a:pt x="0" y="2796138"/>
                </a:lnTo>
                <a:lnTo>
                  <a:pt x="0" y="2743952"/>
                </a:lnTo>
                <a:lnTo>
                  <a:pt x="0" y="2742688"/>
                </a:lnTo>
                <a:lnTo>
                  <a:pt x="0" y="2703502"/>
                </a:lnTo>
                <a:lnTo>
                  <a:pt x="0" y="2699364"/>
                </a:lnTo>
                <a:lnTo>
                  <a:pt x="0" y="2699174"/>
                </a:lnTo>
                <a:lnTo>
                  <a:pt x="0" y="2690022"/>
                </a:lnTo>
                <a:lnTo>
                  <a:pt x="0" y="2662644"/>
                </a:lnTo>
                <a:lnTo>
                  <a:pt x="0" y="2656642"/>
                </a:lnTo>
                <a:lnTo>
                  <a:pt x="0" y="2547092"/>
                </a:lnTo>
                <a:lnTo>
                  <a:pt x="0" y="2538558"/>
                </a:lnTo>
                <a:lnTo>
                  <a:pt x="0" y="2529408"/>
                </a:lnTo>
                <a:lnTo>
                  <a:pt x="0" y="2510564"/>
                </a:lnTo>
                <a:lnTo>
                  <a:pt x="0" y="2502028"/>
                </a:lnTo>
                <a:lnTo>
                  <a:pt x="0" y="2457114"/>
                </a:lnTo>
                <a:lnTo>
                  <a:pt x="0" y="2423734"/>
                </a:lnTo>
                <a:lnTo>
                  <a:pt x="0" y="2413600"/>
                </a:lnTo>
                <a:lnTo>
                  <a:pt x="0" y="2380220"/>
                </a:lnTo>
                <a:lnTo>
                  <a:pt x="0" y="2379146"/>
                </a:lnTo>
                <a:lnTo>
                  <a:pt x="0" y="2377070"/>
                </a:lnTo>
                <a:lnTo>
                  <a:pt x="0" y="2371068"/>
                </a:lnTo>
                <a:lnTo>
                  <a:pt x="0" y="2369804"/>
                </a:lnTo>
                <a:lnTo>
                  <a:pt x="0" y="2343690"/>
                </a:lnTo>
                <a:lnTo>
                  <a:pt x="0" y="2252984"/>
                </a:lnTo>
                <a:lnTo>
                  <a:pt x="0" y="2245652"/>
                </a:lnTo>
                <a:lnTo>
                  <a:pt x="0" y="2216454"/>
                </a:lnTo>
                <a:lnTo>
                  <a:pt x="0" y="2209190"/>
                </a:lnTo>
                <a:lnTo>
                  <a:pt x="0" y="2138160"/>
                </a:lnTo>
                <a:lnTo>
                  <a:pt x="0" y="2094646"/>
                </a:lnTo>
                <a:lnTo>
                  <a:pt x="0" y="2093572"/>
                </a:lnTo>
                <a:lnTo>
                  <a:pt x="0" y="2093382"/>
                </a:lnTo>
                <a:lnTo>
                  <a:pt x="0" y="2085036"/>
                </a:lnTo>
                <a:lnTo>
                  <a:pt x="0" y="2084230"/>
                </a:lnTo>
                <a:lnTo>
                  <a:pt x="0" y="2075696"/>
                </a:lnTo>
                <a:lnTo>
                  <a:pt x="0" y="2058116"/>
                </a:lnTo>
                <a:lnTo>
                  <a:pt x="0" y="2056852"/>
                </a:lnTo>
                <a:lnTo>
                  <a:pt x="0" y="2050850"/>
                </a:lnTo>
                <a:lnTo>
                  <a:pt x="0" y="1960078"/>
                </a:lnTo>
                <a:lnTo>
                  <a:pt x="0" y="1932766"/>
                </a:lnTo>
                <a:lnTo>
                  <a:pt x="0" y="1926698"/>
                </a:lnTo>
                <a:lnTo>
                  <a:pt x="0" y="1923616"/>
                </a:lnTo>
                <a:lnTo>
                  <a:pt x="0" y="1896236"/>
                </a:lnTo>
                <a:lnTo>
                  <a:pt x="0" y="1807808"/>
                </a:lnTo>
                <a:lnTo>
                  <a:pt x="0" y="1799462"/>
                </a:lnTo>
                <a:lnTo>
                  <a:pt x="0" y="1774428"/>
                </a:lnTo>
                <a:lnTo>
                  <a:pt x="0" y="1771278"/>
                </a:lnTo>
                <a:lnTo>
                  <a:pt x="0" y="1765276"/>
                </a:lnTo>
                <a:lnTo>
                  <a:pt x="0" y="1737898"/>
                </a:lnTo>
                <a:lnTo>
                  <a:pt x="0" y="1647192"/>
                </a:lnTo>
                <a:lnTo>
                  <a:pt x="0" y="1639860"/>
                </a:lnTo>
                <a:lnTo>
                  <a:pt x="0" y="1610662"/>
                </a:lnTo>
                <a:lnTo>
                  <a:pt x="0" y="1600332"/>
                </a:lnTo>
                <a:lnTo>
                  <a:pt x="0" y="1572276"/>
                </a:lnTo>
                <a:lnTo>
                  <a:pt x="0" y="1513698"/>
                </a:lnTo>
                <a:lnTo>
                  <a:pt x="0" y="1488854"/>
                </a:lnTo>
                <a:lnTo>
                  <a:pt x="0" y="1480318"/>
                </a:lnTo>
                <a:lnTo>
                  <a:pt x="0" y="1479244"/>
                </a:lnTo>
                <a:lnTo>
                  <a:pt x="0" y="1477168"/>
                </a:lnTo>
                <a:lnTo>
                  <a:pt x="0" y="1471166"/>
                </a:lnTo>
                <a:lnTo>
                  <a:pt x="0" y="1469904"/>
                </a:lnTo>
                <a:lnTo>
                  <a:pt x="0" y="1452324"/>
                </a:lnTo>
                <a:lnTo>
                  <a:pt x="0" y="1354286"/>
                </a:lnTo>
                <a:lnTo>
                  <a:pt x="0" y="1320906"/>
                </a:lnTo>
                <a:lnTo>
                  <a:pt x="0" y="1193670"/>
                </a:lnTo>
                <a:lnTo>
                  <a:pt x="2" y="1035332"/>
                </a:lnTo>
                <a:lnTo>
                  <a:pt x="2" y="994540"/>
                </a:lnTo>
                <a:lnTo>
                  <a:pt x="0" y="994540"/>
                </a:lnTo>
                <a:lnTo>
                  <a:pt x="0" y="966484"/>
                </a:lnTo>
                <a:lnTo>
                  <a:pt x="0" y="907906"/>
                </a:lnTo>
                <a:lnTo>
                  <a:pt x="0" y="874526"/>
                </a:lnTo>
                <a:lnTo>
                  <a:pt x="0" y="871376"/>
                </a:lnTo>
                <a:lnTo>
                  <a:pt x="0" y="865374"/>
                </a:lnTo>
                <a:lnTo>
                  <a:pt x="2" y="865374"/>
                </a:lnTo>
                <a:lnTo>
                  <a:pt x="2" y="605791"/>
                </a:lnTo>
                <a:lnTo>
                  <a:pt x="2" y="604529"/>
                </a:lnTo>
                <a:lnTo>
                  <a:pt x="2" y="318954"/>
                </a:lnTo>
                <a:lnTo>
                  <a:pt x="2" y="285575"/>
                </a:lnTo>
                <a:lnTo>
                  <a:pt x="2" y="0"/>
                </a:lnTo>
                <a:close/>
              </a:path>
            </a:pathLst>
          </a:custGeom>
          <a:solidFill>
            <a:schemeClr val="accent5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tIns="548640" rtlCol="0" anchor="ctr">
            <a:noAutofit/>
          </a:bodyPr>
          <a:lstStyle/>
          <a:p>
            <a:endParaRPr lang="en-US" sz="1400" b="1"/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27D5F78E-D9A4-E445-B73D-A421E4BDFB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259" y="4318981"/>
            <a:ext cx="1317091" cy="453122"/>
          </a:xfrm>
        </p:spPr>
        <p:txBody>
          <a:bodyPr anchor="ctr" anchorCtr="0"/>
          <a:lstStyle>
            <a:lvl1pPr marL="12700" indent="-12700">
              <a:buNone/>
              <a:tabLst/>
              <a:defRPr sz="1400" b="1">
                <a:solidFill>
                  <a:schemeClr val="bg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F38DB5B2-6094-694D-9F68-5690C017EB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7259" y="5154778"/>
            <a:ext cx="1317091" cy="453122"/>
          </a:xfrm>
        </p:spPr>
        <p:txBody>
          <a:bodyPr anchor="ctr" anchorCtr="0"/>
          <a:lstStyle>
            <a:lvl1pPr marL="12700" indent="-12700">
              <a:buNone/>
              <a:tabLst/>
              <a:defRPr sz="1400" b="1">
                <a:solidFill>
                  <a:schemeClr val="bg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4F29A0DD-8C32-0241-9D40-781DB9241E1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893798" y="2868758"/>
            <a:ext cx="856059" cy="638298"/>
          </a:xfrm>
          <a:solidFill>
            <a:schemeClr val="bg1"/>
          </a:solidFill>
        </p:spPr>
        <p:txBody>
          <a:bodyPr tIns="91440" anchor="t" anchorCtr="0"/>
          <a:lstStyle>
            <a:lvl1pPr marL="11113" indent="-11113" algn="ctr">
              <a:buNone/>
              <a:tabLst/>
              <a:defRPr sz="160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41" name="Picture Placeholder 7">
            <a:extLst>
              <a:ext uri="{FF2B5EF4-FFF2-40B4-BE49-F238E27FC236}">
                <a16:creationId xmlns:a16="http://schemas.microsoft.com/office/drawing/2014/main" id="{5FC0F187-49C7-054C-9D87-367D95FA1E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27164" y="2549609"/>
            <a:ext cx="856059" cy="638298"/>
          </a:xfrm>
          <a:solidFill>
            <a:schemeClr val="bg1"/>
          </a:solidFill>
        </p:spPr>
        <p:txBody>
          <a:bodyPr tIns="91440" anchor="t" anchorCtr="0"/>
          <a:lstStyle>
            <a:lvl1pPr marL="11113" marR="0" indent="-11113" algn="ctr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531" marR="0" lvl="0" indent="-228531" algn="ctr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photo</a:t>
            </a:r>
          </a:p>
          <a:p>
            <a:endParaRPr lang="en-US"/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AC96DE1E-B052-284B-B33C-C2FA591A9E2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6555" y="2080390"/>
            <a:ext cx="856059" cy="638298"/>
          </a:xfrm>
          <a:solidFill>
            <a:schemeClr val="bg1"/>
          </a:solidFill>
        </p:spPr>
        <p:txBody>
          <a:bodyPr tIns="91440" anchor="t" anchorCtr="0"/>
          <a:lstStyle>
            <a:lvl1pPr algn="ctr">
              <a:buNone/>
              <a:defRPr sz="160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43" name="Picture Placeholder 7">
            <a:extLst>
              <a:ext uri="{FF2B5EF4-FFF2-40B4-BE49-F238E27FC236}">
                <a16:creationId xmlns:a16="http://schemas.microsoft.com/office/drawing/2014/main" id="{239F7076-F41A-8B42-9A9B-DA9474A921D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87296" y="1230430"/>
            <a:ext cx="856059" cy="638298"/>
          </a:xfrm>
          <a:solidFill>
            <a:schemeClr val="bg1"/>
          </a:solidFill>
        </p:spPr>
        <p:txBody>
          <a:bodyPr tIns="91440" anchor="t" anchorCtr="0"/>
          <a:lstStyle>
            <a:lvl1pPr algn="ctr">
              <a:buNone/>
              <a:defRPr sz="160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84CC5E-4835-2846-B8A8-DA5A357A95A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2D6BCA74-0006-8B40-BB6E-CA8C0C3EF15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6423" y="3627733"/>
            <a:ext cx="1385336" cy="193904"/>
          </a:xfrm>
          <a:solidFill>
            <a:schemeClr val="bg1"/>
          </a:solidFill>
        </p:spPr>
        <p:txBody>
          <a:bodyPr/>
          <a:lstStyle>
            <a:lvl1pPr marL="12700" indent="-12700" algn="ctr">
              <a:buNone/>
              <a:tabLst/>
              <a:defRPr sz="1100" b="0">
                <a:solidFill>
                  <a:schemeClr val="tx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Product Name</a:t>
            </a:r>
          </a:p>
        </p:txBody>
      </p: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AE97504F-FB8A-304A-85D1-4F769499AF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62525" y="3297610"/>
            <a:ext cx="1385336" cy="193904"/>
          </a:xfrm>
          <a:solidFill>
            <a:schemeClr val="bg1"/>
          </a:solidFill>
        </p:spPr>
        <p:txBody>
          <a:bodyPr/>
          <a:lstStyle>
            <a:lvl1pPr marL="12700" indent="-12700" algn="ctr">
              <a:buNone/>
              <a:tabLst/>
              <a:defRPr sz="1100" b="0">
                <a:solidFill>
                  <a:schemeClr val="tx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Product Name</a:t>
            </a:r>
          </a:p>
        </p:txBody>
      </p:sp>
      <p:sp>
        <p:nvSpPr>
          <p:cNvPr id="46" name="Text Placeholder 14">
            <a:extLst>
              <a:ext uri="{FF2B5EF4-FFF2-40B4-BE49-F238E27FC236}">
                <a16:creationId xmlns:a16="http://schemas.microsoft.com/office/drawing/2014/main" id="{4129A7DD-6BD0-FC44-B36C-426F8F0FC2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76672" y="2843933"/>
            <a:ext cx="1385336" cy="193904"/>
          </a:xfrm>
          <a:solidFill>
            <a:schemeClr val="bg1"/>
          </a:solidFill>
        </p:spPr>
        <p:txBody>
          <a:bodyPr/>
          <a:lstStyle>
            <a:lvl1pPr marL="12700" indent="-12700" algn="ctr">
              <a:buNone/>
              <a:tabLst/>
              <a:defRPr sz="1100" b="0">
                <a:solidFill>
                  <a:schemeClr val="tx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Product Name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C2DA82EB-C45E-3848-A79F-C2BDBDF8A1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41754" y="1667836"/>
            <a:ext cx="1170236" cy="193904"/>
          </a:xfrm>
          <a:solidFill>
            <a:schemeClr val="bg1"/>
          </a:solidFill>
        </p:spPr>
        <p:txBody>
          <a:bodyPr/>
          <a:lstStyle>
            <a:lvl1pPr marL="12700" indent="-12700" algn="l">
              <a:buNone/>
              <a:tabLst/>
              <a:defRPr sz="1100" b="0">
                <a:solidFill>
                  <a:schemeClr val="tx1"/>
                </a:solidFill>
              </a:defRPr>
            </a:lvl1pPr>
            <a:lvl2pPr marL="12700" indent="0">
              <a:spcBef>
                <a:spcPts val="0"/>
              </a:spcBef>
              <a:buNone/>
              <a:tabLst/>
              <a:defRPr sz="1200"/>
            </a:lvl2pPr>
          </a:lstStyle>
          <a:p>
            <a:pPr lvl="0"/>
            <a:r>
              <a:rPr lang="en-US"/>
              <a:t>Product Name</a:t>
            </a: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69CF5541-0A97-8949-BDBF-1CE9AF111A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63790"/>
            <a:ext cx="2141199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1062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C42477-0BE7-3741-8091-F8850CC556B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88825" cy="7010400"/>
          </a:xfrm>
          <a:solidFill>
            <a:schemeClr val="bg1">
              <a:lumMod val="95000"/>
            </a:schemeClr>
          </a:solidFill>
        </p:spPr>
        <p:txBody>
          <a:bodyPr tIns="0" rIns="914400" bIns="182880" anchor="ctr" anchorCtr="0"/>
          <a:lstStyle>
            <a:lvl1pPr algn="r">
              <a:buNone/>
              <a:defRPr/>
            </a:lvl1pPr>
          </a:lstStyle>
          <a:p>
            <a:r>
              <a:rPr lang="en-US"/>
              <a:t>image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6CA8BF6-1A85-7F4C-B9E4-8E16BB656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66350" y="3140946"/>
            <a:ext cx="537804" cy="85982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8990329-8C78-F64F-99F4-DA5EBC89937C}"/>
              </a:ext>
            </a:extLst>
          </p:cNvPr>
          <p:cNvGrpSpPr/>
          <p:nvPr userDrawn="1"/>
        </p:nvGrpSpPr>
        <p:grpSpPr>
          <a:xfrm>
            <a:off x="0" y="0"/>
            <a:ext cx="11839857" cy="6858000"/>
            <a:chOff x="0" y="-152353"/>
            <a:chExt cx="12102884" cy="7010353"/>
          </a:xfrm>
        </p:grpSpPr>
        <p:sp>
          <p:nvSpPr>
            <p:cNvPr id="10" name="AutoShape 4">
              <a:extLst>
                <a:ext uri="{FF2B5EF4-FFF2-40B4-BE49-F238E27FC236}">
                  <a16:creationId xmlns:a16="http://schemas.microsoft.com/office/drawing/2014/main" id="{7363FEF1-17AC-704A-8D4F-026E97394E5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 flipH="1">
              <a:off x="0" y="-152353"/>
              <a:ext cx="12102884" cy="7010353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BF7A1BE-6A49-CF4F-8AA3-74E01727FEB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 flipH="1">
              <a:off x="0" y="3276647"/>
              <a:ext cx="3091477" cy="3581352"/>
            </a:xfrm>
            <a:custGeom>
              <a:avLst/>
              <a:gdLst>
                <a:gd name="connsiteX0" fmla="*/ 0 w 3091477"/>
                <a:gd name="connsiteY0" fmla="*/ 3581352 h 3581352"/>
                <a:gd name="connsiteX1" fmla="*/ 3091477 w 3091477"/>
                <a:gd name="connsiteY1" fmla="*/ 1790676 h 3581352"/>
                <a:gd name="connsiteX2" fmla="*/ 0 w 3091477"/>
                <a:gd name="connsiteY2" fmla="*/ 0 h 3581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1477" h="3581352">
                  <a:moveTo>
                    <a:pt x="0" y="3581352"/>
                  </a:moveTo>
                  <a:lnTo>
                    <a:pt x="3091477" y="179067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FFFF"/>
                </a:gs>
                <a:gs pos="100000">
                  <a:schemeClr val="accent1"/>
                </a:gs>
              </a:gsLst>
              <a:lin ang="0" scaled="0"/>
            </a:gradFill>
            <a:ln w="980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6B1F4757-76A1-264E-A8C7-A9E881497F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334" y="502423"/>
            <a:ext cx="1268697" cy="41091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000304-C2FA-C24C-9730-DF56FBCDB0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6725" y="1378050"/>
            <a:ext cx="5833867" cy="859820"/>
          </a:xfrm>
        </p:spPr>
        <p:txBody>
          <a:bodyPr anchor="b" anchorCtr="0"/>
          <a:lstStyle>
            <a:lvl1pPr marL="11113" indent="-11113">
              <a:buNone/>
              <a:tabLst/>
              <a:defRPr sz="4800"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You! 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CD52F159-2073-FF4D-B737-C9896C393B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725" y="2427679"/>
            <a:ext cx="5833867" cy="309925"/>
          </a:xfrm>
        </p:spPr>
        <p:txBody>
          <a:bodyPr anchor="ctr" anchorCtr="0"/>
          <a:lstStyle>
            <a:lvl1pPr marL="11113" indent="-11113">
              <a:buNone/>
              <a:tabLst/>
              <a:defRPr sz="1200" b="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 more information, visit, </a:t>
            </a:r>
            <a:r>
              <a:rPr lang="en-US" err="1"/>
              <a:t>www.zebra.com</a:t>
            </a:r>
            <a:r>
              <a:rPr lang="en-US"/>
              <a:t>//</a:t>
            </a:r>
            <a:r>
              <a:rPr lang="en-US" err="1"/>
              <a:t>xxxxx</a:t>
            </a:r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07639926-2C9B-9843-8BE3-B5DE28617A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725" y="2778408"/>
            <a:ext cx="5833867" cy="309925"/>
          </a:xfrm>
        </p:spPr>
        <p:txBody>
          <a:bodyPr anchor="ctr" anchorCtr="0"/>
          <a:lstStyle>
            <a:lvl1pPr marL="11113" indent="-11113">
              <a:buNone/>
              <a:tabLst/>
              <a:defRPr lang="en-US" sz="10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Legal attribution statement lorem ipsum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9C1EB5-8801-214F-B18F-8577FCCDE64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924234" y="7203595"/>
            <a:ext cx="1264591" cy="457200"/>
          </a:xfrm>
        </p:spPr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2041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6CA8BF6-1A85-7F4C-B9E4-8E16BB656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66350" y="3140946"/>
            <a:ext cx="537804" cy="85982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8990329-8C78-F64F-99F4-DA5EBC89937C}"/>
              </a:ext>
            </a:extLst>
          </p:cNvPr>
          <p:cNvGrpSpPr/>
          <p:nvPr userDrawn="1"/>
        </p:nvGrpSpPr>
        <p:grpSpPr>
          <a:xfrm>
            <a:off x="0" y="0"/>
            <a:ext cx="11839857" cy="6858000"/>
            <a:chOff x="0" y="-152353"/>
            <a:chExt cx="12102884" cy="7010353"/>
          </a:xfrm>
        </p:grpSpPr>
        <p:sp>
          <p:nvSpPr>
            <p:cNvPr id="10" name="AutoShape 4">
              <a:extLst>
                <a:ext uri="{FF2B5EF4-FFF2-40B4-BE49-F238E27FC236}">
                  <a16:creationId xmlns:a16="http://schemas.microsoft.com/office/drawing/2014/main" id="{7363FEF1-17AC-704A-8D4F-026E97394E5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 flipH="1">
              <a:off x="0" y="-152353"/>
              <a:ext cx="12102884" cy="701035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BF7A1BE-6A49-CF4F-8AA3-74E01727FEB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 flipH="1">
              <a:off x="0" y="3276647"/>
              <a:ext cx="3091477" cy="3581352"/>
            </a:xfrm>
            <a:custGeom>
              <a:avLst/>
              <a:gdLst>
                <a:gd name="connsiteX0" fmla="*/ 0 w 3091477"/>
                <a:gd name="connsiteY0" fmla="*/ 3581352 h 3581352"/>
                <a:gd name="connsiteX1" fmla="*/ 3091477 w 3091477"/>
                <a:gd name="connsiteY1" fmla="*/ 1790676 h 3581352"/>
                <a:gd name="connsiteX2" fmla="*/ 0 w 3091477"/>
                <a:gd name="connsiteY2" fmla="*/ 0 h 3581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1477" h="3581352">
                  <a:moveTo>
                    <a:pt x="0" y="3581352"/>
                  </a:moveTo>
                  <a:lnTo>
                    <a:pt x="3091477" y="179067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FFFF"/>
                </a:gs>
                <a:gs pos="100000">
                  <a:schemeClr val="accent1"/>
                </a:gs>
              </a:gsLst>
              <a:lin ang="0" scaled="0"/>
            </a:gradFill>
            <a:ln w="980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6B1F4757-76A1-264E-A8C7-A9E881497F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334" y="502423"/>
            <a:ext cx="1268697" cy="41091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000304-C2FA-C24C-9730-DF56FBCDB0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6725" y="1378050"/>
            <a:ext cx="5833867" cy="859820"/>
          </a:xfrm>
        </p:spPr>
        <p:txBody>
          <a:bodyPr anchor="b" anchorCtr="0"/>
          <a:lstStyle>
            <a:lvl1pPr marL="11113" indent="-11113">
              <a:buNone/>
              <a:tabLst/>
              <a:defRPr sz="4800" b="1">
                <a:solidFill>
                  <a:schemeClr val="tx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You! 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CD52F159-2073-FF4D-B737-C9896C393B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725" y="2427679"/>
            <a:ext cx="5833867" cy="309925"/>
          </a:xfrm>
        </p:spPr>
        <p:txBody>
          <a:bodyPr anchor="ctr" anchorCtr="0"/>
          <a:lstStyle>
            <a:lvl1pPr marL="11113" marR="0" indent="-11113" algn="l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0">
                <a:solidFill>
                  <a:schemeClr val="tx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11113" marR="0" lvl="0" indent="-11113" algn="l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For more information, visit, </a:t>
            </a:r>
            <a:r>
              <a:rPr lang="en-US" err="1"/>
              <a:t>www.zebra.com</a:t>
            </a:r>
            <a:r>
              <a:rPr lang="en-US"/>
              <a:t>//</a:t>
            </a:r>
            <a:r>
              <a:rPr lang="en-US" err="1"/>
              <a:t>xxxxx</a:t>
            </a:r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07639926-2C9B-9843-8BE3-B5DE28617A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725" y="2778408"/>
            <a:ext cx="5833867" cy="309925"/>
          </a:xfrm>
        </p:spPr>
        <p:txBody>
          <a:bodyPr anchor="ctr" anchorCtr="0"/>
          <a:lstStyle>
            <a:lvl1pPr marL="11113" indent="-11113">
              <a:buNone/>
              <a:tabLst/>
              <a:defRPr lang="en-US" sz="1000" kern="1200" dirty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Legal attribution statement lorem ipsum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9C1EB5-8801-214F-B18F-8577FCCDE64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924234" y="7203595"/>
            <a:ext cx="1264591" cy="457200"/>
          </a:xfrm>
        </p:spPr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3934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3AA0A2BD-CD84-9C4A-8212-14603ED019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8609" y="3899741"/>
            <a:ext cx="2398740" cy="1959666"/>
          </a:xfrm>
        </p:spPr>
        <p:txBody>
          <a:bodyPr/>
          <a:lstStyle>
            <a:lvl1pPr marL="12700" indent="-12700">
              <a:buNone/>
              <a:tabLst/>
              <a:defRPr sz="1400" b="0"/>
            </a:lvl1pPr>
            <a:lvl2pPr marL="12700" indent="0">
              <a:spcBef>
                <a:spcPts val="2400"/>
              </a:spcBef>
              <a:buNone/>
              <a:tabLst/>
              <a:defRPr sz="18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8" name="AutoShape 2">
            <a:extLst>
              <a:ext uri="{FF2B5EF4-FFF2-40B4-BE49-F238E27FC236}">
                <a16:creationId xmlns:a16="http://schemas.microsoft.com/office/drawing/2014/main" id="{34A30A17-52B8-7B47-BCB3-EFBD831E0628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6092825" y="6340476"/>
            <a:ext cx="6096000" cy="517525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66" tIns="36566" rIns="36566" bIns="3656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F4BD5F-5990-8548-9D66-70B73ED3C3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081" y="1716066"/>
            <a:ext cx="11283135" cy="1615206"/>
          </a:xfrm>
        </p:spPr>
        <p:txBody>
          <a:bodyPr/>
          <a:lstStyle>
            <a:lvl1pPr marL="12700" indent="-12700">
              <a:lnSpc>
                <a:spcPct val="90000"/>
              </a:lnSpc>
              <a:buNone/>
              <a:tabLst/>
              <a:defRPr sz="4400"/>
            </a:lvl1pPr>
            <a:lvl2pPr marL="12700" indent="-12700">
              <a:spcBef>
                <a:spcPts val="0"/>
              </a:spcBef>
              <a:buNone/>
              <a:tabLst/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28FB96-DD84-2F4F-BD0C-AA7AD4F64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B4B6DA9-819D-374A-AFFE-8C78E27376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22437" y="3899741"/>
            <a:ext cx="2398740" cy="1959666"/>
          </a:xfrm>
        </p:spPr>
        <p:txBody>
          <a:bodyPr/>
          <a:lstStyle>
            <a:lvl1pPr marL="12700" indent="-12700">
              <a:buNone/>
              <a:tabLst/>
              <a:defRPr sz="1400" b="0"/>
            </a:lvl1pPr>
            <a:lvl2pPr marL="12700" indent="0">
              <a:spcBef>
                <a:spcPts val="2400"/>
              </a:spcBef>
              <a:buNone/>
              <a:tabLst/>
              <a:defRPr sz="18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2EC91E66-1C6B-1B41-8DE1-D859B52BF9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53020" y="3899741"/>
            <a:ext cx="2398740" cy="1959666"/>
          </a:xfrm>
        </p:spPr>
        <p:txBody>
          <a:bodyPr/>
          <a:lstStyle>
            <a:lvl1pPr marL="12700" indent="-12700">
              <a:buNone/>
              <a:tabLst/>
              <a:defRPr sz="1400" b="0"/>
            </a:lvl1pPr>
            <a:lvl2pPr marL="12700" indent="0">
              <a:spcBef>
                <a:spcPts val="2400"/>
              </a:spcBef>
              <a:buNone/>
              <a:tabLst/>
              <a:defRPr sz="18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40B046D6-39A5-324B-9831-0140DABD33C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41476" y="3899741"/>
            <a:ext cx="2398740" cy="1959666"/>
          </a:xfrm>
        </p:spPr>
        <p:txBody>
          <a:bodyPr/>
          <a:lstStyle>
            <a:lvl1pPr marL="12700" indent="-12700">
              <a:buNone/>
              <a:tabLst/>
              <a:defRPr sz="1400" b="0"/>
            </a:lvl1pPr>
            <a:lvl2pPr marL="12700" indent="0">
              <a:spcBef>
                <a:spcPts val="2400"/>
              </a:spcBef>
              <a:buNone/>
              <a:tabLst/>
              <a:defRPr sz="1800"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6D6BBB-82EE-6948-B6AB-574BBD35005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7521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5295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BLANK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9C08C2D-7CCE-4A11-B9EC-7E9749E86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67466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-1col-5D-Blac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4292063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-1col-5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E12CDFC-957B-8B40-8A0D-506B1CD19F6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7711" y="358814"/>
            <a:ext cx="4641448" cy="6192457"/>
          </a:xfrm>
          <a:noFill/>
        </p:spPr>
        <p:txBody>
          <a:bodyPr tIns="0" bIns="1005840" anchor="ctr" anchorCtr="0"/>
          <a:lstStyle>
            <a:lvl1pPr algn="ctr">
              <a:buNone/>
              <a:defRPr/>
            </a:lvl1pPr>
          </a:lstStyle>
          <a:p>
            <a:r>
              <a:rPr lang="en-US"/>
              <a:t>product photo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36000-FC78-4C5F-9205-2DC965F810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40213" y="2011392"/>
            <a:ext cx="2691980" cy="805626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800" b="0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First level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048612F-7141-E649-A999-540F44E18F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92023" y="2011392"/>
            <a:ext cx="2691980" cy="805626"/>
          </a:xfrm>
        </p:spPr>
        <p:txBody>
          <a:bodyPr/>
          <a:lstStyle>
            <a:lvl1pPr marL="14288" marR="0" indent="-14288" algn="l" defTabSz="914126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b="0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First level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1C06587D-C31E-0744-87F2-E3A58A5018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40213" y="3577302"/>
            <a:ext cx="2691980" cy="805626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800" b="0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First level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0B717640-7191-4B40-B1D1-86C4281946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92023" y="3577302"/>
            <a:ext cx="2691980" cy="805626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800" b="0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First level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A466462E-D5CD-7940-934A-7D4953ADDD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40213" y="5154642"/>
            <a:ext cx="2691980" cy="805626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800" b="0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First level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0AB9A2CF-B9C8-9044-803B-824EBD5B63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92023" y="5154642"/>
            <a:ext cx="2691980" cy="805626"/>
          </a:xfrm>
        </p:spPr>
        <p:txBody>
          <a:bodyPr/>
          <a:lstStyle>
            <a:lvl1pPr marL="14288" indent="-14288">
              <a:spcBef>
                <a:spcPts val="800"/>
              </a:spcBef>
              <a:spcAft>
                <a:spcPts val="200"/>
              </a:spcAft>
              <a:buNone/>
              <a:tabLst/>
              <a:defRPr sz="1800" b="0"/>
            </a:lvl1pPr>
            <a:lvl2pPr marL="14288" indent="0">
              <a:spcBef>
                <a:spcPts val="0"/>
              </a:spcBef>
              <a:spcAft>
                <a:spcPts val="1200"/>
              </a:spcAft>
              <a:buNone/>
              <a:tabLst/>
              <a:defRPr sz="1400"/>
            </a:lvl2pPr>
          </a:lstStyle>
          <a:p>
            <a:pPr lvl="0"/>
            <a:r>
              <a:rPr lang="en-US"/>
              <a:t>First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457200"/>
            <a:ext cx="11225908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enter headline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61DFC32-7E93-7D44-AD18-2F9E0B7E778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7323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umbnail Steps with Jump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745F1DF-937B-4213-9EB7-B4F55E5CDCC5}"/>
              </a:ext>
            </a:extLst>
          </p:cNvPr>
          <p:cNvSpPr txBox="1"/>
          <p:nvPr userDrawn="1"/>
        </p:nvSpPr>
        <p:spPr>
          <a:xfrm>
            <a:off x="0" y="1097282"/>
            <a:ext cx="6496050" cy="307777"/>
          </a:xfrm>
          <a:prstGeom prst="rect">
            <a:avLst/>
          </a:prstGeom>
          <a:solidFill>
            <a:schemeClr val="accent6"/>
          </a:solidFill>
        </p:spPr>
        <p:txBody>
          <a:bodyPr wrap="square" lIns="457081" rIns="0" rtlCol="0">
            <a:no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MS PGothic" pitchFamily="34" charset="-128"/>
                <a:cs typeface="+mn-cs"/>
              </a:rPr>
              <a:t>Ctrl+left click on any thumbnail on this page to jump to the slide</a:t>
            </a:r>
            <a:endParaRPr lang="en-US" sz="1999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EE5884-AD23-4A8D-ADEC-7BB06E5444D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57082" y="457202"/>
            <a:ext cx="5763139" cy="359229"/>
          </a:xfrm>
          <a:prstGeom prst="rect">
            <a:avLst/>
          </a:prstGeom>
        </p:spPr>
        <p:txBody>
          <a:bodyPr lIns="0" rIns="0"/>
          <a:lstStyle>
            <a:lvl1pPr>
              <a:defRPr sz="2398"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A2381-5567-4F6C-8472-7D9B37FCEB05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70DA4CA-6956-42D9-B1A3-9869D9D6806B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0924234" y="6400800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900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umbnail Step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EE5884-AD23-4A8D-ADEC-7BB06E5444D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57082" y="457202"/>
            <a:ext cx="5763139" cy="359229"/>
          </a:xfrm>
          <a:prstGeom prst="rect">
            <a:avLst/>
          </a:prstGeom>
        </p:spPr>
        <p:txBody>
          <a:bodyPr lIns="0" rIns="0"/>
          <a:lstStyle>
            <a:lvl1pPr>
              <a:defRPr sz="2398"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A2381-5567-4F6C-8472-7D9B37FCEB05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70DA4CA-6956-42D9-B1A3-9869D9D6806B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0924234" y="6400800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854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A720F23D-BAF3-4E5D-A3BF-187B578A0A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2C1DA93-2ED6-413B-8AB2-3F4D2DB18CE6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sz="800" dirty="0">
                <a:solidFill>
                  <a:schemeClr val="accent5"/>
                </a:solidFill>
              </a:rPr>
              <a:t>ZEBRA TECHNOLOGIES</a:t>
            </a:r>
          </a:p>
        </p:txBody>
      </p:sp>
      <p:sp>
        <p:nvSpPr>
          <p:cNvPr id="6" name="Title 9">
            <a:extLst>
              <a:ext uri="{FF2B5EF4-FFF2-40B4-BE49-F238E27FC236}">
                <a16:creationId xmlns:a16="http://schemas.microsoft.com/office/drawing/2014/main" id="{6BA26990-31A4-4496-9687-D387F36B3A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19664" y="1744588"/>
            <a:ext cx="2273300" cy="536575"/>
          </a:xfrm>
          <a:prstGeom prst="rect">
            <a:avLst/>
          </a:prstGeom>
          <a:solidFill>
            <a:schemeClr val="tx1"/>
          </a:solidFill>
        </p:spPr>
        <p:txBody>
          <a:bodyPr lIns="457200" tIns="91416" rIns="91416" bIns="91416"/>
          <a:lstStyle/>
          <a:p>
            <a:r>
              <a:rPr lang="en-US" sz="2798" dirty="0">
                <a:solidFill>
                  <a:schemeClr val="bg1"/>
                </a:solidFill>
              </a:rPr>
              <a:t>Overlay 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028F3C-F527-4525-AE9D-319438BCAC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19664" y="2408199"/>
            <a:ext cx="3638550" cy="293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9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1999" dirty="0"/>
              <a:t>Click to enter image 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9149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1col-30D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2" y="457200"/>
            <a:ext cx="10503719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2" y="932688"/>
            <a:ext cx="10503719" cy="365760"/>
          </a:xfrm>
        </p:spPr>
        <p:txBody>
          <a:bodyPr/>
          <a:lstStyle>
            <a:lvl1pPr marL="0" indent="0">
              <a:buNone/>
              <a:defRPr sz="23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99445445-8A29-4B9B-97F3-0F882A167FD3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10131433" y="5669280"/>
            <a:ext cx="2057392" cy="1188720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100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DE6931-D60C-45BF-B727-81EF40C1D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1" y="1691640"/>
            <a:ext cx="10506456" cy="4050792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717441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tent-Image Product-30D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59DAEB-3E61-4CA6-A59E-2A40A12449B6}"/>
              </a:ext>
            </a:extLst>
          </p:cNvPr>
          <p:cNvSpPr/>
          <p:nvPr userDrawn="1"/>
        </p:nvSpPr>
        <p:spPr>
          <a:xfrm>
            <a:off x="5422265" y="0"/>
            <a:ext cx="676656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C09FBE9-A303-4A97-A792-D6075DECCC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49887" y="457200"/>
            <a:ext cx="4754356" cy="594472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B2C8C-BBC3-4CB4-A679-24462238F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EAC1D-C901-4858-A756-4CE03BC356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081" y="1508760"/>
            <a:ext cx="4479393" cy="737729"/>
          </a:xfrm>
        </p:spPr>
        <p:txBody>
          <a:bodyPr/>
          <a:lstStyle>
            <a:lvl1pPr marL="0" indent="0">
              <a:buNone/>
              <a:defRPr sz="2398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56EBFC5-062A-47A1-98D2-2F030F007A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1" y="2606040"/>
            <a:ext cx="4479925" cy="287121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C54047C3-81E3-432F-8277-42D9E56D00E8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3059579" y="5486400"/>
            <a:ext cx="2367971" cy="1371600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98246">
                <a:srgbClr val="0099FF"/>
              </a:gs>
              <a:gs pos="0">
                <a:srgbClr val="00FF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476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2C7B7-43B1-4111-854D-7C16712CEC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enter divider slide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9C44B1-010E-4C1C-8A26-6821D71AB5D9}"/>
              </a:ext>
            </a:extLst>
          </p:cNvPr>
          <p:cNvSpPr/>
          <p:nvPr userDrawn="1"/>
        </p:nvSpPr>
        <p:spPr>
          <a:xfrm>
            <a:off x="9596200" y="893"/>
            <a:ext cx="2589450" cy="6856214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85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0051460E-F6C8-492A-B064-FE9A1A863BA2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9596200" y="5352088"/>
            <a:ext cx="2589450" cy="1505023"/>
          </a:xfrm>
          <a:prstGeom prst="rtTriangl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799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941616A7-DF3C-4E5E-AFE3-77BE4E404B8A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 flipH="1">
            <a:off x="4400818" y="3844109"/>
            <a:ext cx="5206528" cy="3015777"/>
          </a:xfrm>
          <a:prstGeom prst="rtTriangle">
            <a:avLst/>
          </a:prstGeom>
          <a:gradFill rotWithShape="1">
            <a:gsLst>
              <a:gs pos="0">
                <a:srgbClr val="00FFFF"/>
              </a:gs>
              <a:gs pos="40000">
                <a:srgbClr val="00C9FF"/>
              </a:gs>
              <a:gs pos="79000">
                <a:srgbClr val="0099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385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D448DBE-7BD0-45C5-BE91-5CC69B728194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sz="800" dirty="0">
                <a:solidFill>
                  <a:schemeClr val="accent5"/>
                </a:solidFill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5966669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Black Tagl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884857-C0F4-44DA-B05D-4BF14E99F8CD}"/>
              </a:ext>
            </a:extLst>
          </p:cNvPr>
          <p:cNvSpPr/>
          <p:nvPr userDrawn="1"/>
        </p:nvSpPr>
        <p:spPr>
          <a:xfrm>
            <a:off x="10806949" y="-7004"/>
            <a:ext cx="1389589" cy="6865004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48000">
                <a:srgbClr val="00C9FF"/>
              </a:gs>
              <a:gs pos="97345">
                <a:srgbClr val="0099FF"/>
              </a:gs>
              <a:gs pos="0">
                <a:srgbClr val="00FFFF"/>
              </a:gs>
            </a:gsLst>
            <a:lin ang="0" scaled="1"/>
          </a:gradFill>
          <a:ln w="9525" cap="flat" cmpd="sng" algn="ctr">
            <a:noFill/>
            <a:prstDash val="solid"/>
          </a:ln>
          <a:effectLst/>
        </p:spPr>
        <p:txBody>
          <a:bodyPr lIns="121835" tIns="0" rIns="121835" bIns="0" rtlCol="0" anchor="ctr"/>
          <a:lstStyle/>
          <a:p>
            <a:pPr marL="0" marR="0" lvl="0" indent="0" algn="ctr" defTabSz="913852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292D95-0387-488A-9D1A-33EB8A0C0E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5723" y="-7005"/>
            <a:ext cx="1393990" cy="13948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96526C-F98F-430F-83A5-D3D0E19A597C}"/>
              </a:ext>
            </a:extLst>
          </p:cNvPr>
          <p:cNvSpPr txBox="1"/>
          <p:nvPr userDrawn="1"/>
        </p:nvSpPr>
        <p:spPr>
          <a:xfrm>
            <a:off x="1226921" y="1239532"/>
            <a:ext cx="5522958" cy="64008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9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ＭＳ Ｐゴシック"/>
                <a:cs typeface="+mn-cs"/>
              </a:rPr>
              <a:t>Thank You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5A6CDA-286F-4BE6-985F-945EBBF1704C}"/>
              </a:ext>
            </a:extLst>
          </p:cNvPr>
          <p:cNvSpPr/>
          <p:nvPr userDrawn="1"/>
        </p:nvSpPr>
        <p:spPr>
          <a:xfrm>
            <a:off x="1226922" y="6203840"/>
            <a:ext cx="8108357" cy="338527"/>
          </a:xfrm>
          <a:prstGeom prst="rect">
            <a:avLst/>
          </a:prstGeom>
        </p:spPr>
        <p:txBody>
          <a:bodyPr wrap="square" lIns="0" tIns="0" rIns="121835" bIns="60917">
            <a:spAutoFit/>
          </a:bodyPr>
          <a:lstStyle/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pitchFamily="34" charset="-128"/>
                <a:cs typeface="+mn-cs"/>
              </a:rPr>
              <a:t>ZEBRA and the stylized Zebra head are trademarks of Zebra Technologies Corp., registered in many jurisdictions worldwide. All other trademarks are the property of their respective owners. ©2019 Zebra Technologies Corp. and/or its affiliates. All rights reserved.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S PGothic" pitchFamily="34" charset="-128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368733-2A89-4ED6-8631-F944FD1463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71017" y="4745736"/>
            <a:ext cx="3269803" cy="704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84914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BLANK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6C0A249-756A-47ED-8637-1125701A113E}"/>
              </a:ext>
            </a:extLst>
          </p:cNvPr>
          <p:cNvSpPr txBox="1">
            <a:spLocks/>
          </p:cNvSpPr>
          <p:nvPr userDrawn="1"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9C08C2D-7CCE-4A11-B9EC-7E9749E86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5175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1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FD817B-144E-4496-8C23-977C7BE259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92335" y="0"/>
            <a:ext cx="5484971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3E19B4-84A1-47DD-B01B-CCD8F8566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347" y="1517904"/>
            <a:ext cx="4067767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presentation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26840D-5953-45D6-A00B-7F5EB3E4D1DA}"/>
              </a:ext>
            </a:extLst>
          </p:cNvPr>
          <p:cNvSpPr txBox="1"/>
          <p:nvPr/>
        </p:nvSpPr>
        <p:spPr>
          <a:xfrm>
            <a:off x="6692335" y="1087017"/>
            <a:ext cx="5496490" cy="86177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US" sz="2799" b="0" kern="1200" dirty="0">
                <a:solidFill>
                  <a:schemeClr val="accent6"/>
                </a:solidFill>
                <a:ea typeface="ＭＳ Ｐゴシック"/>
              </a:rPr>
              <a:t>IMAGE AREA</a:t>
            </a:r>
            <a:br>
              <a:rPr lang="en-US" sz="2799" b="0" kern="1200" dirty="0">
                <a:solidFill>
                  <a:schemeClr val="accent6"/>
                </a:solidFill>
                <a:ea typeface="ＭＳ Ｐゴシック"/>
              </a:rPr>
            </a:br>
            <a:r>
              <a:rPr lang="en-US" sz="2799" b="0" kern="1200" dirty="0">
                <a:solidFill>
                  <a:schemeClr val="accent6"/>
                </a:solidFill>
                <a:ea typeface="ＭＳ Ｐゴシック"/>
              </a:rPr>
              <a:t>7.5” h x 6” w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319E07-9352-4F02-AAEE-A1442A295E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094" y="2894013"/>
            <a:ext cx="4067703" cy="9890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enter presentation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1CB855-D148-4D9C-B2EB-999FD9DB8A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347" y="5175504"/>
            <a:ext cx="2961884" cy="51206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Presenter name or location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7FA213-4097-41EC-A6BA-A23FE7291C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>
          <a:xfrm>
            <a:off x="5012732" y="2458906"/>
            <a:ext cx="1688088" cy="4399095"/>
          </a:xfrm>
          <a:prstGeom prst="rect">
            <a:avLst/>
          </a:prstGeom>
        </p:spPr>
      </p:pic>
      <p:sp>
        <p:nvSpPr>
          <p:cNvPr id="11" name="AutoShape 4">
            <a:extLst>
              <a:ext uri="{FF2B5EF4-FFF2-40B4-BE49-F238E27FC236}">
                <a16:creationId xmlns:a16="http://schemas.microsoft.com/office/drawing/2014/main" id="{C462858A-FCAA-4E18-A708-842561456E26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3849798" y="5212080"/>
            <a:ext cx="2841565" cy="1645920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98246">
                <a:srgbClr val="0099FF"/>
              </a:gs>
              <a:gs pos="0">
                <a:srgbClr val="00FF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F08EA5-4D48-4D48-8228-9A10C78FD243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5442" y="563225"/>
            <a:ext cx="1603262" cy="5158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902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1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FD817B-144E-4496-8C23-977C7BE259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92335" y="0"/>
            <a:ext cx="5484971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3E19B4-84A1-47DD-B01B-CCD8F8566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347" y="1517904"/>
            <a:ext cx="4067767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enter presentation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26840D-5953-45D6-A00B-7F5EB3E4D1DA}"/>
              </a:ext>
            </a:extLst>
          </p:cNvPr>
          <p:cNvSpPr txBox="1"/>
          <p:nvPr/>
        </p:nvSpPr>
        <p:spPr>
          <a:xfrm>
            <a:off x="6692335" y="1087017"/>
            <a:ext cx="5496490" cy="86177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US" sz="2799" b="0" kern="1200" dirty="0">
                <a:solidFill>
                  <a:schemeClr val="accent6"/>
                </a:solidFill>
                <a:ea typeface="ＭＳ Ｐゴシック"/>
              </a:rPr>
              <a:t>IMAGE AREA</a:t>
            </a:r>
            <a:br>
              <a:rPr lang="en-US" sz="2799" b="0" kern="1200" dirty="0">
                <a:solidFill>
                  <a:schemeClr val="accent6"/>
                </a:solidFill>
                <a:ea typeface="ＭＳ Ｐゴシック"/>
              </a:rPr>
            </a:br>
            <a:r>
              <a:rPr lang="en-US" sz="2799" b="0" kern="1200" dirty="0">
                <a:solidFill>
                  <a:schemeClr val="accent6"/>
                </a:solidFill>
                <a:ea typeface="ＭＳ Ｐゴシック"/>
              </a:rPr>
              <a:t>7.5” h x 6” w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8319E07-9352-4F02-AAEE-A1442A295E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094" y="2894013"/>
            <a:ext cx="4067703" cy="9890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enter presentation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1CB855-D148-4D9C-B2EB-999FD9DB8A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347" y="5175504"/>
            <a:ext cx="2961884" cy="51206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Presenter name or location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C462858A-FCAA-4E18-A708-842561456E26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3849798" y="5212080"/>
            <a:ext cx="2841565" cy="1645920"/>
          </a:xfrm>
          <a:prstGeom prst="rtTriangle">
            <a:avLst/>
          </a:prstGeom>
          <a:gradFill>
            <a:gsLst>
              <a:gs pos="0">
                <a:srgbClr val="00FFFF"/>
              </a:gs>
              <a:gs pos="50000">
                <a:srgbClr val="00C9FF"/>
              </a:gs>
              <a:gs pos="98246">
                <a:srgbClr val="0099FF"/>
              </a:gs>
              <a:gs pos="0">
                <a:srgbClr val="00FFFF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031F72-9475-4396-AAE5-D1103FE9DDB3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442" y="562226"/>
            <a:ext cx="1603262" cy="517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1126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9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65.xml"/><Relationship Id="rId34" Type="http://schemas.openxmlformats.org/officeDocument/2006/relationships/slideLayout" Target="../slideLayouts/slideLayout78.xml"/><Relationship Id="rId42" Type="http://schemas.openxmlformats.org/officeDocument/2006/relationships/slideLayout" Target="../slideLayouts/slideLayout86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7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37" Type="http://schemas.openxmlformats.org/officeDocument/2006/relationships/slideLayout" Target="../slideLayouts/slideLayout81.xml"/><Relationship Id="rId40" Type="http://schemas.openxmlformats.org/officeDocument/2006/relationships/slideLayout" Target="../slideLayouts/slideLayout84.xml"/><Relationship Id="rId45" Type="http://schemas.openxmlformats.org/officeDocument/2006/relationships/slideLayout" Target="../slideLayouts/slideLayout89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36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4" Type="http://schemas.openxmlformats.org/officeDocument/2006/relationships/slideLayout" Target="../slideLayouts/slideLayout88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35" Type="http://schemas.openxmlformats.org/officeDocument/2006/relationships/slideLayout" Target="../slideLayouts/slideLayout79.xml"/><Relationship Id="rId43" Type="http://schemas.openxmlformats.org/officeDocument/2006/relationships/slideLayout" Target="../slideLayouts/slideLayout87.xml"/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77.xml"/><Relationship Id="rId38" Type="http://schemas.openxmlformats.org/officeDocument/2006/relationships/slideLayout" Target="../slideLayouts/slideLayout82.xml"/><Relationship Id="rId46" Type="http://schemas.openxmlformats.org/officeDocument/2006/relationships/theme" Target="../theme/theme2.xml"/><Relationship Id="rId20" Type="http://schemas.openxmlformats.org/officeDocument/2006/relationships/slideLayout" Target="../slideLayouts/slideLayout64.xml"/><Relationship Id="rId41" Type="http://schemas.openxmlformats.org/officeDocument/2006/relationships/slideLayout" Target="../slideLayouts/slideLayout8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5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6756D2-E344-4990-9DEB-3ECE31982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81" y="457200"/>
            <a:ext cx="11198483" cy="365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DFD3-64AA-4158-83EE-3BB5B5CAD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082" y="1691640"/>
            <a:ext cx="11225908" cy="44695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8DA1E6-F92D-4563-8D9B-4B23C69F9B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7494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2" r:id="rId1"/>
    <p:sldLayoutId id="2147484241" r:id="rId2"/>
    <p:sldLayoutId id="2147484243" r:id="rId3"/>
    <p:sldLayoutId id="2147484280" r:id="rId4"/>
    <p:sldLayoutId id="2147484244" r:id="rId5"/>
    <p:sldLayoutId id="2147484185" r:id="rId6"/>
    <p:sldLayoutId id="2147484245" r:id="rId7"/>
    <p:sldLayoutId id="2147484246" r:id="rId8"/>
    <p:sldLayoutId id="2147484247" r:id="rId9"/>
    <p:sldLayoutId id="2147484248" r:id="rId10"/>
    <p:sldLayoutId id="2147484249" r:id="rId11"/>
    <p:sldLayoutId id="2147484276" r:id="rId12"/>
    <p:sldLayoutId id="2147484250" r:id="rId13"/>
    <p:sldLayoutId id="2147484273" r:id="rId14"/>
    <p:sldLayoutId id="2147484184" r:id="rId15"/>
    <p:sldLayoutId id="2147484252" r:id="rId16"/>
    <p:sldLayoutId id="2147484277" r:id="rId17"/>
    <p:sldLayoutId id="2147484253" r:id="rId18"/>
    <p:sldLayoutId id="2147484254" r:id="rId19"/>
    <p:sldLayoutId id="2147484275" r:id="rId20"/>
    <p:sldLayoutId id="2147484255" r:id="rId21"/>
    <p:sldLayoutId id="2147484239" r:id="rId22"/>
    <p:sldLayoutId id="2147484278" r:id="rId23"/>
    <p:sldLayoutId id="2147484279" r:id="rId24"/>
    <p:sldLayoutId id="2147484256" r:id="rId25"/>
    <p:sldLayoutId id="2147484257" r:id="rId26"/>
    <p:sldLayoutId id="2147484258" r:id="rId27"/>
    <p:sldLayoutId id="2147484259" r:id="rId28"/>
    <p:sldLayoutId id="2147484260" r:id="rId29"/>
    <p:sldLayoutId id="2147484261" r:id="rId30"/>
    <p:sldLayoutId id="2147484262" r:id="rId31"/>
    <p:sldLayoutId id="2147484251" r:id="rId32"/>
    <p:sldLayoutId id="2147484263" r:id="rId33"/>
    <p:sldLayoutId id="2147484265" r:id="rId34"/>
    <p:sldLayoutId id="2147484266" r:id="rId35"/>
    <p:sldLayoutId id="2147484264" r:id="rId36"/>
    <p:sldLayoutId id="2147484268" r:id="rId37"/>
    <p:sldLayoutId id="2147484269" r:id="rId38"/>
    <p:sldLayoutId id="2147484270" r:id="rId39"/>
    <p:sldLayoutId id="2147484271" r:id="rId40"/>
    <p:sldLayoutId id="2147484274" r:id="rId41"/>
    <p:sldLayoutId id="2147484272" r:id="rId42"/>
    <p:sldLayoutId id="2147484282" r:id="rId43"/>
    <p:sldLayoutId id="2147484284" r:id="rId4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126" rtl="0" eaLnBrk="1" latinLnBrk="0" hangingPunct="1">
        <a:lnSpc>
          <a:spcPct val="100000"/>
        </a:lnSpc>
        <a:spcBef>
          <a:spcPct val="0"/>
        </a:spcBef>
        <a:buNone/>
        <a:defRPr sz="27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30188" algn="l" defTabSz="914126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631825" indent="-173038" algn="l" defTabSz="914126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6756D2-E344-4990-9DEB-3ECE31982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81" y="457200"/>
            <a:ext cx="11198483" cy="365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DFD3-64AA-4158-83EE-3BB5B5CAD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082" y="1691640"/>
            <a:ext cx="11225908" cy="44695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8DA1E6-F92D-4563-8D9B-4B23C69F9B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6115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6" r:id="rId1"/>
    <p:sldLayoutId id="2147484287" r:id="rId2"/>
    <p:sldLayoutId id="2147484288" r:id="rId3"/>
    <p:sldLayoutId id="2147484289" r:id="rId4"/>
    <p:sldLayoutId id="2147484290" r:id="rId5"/>
    <p:sldLayoutId id="2147484291" r:id="rId6"/>
    <p:sldLayoutId id="2147484292" r:id="rId7"/>
    <p:sldLayoutId id="2147484293" r:id="rId8"/>
    <p:sldLayoutId id="2147484294" r:id="rId9"/>
    <p:sldLayoutId id="2147484295" r:id="rId10"/>
    <p:sldLayoutId id="2147484296" r:id="rId11"/>
    <p:sldLayoutId id="2147484297" r:id="rId12"/>
    <p:sldLayoutId id="2147484298" r:id="rId13"/>
    <p:sldLayoutId id="2147484299" r:id="rId14"/>
    <p:sldLayoutId id="2147484300" r:id="rId15"/>
    <p:sldLayoutId id="2147484301" r:id="rId16"/>
    <p:sldLayoutId id="2147484302" r:id="rId17"/>
    <p:sldLayoutId id="2147484303" r:id="rId18"/>
    <p:sldLayoutId id="2147484304" r:id="rId19"/>
    <p:sldLayoutId id="2147484305" r:id="rId20"/>
    <p:sldLayoutId id="2147484306" r:id="rId21"/>
    <p:sldLayoutId id="2147484307" r:id="rId22"/>
    <p:sldLayoutId id="2147484308" r:id="rId23"/>
    <p:sldLayoutId id="2147484309" r:id="rId24"/>
    <p:sldLayoutId id="2147484310" r:id="rId25"/>
    <p:sldLayoutId id="2147484311" r:id="rId26"/>
    <p:sldLayoutId id="2147484312" r:id="rId27"/>
    <p:sldLayoutId id="2147484313" r:id="rId28"/>
    <p:sldLayoutId id="2147484314" r:id="rId29"/>
    <p:sldLayoutId id="2147484315" r:id="rId30"/>
    <p:sldLayoutId id="2147484316" r:id="rId31"/>
    <p:sldLayoutId id="2147484317" r:id="rId32"/>
    <p:sldLayoutId id="2147484318" r:id="rId33"/>
    <p:sldLayoutId id="2147484319" r:id="rId34"/>
    <p:sldLayoutId id="2147484320" r:id="rId35"/>
    <p:sldLayoutId id="2147484321" r:id="rId36"/>
    <p:sldLayoutId id="2147484322" r:id="rId37"/>
    <p:sldLayoutId id="2147484323" r:id="rId38"/>
    <p:sldLayoutId id="2147484324" r:id="rId39"/>
    <p:sldLayoutId id="2147484325" r:id="rId40"/>
    <p:sldLayoutId id="2147484326" r:id="rId41"/>
    <p:sldLayoutId id="2147484327" r:id="rId42"/>
    <p:sldLayoutId id="2147484328" r:id="rId43"/>
    <p:sldLayoutId id="2147484329" r:id="rId44"/>
    <p:sldLayoutId id="2147484330" r:id="rId4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126" rtl="0" eaLnBrk="1" latinLnBrk="0" hangingPunct="1">
        <a:lnSpc>
          <a:spcPct val="100000"/>
        </a:lnSpc>
        <a:spcBef>
          <a:spcPct val="0"/>
        </a:spcBef>
        <a:buNone/>
        <a:defRPr sz="27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30188" algn="l" defTabSz="914126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631825" indent="-173038" algn="l" defTabSz="914126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F20DCA7-7F25-4016-A85F-017C8645D5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3852"/>
            <a:fld id="{F19F85D4-6AC3-4CF9-A1A5-831DFC2C241F}" type="slidenum">
              <a:rPr lang="en-US" smtClean="0">
                <a:solidFill>
                  <a:srgbClr val="000000"/>
                </a:solidFill>
              </a:rPr>
              <a:pPr defTabSz="913852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64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2" r:id="rId1"/>
    <p:sldLayoutId id="2147484333" r:id="rId2"/>
    <p:sldLayoutId id="2147484334" r:id="rId3"/>
    <p:sldLayoutId id="2147484335" r:id="rId4"/>
    <p:sldLayoutId id="2147484336" r:id="rId5"/>
    <p:sldLayoutId id="2147484337" r:id="rId6"/>
    <p:sldLayoutId id="2147484338" r:id="rId7"/>
    <p:sldLayoutId id="2147484339" r:id="rId8"/>
  </p:sldLayoutIdLst>
  <p:hf hdr="0" dt="0"/>
  <p:txStyles>
    <p:titleStyle>
      <a:lvl1pPr algn="l" defTabSz="913852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2" indent="-228462" algn="l" defTabSz="91385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38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4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6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2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7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6756D2-E344-4990-9DEB-3ECE31982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46" y="1517904"/>
            <a:ext cx="10980212" cy="8686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enter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DFD3-64AA-4158-83EE-3BB5B5CAD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47" y="2542783"/>
            <a:ext cx="10980211" cy="15782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61419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  <p:sldLayoutId id="2147484353" r:id="rId12"/>
    <p:sldLayoutId id="2147484354" r:id="rId13"/>
  </p:sldLayoutIdLst>
  <p:hf hdr="0" dt="0"/>
  <p:txStyles>
    <p:titleStyle>
      <a:lvl1pPr algn="l" defTabSz="914126" rtl="0" eaLnBrk="1" latinLnBrk="0" hangingPunct="1">
        <a:lnSpc>
          <a:spcPct val="100000"/>
        </a:lnSpc>
        <a:spcBef>
          <a:spcPct val="0"/>
        </a:spcBef>
        <a:buNone/>
        <a:defRPr sz="27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31775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631825" indent="-173038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6756D2-E344-4990-9DEB-3ECE31982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46" y="1344168"/>
            <a:ext cx="6070035" cy="9235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enter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EFF35A-829B-4AB3-A2FA-785D3A778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F19F85D4-6AC3-4CF9-A1A5-831DFC2C24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02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82" r:id="rId9"/>
  </p:sldLayoutIdLst>
  <p:hf hdr="0" ftr="0" dt="0"/>
  <p:txStyles>
    <p:titleStyle>
      <a:lvl1pPr algn="l" defTabSz="914126" rtl="0" eaLnBrk="1" latinLnBrk="0" hangingPunct="1">
        <a:lnSpc>
          <a:spcPct val="100000"/>
        </a:lnSpc>
        <a:spcBef>
          <a:spcPct val="0"/>
        </a:spcBef>
        <a:buNone/>
        <a:defRPr sz="27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indent="0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6756D2-E344-4990-9DEB-3ECE31982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81" y="457200"/>
            <a:ext cx="11198483" cy="365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DFD3-64AA-4158-83EE-3BB5B5CAD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082" y="1691640"/>
            <a:ext cx="11225908" cy="44695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8DA1E6-F92D-4563-8D9B-4B23C69F9B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92019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6" r:id="rId1"/>
    <p:sldLayoutId id="2147484367" r:id="rId2"/>
    <p:sldLayoutId id="2147484368" r:id="rId3"/>
    <p:sldLayoutId id="2147484369" r:id="rId4"/>
    <p:sldLayoutId id="2147484370" r:id="rId5"/>
    <p:sldLayoutId id="2147484371" r:id="rId6"/>
    <p:sldLayoutId id="2147484372" r:id="rId7"/>
    <p:sldLayoutId id="2147484373" r:id="rId8"/>
    <p:sldLayoutId id="2147484374" r:id="rId9"/>
    <p:sldLayoutId id="2147484375" r:id="rId10"/>
    <p:sldLayoutId id="2147484376" r:id="rId11"/>
    <p:sldLayoutId id="2147484377" r:id="rId12"/>
    <p:sldLayoutId id="2147484378" r:id="rId13"/>
    <p:sldLayoutId id="2147484379" r:id="rId14"/>
    <p:sldLayoutId id="2147484380" r:id="rId15"/>
    <p:sldLayoutId id="2147484381" r:id="rId16"/>
  </p:sldLayoutIdLst>
  <p:hf hdr="0" dt="0"/>
  <p:txStyles>
    <p:titleStyle>
      <a:lvl1pPr algn="l" defTabSz="914126" rtl="0" eaLnBrk="1" latinLnBrk="0" hangingPunct="1">
        <a:lnSpc>
          <a:spcPct val="100000"/>
        </a:lnSpc>
        <a:spcBef>
          <a:spcPct val="0"/>
        </a:spcBef>
        <a:buNone/>
        <a:defRPr sz="27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30188" algn="l" defTabSz="914126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631825" indent="-173038" algn="l" defTabSz="914126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customXml" Target="../ink/ink3.xml"/><Relationship Id="rId7" Type="http://schemas.openxmlformats.org/officeDocument/2006/relationships/customXml" Target="../ink/ink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0.png"/><Relationship Id="rId11" Type="http://schemas.openxmlformats.org/officeDocument/2006/relationships/image" Target="../media/image70.png"/><Relationship Id="rId10" Type="http://schemas.openxmlformats.org/officeDocument/2006/relationships/image" Target="../media/image69.png"/><Relationship Id="rId9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8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77.jpe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emf"/><Relationship Id="rId3" Type="http://schemas.openxmlformats.org/officeDocument/2006/relationships/image" Target="../media/image107.emf"/><Relationship Id="rId7" Type="http://schemas.openxmlformats.org/officeDocument/2006/relationships/image" Target="../media/image111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10.emf"/><Relationship Id="rId11" Type="http://schemas.openxmlformats.org/officeDocument/2006/relationships/image" Target="../media/image67.png"/><Relationship Id="rId5" Type="http://schemas.openxmlformats.org/officeDocument/2006/relationships/image" Target="../media/image109.emf"/><Relationship Id="rId10" Type="http://schemas.openxmlformats.org/officeDocument/2006/relationships/image" Target="../media/image114.emf"/><Relationship Id="rId4" Type="http://schemas.openxmlformats.org/officeDocument/2006/relationships/image" Target="../media/image108.emf"/><Relationship Id="rId9" Type="http://schemas.openxmlformats.org/officeDocument/2006/relationships/image" Target="../media/image1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hyperlink" Target="http://www.zebra.com/et8x-serie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image" Target="../media/image27.emf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emf"/><Relationship Id="rId11" Type="http://schemas.openxmlformats.org/officeDocument/2006/relationships/image" Target="../media/image36.png"/><Relationship Id="rId5" Type="http://schemas.openxmlformats.org/officeDocument/2006/relationships/image" Target="../media/image30.emf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emf"/><Relationship Id="rId9" Type="http://schemas.openxmlformats.org/officeDocument/2006/relationships/image" Target="../media/image34.png"/><Relationship Id="rId14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5" Type="http://schemas.openxmlformats.org/officeDocument/2006/relationships/customXml" Target="../ink/ink2.xml"/><Relationship Id="rId4" Type="http://schemas.openxmlformats.org/officeDocument/2006/relationships/image" Target="../media/image3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660BE4-DA4C-A545-9F7D-CF384A7909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00776" y="2648632"/>
            <a:ext cx="4645892" cy="380641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/>
              <a:t>With You. For You. For Them.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D234119-6881-6F44-97CF-44FD0953A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3192" y="1555422"/>
            <a:ext cx="4342979" cy="941595"/>
          </a:xfrm>
        </p:spPr>
        <p:txBody>
          <a:bodyPr/>
          <a:lstStyle/>
          <a:p>
            <a:r>
              <a:rPr lang="en-US" spc="-150" dirty="0">
                <a:solidFill>
                  <a:srgbClr val="0073E6"/>
                </a:solidFill>
              </a:rPr>
              <a:t>ET80/ET85</a:t>
            </a:r>
            <a:br>
              <a:rPr lang="en-US" spc="-150" dirty="0">
                <a:solidFill>
                  <a:srgbClr val="0073E6"/>
                </a:solidFill>
              </a:rPr>
            </a:br>
            <a:r>
              <a:rPr lang="en-US" spc="-150" dirty="0"/>
              <a:t>Rugged 2-in-1 Tablet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65794E-184C-89F2-7793-993727893D1F}"/>
              </a:ext>
            </a:extLst>
          </p:cNvPr>
          <p:cNvSpPr txBox="1"/>
          <p:nvPr/>
        </p:nvSpPr>
        <p:spPr>
          <a:xfrm>
            <a:off x="9542296" y="5899752"/>
            <a:ext cx="2104372" cy="58872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fld id="{9125AE70-FE95-034A-923A-17A28FAF18E6}" type="datetime4">
              <a:rPr lang="en-US" smtClean="0"/>
              <a:t>May 12, 2025</a:t>
            </a:fld>
            <a:endParaRPr lang="en-US" dirty="0" err="1"/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48844DD2-D953-860B-31CD-3D1E31AE13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191" y="649480"/>
            <a:ext cx="2937937" cy="630582"/>
          </a:xfrm>
          <a:prstGeom prst="rect">
            <a:avLst/>
          </a:prstGeom>
        </p:spPr>
      </p:pic>
      <p:pic>
        <p:nvPicPr>
          <p:cNvPr id="4" name="Picture 3" descr="A picture containing text, electronics, computer, indoor&#10;&#10;Description automatically generated">
            <a:extLst>
              <a:ext uri="{FF2B5EF4-FFF2-40B4-BE49-F238E27FC236}">
                <a16:creationId xmlns:a16="http://schemas.microsoft.com/office/drawing/2014/main" id="{B7A0966B-800F-132A-9617-98C1C2B469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96" y="1629766"/>
            <a:ext cx="9004300" cy="456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6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31A9B1-ACF6-E143-9AF6-E5A37C0FE0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38" y="1128957"/>
            <a:ext cx="7637851" cy="3098459"/>
          </a:xfrm>
          <a:prstGeom prst="rect">
            <a:avLst/>
          </a:prstGeom>
        </p:spPr>
      </p:pic>
      <p:pic>
        <p:nvPicPr>
          <p:cNvPr id="8" name="Picture 7" descr="A person holding a tablet&#10;&#10;Description automatically generated with low confidence">
            <a:extLst>
              <a:ext uri="{FF2B5EF4-FFF2-40B4-BE49-F238E27FC236}">
                <a16:creationId xmlns:a16="http://schemas.microsoft.com/office/drawing/2014/main" id="{90059A29-8FC5-E547-830C-B8772AB845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9497" y="1128957"/>
            <a:ext cx="7669328" cy="309846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63C02-09B5-D047-BB72-176F3C2D40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4238" y="4495215"/>
            <a:ext cx="7156370" cy="274493"/>
          </a:xfrm>
        </p:spPr>
        <p:txBody>
          <a:bodyPr/>
          <a:lstStyle/>
          <a:p>
            <a:r>
              <a:rPr lang="en-US" dirty="0">
                <a:solidFill>
                  <a:srgbClr val="0073E6"/>
                </a:solidFill>
              </a:rPr>
              <a:t>Applications: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A8D2723-7346-4047-B683-06CED053509C}"/>
              </a:ext>
            </a:extLst>
          </p:cNvPr>
          <p:cNvGrpSpPr/>
          <p:nvPr/>
        </p:nvGrpSpPr>
        <p:grpSpPr>
          <a:xfrm rot="10800000">
            <a:off x="2359023" y="396874"/>
            <a:ext cx="9844459" cy="553016"/>
            <a:chOff x="-6588145" y="396874"/>
            <a:chExt cx="10188594" cy="553016"/>
          </a:xfrm>
          <a:solidFill>
            <a:schemeClr val="tx1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14DABB7-0E80-1E48-944C-03C6DE0C8699}"/>
                </a:ext>
              </a:extLst>
            </p:cNvPr>
            <p:cNvSpPr/>
            <p:nvPr userDrawn="1"/>
          </p:nvSpPr>
          <p:spPr>
            <a:xfrm>
              <a:off x="-6588145" y="397440"/>
              <a:ext cx="9763146" cy="5524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D325FD16-56D0-3948-9B4E-4A0366E2B55F}"/>
                </a:ext>
              </a:extLst>
            </p:cNvPr>
            <p:cNvSpPr/>
            <p:nvPr userDrawn="1"/>
          </p:nvSpPr>
          <p:spPr>
            <a:xfrm rot="5400000">
              <a:off x="3111498" y="460374"/>
              <a:ext cx="552451" cy="42545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BD173D73-17E4-CA41-9775-C0470196D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82" y="457200"/>
            <a:ext cx="2078352" cy="365760"/>
          </a:xfrm>
        </p:spPr>
        <p:txBody>
          <a:bodyPr/>
          <a:lstStyle/>
          <a:p>
            <a:r>
              <a:rPr lang="en-US"/>
              <a:t>Applications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9959B86-7C67-6C45-A2B5-827FD2712B4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863178" y="509551"/>
            <a:ext cx="9105637" cy="365760"/>
          </a:xfrm>
        </p:spPr>
        <p:txBody>
          <a:bodyPr/>
          <a:lstStyle/>
          <a:p>
            <a:r>
              <a:rPr lang="en-US"/>
              <a:t>State and Local Government/Public Safety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F634493-D8E8-BD4F-8C62-83B5412D82BA}"/>
              </a:ext>
            </a:extLst>
          </p:cNvPr>
          <p:cNvSpPr txBox="1">
            <a:spLocks/>
          </p:cNvSpPr>
          <p:nvPr/>
        </p:nvSpPr>
        <p:spPr>
          <a:xfrm>
            <a:off x="549056" y="4949340"/>
            <a:ext cx="5073266" cy="12758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3E6"/>
              </a:buClr>
            </a:pPr>
            <a:r>
              <a:rPr lang="en-US" dirty="0"/>
              <a:t>Routing/dispatch communications </a:t>
            </a:r>
          </a:p>
          <a:p>
            <a:pPr>
              <a:buClr>
                <a:srgbClr val="0073E6"/>
              </a:buClr>
            </a:pPr>
            <a:r>
              <a:rPr lang="en-US" dirty="0"/>
              <a:t>Personnel tracking </a:t>
            </a:r>
          </a:p>
          <a:p>
            <a:pPr>
              <a:buClr>
                <a:srgbClr val="0073E6"/>
              </a:buClr>
            </a:pPr>
            <a:r>
              <a:rPr lang="en-US" dirty="0"/>
              <a:t>Incident reporting</a:t>
            </a:r>
          </a:p>
          <a:p>
            <a:pPr>
              <a:buClr>
                <a:srgbClr val="0073E6"/>
              </a:buClr>
            </a:pPr>
            <a:r>
              <a:rPr lang="en-US" dirty="0"/>
              <a:t>E-Citation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9413750-F5C9-7845-86A7-86427790D222}"/>
              </a:ext>
            </a:extLst>
          </p:cNvPr>
          <p:cNvGrpSpPr/>
          <p:nvPr/>
        </p:nvGrpSpPr>
        <p:grpSpPr>
          <a:xfrm>
            <a:off x="1" y="386549"/>
            <a:ext cx="2691261" cy="553016"/>
            <a:chOff x="-228540" y="396874"/>
            <a:chExt cx="2691261" cy="553016"/>
          </a:xfrm>
          <a:solidFill>
            <a:srgbClr val="0073E6"/>
          </a:solidFill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B0FF497-852E-974A-AD5D-B9ECDB6FC83C}"/>
                </a:ext>
              </a:extLst>
            </p:cNvPr>
            <p:cNvSpPr/>
            <p:nvPr userDrawn="1"/>
          </p:nvSpPr>
          <p:spPr>
            <a:xfrm>
              <a:off x="-228540" y="397440"/>
              <a:ext cx="2265810" cy="5524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ight Triangle 36">
              <a:extLst>
                <a:ext uri="{FF2B5EF4-FFF2-40B4-BE49-F238E27FC236}">
                  <a16:creationId xmlns:a16="http://schemas.microsoft.com/office/drawing/2014/main" id="{3CE5FB57-4867-B049-8741-F24F61F33D9C}"/>
                </a:ext>
              </a:extLst>
            </p:cNvPr>
            <p:cNvSpPr/>
            <p:nvPr userDrawn="1"/>
          </p:nvSpPr>
          <p:spPr>
            <a:xfrm rot="5400000">
              <a:off x="1973770" y="460374"/>
              <a:ext cx="552451" cy="42545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itle 2">
            <a:extLst>
              <a:ext uri="{FF2B5EF4-FFF2-40B4-BE49-F238E27FC236}">
                <a16:creationId xmlns:a16="http://schemas.microsoft.com/office/drawing/2014/main" id="{23B6CCDE-5D43-3F44-8482-89B2DF387C24}"/>
              </a:ext>
            </a:extLst>
          </p:cNvPr>
          <p:cNvSpPr txBox="1">
            <a:spLocks/>
          </p:cNvSpPr>
          <p:nvPr/>
        </p:nvSpPr>
        <p:spPr>
          <a:xfrm>
            <a:off x="248876" y="443220"/>
            <a:ext cx="1957849" cy="365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Verticals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1CB15DE-BEC1-1A4D-9692-812554457307}"/>
              </a:ext>
            </a:extLst>
          </p:cNvPr>
          <p:cNvCxnSpPr>
            <a:cxnSpLocks/>
          </p:cNvCxnSpPr>
          <p:nvPr/>
        </p:nvCxnSpPr>
        <p:spPr>
          <a:xfrm>
            <a:off x="5932785" y="4968850"/>
            <a:ext cx="0" cy="1256337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FDCD3DAA-75BA-954A-8866-1BEF760609FD}"/>
              </a:ext>
            </a:extLst>
          </p:cNvPr>
          <p:cNvSpPr txBox="1">
            <a:spLocks/>
          </p:cNvSpPr>
          <p:nvPr/>
        </p:nvSpPr>
        <p:spPr>
          <a:xfrm>
            <a:off x="6970713" y="4949340"/>
            <a:ext cx="2867028" cy="12758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3E6"/>
              </a:buClr>
            </a:pPr>
            <a:r>
              <a:rPr lang="en-US" dirty="0"/>
              <a:t>Records management</a:t>
            </a:r>
          </a:p>
          <a:p>
            <a:pPr>
              <a:buClr>
                <a:srgbClr val="0073E6"/>
              </a:buClr>
            </a:pPr>
            <a:r>
              <a:rPr lang="en-US" dirty="0"/>
              <a:t>Mobile incident command </a:t>
            </a:r>
          </a:p>
          <a:p>
            <a:pPr>
              <a:buClr>
                <a:srgbClr val="0073E6"/>
              </a:buClr>
            </a:pPr>
            <a:r>
              <a:rPr lang="en-US" dirty="0"/>
              <a:t>Inventory management</a:t>
            </a:r>
          </a:p>
          <a:p>
            <a:pPr>
              <a:buClr>
                <a:srgbClr val="0073E6"/>
              </a:buClr>
            </a:pPr>
            <a:r>
              <a:rPr lang="en-US" dirty="0"/>
              <a:t>Patient care reporting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B3B44B2-030D-2D49-BA16-96A7B52C6355}"/>
              </a:ext>
            </a:extLst>
          </p:cNvPr>
          <p:cNvCxnSpPr/>
          <p:nvPr/>
        </p:nvCxnSpPr>
        <p:spPr>
          <a:xfrm flipH="1">
            <a:off x="4513914" y="1064370"/>
            <a:ext cx="3263736" cy="3201868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29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A20806-7273-0149-98EB-7033283B74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7891"/>
            <a:ext cx="7663992" cy="3089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D5C674-4B15-9B49-979C-71D524C638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1609" y="1142590"/>
            <a:ext cx="7647214" cy="308012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63C02-09B5-D047-BB72-176F3C2D40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4238" y="4495215"/>
            <a:ext cx="4153679" cy="257933"/>
          </a:xfrm>
        </p:spPr>
        <p:txBody>
          <a:bodyPr/>
          <a:lstStyle/>
          <a:p>
            <a:r>
              <a:rPr lang="en-US" dirty="0">
                <a:solidFill>
                  <a:srgbClr val="0073E6"/>
                </a:solidFill>
              </a:rPr>
              <a:t>Applications: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A8D2723-7346-4047-B683-06CED053509C}"/>
              </a:ext>
            </a:extLst>
          </p:cNvPr>
          <p:cNvGrpSpPr/>
          <p:nvPr/>
        </p:nvGrpSpPr>
        <p:grpSpPr>
          <a:xfrm rot="10800000">
            <a:off x="2359023" y="396874"/>
            <a:ext cx="9844459" cy="553016"/>
            <a:chOff x="-6588145" y="396874"/>
            <a:chExt cx="10188594" cy="553016"/>
          </a:xfrm>
          <a:solidFill>
            <a:schemeClr val="tx1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14DABB7-0E80-1E48-944C-03C6DE0C8699}"/>
                </a:ext>
              </a:extLst>
            </p:cNvPr>
            <p:cNvSpPr/>
            <p:nvPr userDrawn="1"/>
          </p:nvSpPr>
          <p:spPr>
            <a:xfrm>
              <a:off x="-6588145" y="397440"/>
              <a:ext cx="9763146" cy="5524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D325FD16-56D0-3948-9B4E-4A0366E2B55F}"/>
                </a:ext>
              </a:extLst>
            </p:cNvPr>
            <p:cNvSpPr/>
            <p:nvPr userDrawn="1"/>
          </p:nvSpPr>
          <p:spPr>
            <a:xfrm rot="5400000">
              <a:off x="3111498" y="460374"/>
              <a:ext cx="552451" cy="42545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BD173D73-17E4-CA41-9775-C0470196D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82" y="457200"/>
            <a:ext cx="2078352" cy="365760"/>
          </a:xfrm>
        </p:spPr>
        <p:txBody>
          <a:bodyPr/>
          <a:lstStyle/>
          <a:p>
            <a:r>
              <a:rPr lang="en-US"/>
              <a:t>Applications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F634493-D8E8-BD4F-8C62-83B5412D82BA}"/>
              </a:ext>
            </a:extLst>
          </p:cNvPr>
          <p:cNvSpPr txBox="1">
            <a:spLocks/>
          </p:cNvSpPr>
          <p:nvPr/>
        </p:nvSpPr>
        <p:spPr>
          <a:xfrm>
            <a:off x="549056" y="4949340"/>
            <a:ext cx="3887019" cy="12758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3E6"/>
              </a:buClr>
            </a:pPr>
            <a:r>
              <a:rPr lang="en-US" dirty="0"/>
              <a:t>Routing/dispatch communications </a:t>
            </a:r>
          </a:p>
          <a:p>
            <a:pPr>
              <a:buClr>
                <a:srgbClr val="0073E6"/>
              </a:buClr>
            </a:pPr>
            <a:r>
              <a:rPr lang="en-US" dirty="0"/>
              <a:t>Personnel tracking </a:t>
            </a:r>
          </a:p>
          <a:p>
            <a:pPr>
              <a:buClr>
                <a:srgbClr val="0073E6"/>
              </a:buClr>
            </a:pPr>
            <a:r>
              <a:rPr lang="en-US" dirty="0"/>
              <a:t>Emergency Repairs</a:t>
            </a:r>
          </a:p>
          <a:p>
            <a:pPr>
              <a:buClr>
                <a:srgbClr val="0073E6"/>
              </a:buClr>
            </a:pPr>
            <a:r>
              <a:rPr lang="en-US" dirty="0"/>
              <a:t>Mobile work order management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4181ACFA-F03F-A54A-A90F-FE232FE0EA4D}"/>
              </a:ext>
            </a:extLst>
          </p:cNvPr>
          <p:cNvSpPr txBox="1">
            <a:spLocks/>
          </p:cNvSpPr>
          <p:nvPr/>
        </p:nvSpPr>
        <p:spPr>
          <a:xfrm>
            <a:off x="6970713" y="4949340"/>
            <a:ext cx="2867028" cy="12758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3E6"/>
              </a:buClr>
            </a:pPr>
            <a:r>
              <a:rPr lang="en-US" dirty="0"/>
              <a:t>Safety inspection and compliance</a:t>
            </a:r>
          </a:p>
          <a:p>
            <a:pPr>
              <a:buClr>
                <a:srgbClr val="0073E6"/>
              </a:buClr>
            </a:pPr>
            <a:r>
              <a:rPr lang="en-US" dirty="0"/>
              <a:t>Meter reading </a:t>
            </a:r>
          </a:p>
          <a:p>
            <a:pPr>
              <a:buClr>
                <a:srgbClr val="0073E6"/>
              </a:buClr>
            </a:pPr>
            <a:r>
              <a:rPr lang="en-US" dirty="0"/>
              <a:t>Remote assistance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9413750-F5C9-7845-86A7-86427790D222}"/>
              </a:ext>
            </a:extLst>
          </p:cNvPr>
          <p:cNvGrpSpPr/>
          <p:nvPr/>
        </p:nvGrpSpPr>
        <p:grpSpPr>
          <a:xfrm>
            <a:off x="1" y="392220"/>
            <a:ext cx="2691261" cy="553016"/>
            <a:chOff x="-228540" y="396874"/>
            <a:chExt cx="2691261" cy="553016"/>
          </a:xfrm>
          <a:solidFill>
            <a:srgbClr val="0073E6"/>
          </a:solidFill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B0FF497-852E-974A-AD5D-B9ECDB6FC83C}"/>
                </a:ext>
              </a:extLst>
            </p:cNvPr>
            <p:cNvSpPr/>
            <p:nvPr userDrawn="1"/>
          </p:nvSpPr>
          <p:spPr>
            <a:xfrm>
              <a:off x="-228540" y="397440"/>
              <a:ext cx="2265810" cy="5524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ight Triangle 36">
              <a:extLst>
                <a:ext uri="{FF2B5EF4-FFF2-40B4-BE49-F238E27FC236}">
                  <a16:creationId xmlns:a16="http://schemas.microsoft.com/office/drawing/2014/main" id="{3CE5FB57-4867-B049-8741-F24F61F33D9C}"/>
                </a:ext>
              </a:extLst>
            </p:cNvPr>
            <p:cNvSpPr/>
            <p:nvPr userDrawn="1"/>
          </p:nvSpPr>
          <p:spPr>
            <a:xfrm rot="5400000">
              <a:off x="1973770" y="460374"/>
              <a:ext cx="552451" cy="42545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71362910-C471-9341-89F2-A07BDD9A0458}"/>
              </a:ext>
            </a:extLst>
          </p:cNvPr>
          <p:cNvSpPr txBox="1">
            <a:spLocks/>
          </p:cNvSpPr>
          <p:nvPr/>
        </p:nvSpPr>
        <p:spPr>
          <a:xfrm>
            <a:off x="2863178" y="509551"/>
            <a:ext cx="9105637" cy="36576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171450" indent="-171450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Utilities/Critical Field Service</a:t>
            </a: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0C39C971-3864-7548-9466-0D83558850DD}"/>
              </a:ext>
            </a:extLst>
          </p:cNvPr>
          <p:cNvSpPr txBox="1">
            <a:spLocks/>
          </p:cNvSpPr>
          <p:nvPr/>
        </p:nvSpPr>
        <p:spPr>
          <a:xfrm>
            <a:off x="248876" y="448891"/>
            <a:ext cx="1957849" cy="365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Verticals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13191F9-BCF7-8E4B-BE1D-BFD474E65EDD}"/>
              </a:ext>
            </a:extLst>
          </p:cNvPr>
          <p:cNvCxnSpPr>
            <a:cxnSpLocks/>
          </p:cNvCxnSpPr>
          <p:nvPr/>
        </p:nvCxnSpPr>
        <p:spPr>
          <a:xfrm>
            <a:off x="5932785" y="4968850"/>
            <a:ext cx="0" cy="1176577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5965E9E-EB5D-DF4B-AA97-3B2A450DF041}"/>
              </a:ext>
            </a:extLst>
          </p:cNvPr>
          <p:cNvCxnSpPr/>
          <p:nvPr/>
        </p:nvCxnSpPr>
        <p:spPr>
          <a:xfrm flipH="1">
            <a:off x="4513914" y="1064370"/>
            <a:ext cx="3263736" cy="3201868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96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EB6DE0-A73E-F84B-A767-3C83EDC38D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9"/>
          <a:stretch/>
        </p:blipFill>
        <p:spPr>
          <a:xfrm>
            <a:off x="0" y="1165984"/>
            <a:ext cx="7787077" cy="30654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78587B-6851-1A46-A319-E68FA8E2D5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0812" y="1165984"/>
            <a:ext cx="7638013" cy="306542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E923A1C-3AFC-184A-B7BE-1E2F484BDE91}"/>
              </a:ext>
            </a:extLst>
          </p:cNvPr>
          <p:cNvCxnSpPr/>
          <p:nvPr/>
        </p:nvCxnSpPr>
        <p:spPr>
          <a:xfrm flipH="1">
            <a:off x="4574141" y="1062003"/>
            <a:ext cx="3263736" cy="3201868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0FE80010-56C2-0743-AF72-9DDDBE02296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7164" y="4944488"/>
            <a:ext cx="1763902" cy="1221534"/>
          </a:xfrm>
        </p:spPr>
        <p:txBody>
          <a:bodyPr/>
          <a:lstStyle/>
          <a:p>
            <a:pPr>
              <a:buClr>
                <a:srgbClr val="0073E6"/>
              </a:buClr>
            </a:pPr>
            <a:r>
              <a:rPr lang="en-US" dirty="0"/>
              <a:t>Plant management</a:t>
            </a:r>
          </a:p>
          <a:p>
            <a:pPr>
              <a:buClr>
                <a:srgbClr val="0073E6"/>
              </a:buClr>
            </a:pPr>
            <a:r>
              <a:rPr lang="en-US" dirty="0"/>
              <a:t>Mobile HMI</a:t>
            </a:r>
          </a:p>
          <a:p>
            <a:pPr>
              <a:buClr>
                <a:srgbClr val="0073E6"/>
              </a:buClr>
            </a:pPr>
            <a:r>
              <a:rPr lang="en-US" dirty="0"/>
              <a:t>PLC programming </a:t>
            </a:r>
          </a:p>
          <a:p>
            <a:pPr>
              <a:buClr>
                <a:srgbClr val="0073E6"/>
              </a:buClr>
            </a:pPr>
            <a:r>
              <a:rPr lang="en-US" dirty="0"/>
              <a:t>Communications 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41481F2D-9D7A-6E43-8359-C7B8451504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970713" y="4944488"/>
            <a:ext cx="3528345" cy="1131795"/>
          </a:xfrm>
        </p:spPr>
        <p:txBody>
          <a:bodyPr/>
          <a:lstStyle/>
          <a:p>
            <a:pPr>
              <a:buClr>
                <a:srgbClr val="0073E6"/>
              </a:buClr>
            </a:pPr>
            <a:r>
              <a:rPr lang="en-US" dirty="0"/>
              <a:t>Maintenance repair and overhaul </a:t>
            </a:r>
          </a:p>
          <a:p>
            <a:pPr>
              <a:buClr>
                <a:srgbClr val="0073E6"/>
              </a:buClr>
            </a:pPr>
            <a:r>
              <a:rPr lang="en-US" dirty="0"/>
              <a:t>Quality assurance</a:t>
            </a:r>
          </a:p>
          <a:p>
            <a:pPr>
              <a:buClr>
                <a:srgbClr val="0073E6"/>
              </a:buClr>
            </a:pPr>
            <a:r>
              <a:rPr lang="en-US" dirty="0"/>
              <a:t>Forklift operations</a:t>
            </a:r>
          </a:p>
          <a:p>
            <a:pPr>
              <a:buClr>
                <a:srgbClr val="0073E6"/>
              </a:buClr>
            </a:pPr>
            <a:r>
              <a:rPr lang="en-US" dirty="0"/>
              <a:t>Specialized (clean room, pharma, etc.)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1C05EC4-2E29-C74D-BFDA-33C3CF1794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3399" y="4495214"/>
            <a:ext cx="2740347" cy="257933"/>
          </a:xfrm>
        </p:spPr>
        <p:txBody>
          <a:bodyPr/>
          <a:lstStyle/>
          <a:p>
            <a:r>
              <a:rPr lang="en-US" dirty="0">
                <a:solidFill>
                  <a:srgbClr val="0073E6"/>
                </a:solidFill>
              </a:rPr>
              <a:t>Applications: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45C51CB-C4F0-034E-9B10-B7A4092D22E3}"/>
              </a:ext>
            </a:extLst>
          </p:cNvPr>
          <p:cNvCxnSpPr>
            <a:cxnSpLocks/>
          </p:cNvCxnSpPr>
          <p:nvPr/>
        </p:nvCxnSpPr>
        <p:spPr>
          <a:xfrm>
            <a:off x="5932785" y="4968850"/>
            <a:ext cx="0" cy="1107433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F2C82D9-0414-B148-9647-25074E8D33E5}"/>
              </a:ext>
            </a:extLst>
          </p:cNvPr>
          <p:cNvGrpSpPr/>
          <p:nvPr/>
        </p:nvGrpSpPr>
        <p:grpSpPr>
          <a:xfrm rot="10800000">
            <a:off x="2359023" y="396874"/>
            <a:ext cx="9844459" cy="553016"/>
            <a:chOff x="-6588145" y="396874"/>
            <a:chExt cx="10188594" cy="553016"/>
          </a:xfrm>
          <a:solidFill>
            <a:schemeClr val="tx1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8821107-0FBA-A047-B6FB-55928EA8183A}"/>
                </a:ext>
              </a:extLst>
            </p:cNvPr>
            <p:cNvSpPr/>
            <p:nvPr userDrawn="1"/>
          </p:nvSpPr>
          <p:spPr>
            <a:xfrm>
              <a:off x="-6588145" y="397440"/>
              <a:ext cx="9763146" cy="5524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ight Triangle 40">
              <a:extLst>
                <a:ext uri="{FF2B5EF4-FFF2-40B4-BE49-F238E27FC236}">
                  <a16:creationId xmlns:a16="http://schemas.microsoft.com/office/drawing/2014/main" id="{E5C3B3B6-DD57-3C42-9D50-F0C57EC8935F}"/>
                </a:ext>
              </a:extLst>
            </p:cNvPr>
            <p:cNvSpPr/>
            <p:nvPr userDrawn="1"/>
          </p:nvSpPr>
          <p:spPr>
            <a:xfrm rot="5400000">
              <a:off x="3111498" y="460374"/>
              <a:ext cx="552451" cy="42545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0E0FC85-BAFE-114B-8274-68903FE7AA62}"/>
              </a:ext>
            </a:extLst>
          </p:cNvPr>
          <p:cNvGrpSpPr/>
          <p:nvPr/>
        </p:nvGrpSpPr>
        <p:grpSpPr>
          <a:xfrm>
            <a:off x="1" y="392220"/>
            <a:ext cx="2691261" cy="553016"/>
            <a:chOff x="-228540" y="396874"/>
            <a:chExt cx="2691261" cy="553016"/>
          </a:xfrm>
          <a:solidFill>
            <a:srgbClr val="0073E6"/>
          </a:solidFill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73C3690-7353-8144-9C24-111CD0BDD8D3}"/>
                </a:ext>
              </a:extLst>
            </p:cNvPr>
            <p:cNvSpPr/>
            <p:nvPr userDrawn="1"/>
          </p:nvSpPr>
          <p:spPr>
            <a:xfrm>
              <a:off x="-228540" y="397440"/>
              <a:ext cx="2265810" cy="5524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ight Triangle 43">
              <a:extLst>
                <a:ext uri="{FF2B5EF4-FFF2-40B4-BE49-F238E27FC236}">
                  <a16:creationId xmlns:a16="http://schemas.microsoft.com/office/drawing/2014/main" id="{C71B01BE-A07B-0047-B275-C09FE1EF1118}"/>
                </a:ext>
              </a:extLst>
            </p:cNvPr>
            <p:cNvSpPr/>
            <p:nvPr userDrawn="1"/>
          </p:nvSpPr>
          <p:spPr>
            <a:xfrm rot="5400000">
              <a:off x="1973770" y="460374"/>
              <a:ext cx="552451" cy="42545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A772B07A-800E-AA4D-8E7D-52BB8073345D}"/>
              </a:ext>
            </a:extLst>
          </p:cNvPr>
          <p:cNvSpPr txBox="1">
            <a:spLocks/>
          </p:cNvSpPr>
          <p:nvPr/>
        </p:nvSpPr>
        <p:spPr>
          <a:xfrm>
            <a:off x="2863178" y="509551"/>
            <a:ext cx="9105637" cy="36576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171450" indent="-171450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Manufacturing</a:t>
            </a:r>
          </a:p>
        </p:txBody>
      </p:sp>
      <p:sp>
        <p:nvSpPr>
          <p:cNvPr id="46" name="Title 2">
            <a:extLst>
              <a:ext uri="{FF2B5EF4-FFF2-40B4-BE49-F238E27FC236}">
                <a16:creationId xmlns:a16="http://schemas.microsoft.com/office/drawing/2014/main" id="{C4964E35-54EE-D24D-8F57-731E8446BFAA}"/>
              </a:ext>
            </a:extLst>
          </p:cNvPr>
          <p:cNvSpPr txBox="1">
            <a:spLocks/>
          </p:cNvSpPr>
          <p:nvPr/>
        </p:nvSpPr>
        <p:spPr>
          <a:xfrm>
            <a:off x="248876" y="448891"/>
            <a:ext cx="1957849" cy="365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Verticals</a:t>
            </a:r>
          </a:p>
        </p:txBody>
      </p:sp>
    </p:spTree>
    <p:extLst>
      <p:ext uri="{BB962C8B-B14F-4D97-AF65-F5344CB8AC3E}">
        <p14:creationId xmlns:p14="http://schemas.microsoft.com/office/powerpoint/2010/main" val="329306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9C727D-CCBA-4546-9439-0FE44249E8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898" y="0"/>
            <a:ext cx="12220723" cy="6996906"/>
          </a:xfrm>
          <a:prstGeom prst="rect">
            <a:avLst/>
          </a:prstGeom>
        </p:spPr>
      </p:pic>
      <p:sp>
        <p:nvSpPr>
          <p:cNvPr id="7" name="AutoShape 4">
            <a:extLst>
              <a:ext uri="{FF2B5EF4-FFF2-40B4-BE49-F238E27FC236}">
                <a16:creationId xmlns:a16="http://schemas.microsoft.com/office/drawing/2014/main" id="{382ADEC7-B0A2-094C-A107-FEB36638EDA7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-31898" y="0"/>
            <a:ext cx="8000241" cy="4632444"/>
          </a:xfrm>
          <a:custGeom>
            <a:avLst/>
            <a:gdLst>
              <a:gd name="connsiteX0" fmla="*/ 0 w 10759381"/>
              <a:gd name="connsiteY0" fmla="*/ 6232156 h 6232156"/>
              <a:gd name="connsiteX1" fmla="*/ 0 w 10759381"/>
              <a:gd name="connsiteY1" fmla="*/ 0 h 6232156"/>
              <a:gd name="connsiteX2" fmla="*/ 10759381 w 10759381"/>
              <a:gd name="connsiteY2" fmla="*/ 6232156 h 6232156"/>
              <a:gd name="connsiteX3" fmla="*/ 0 w 10759381"/>
              <a:gd name="connsiteY3" fmla="*/ 6232156 h 6232156"/>
              <a:gd name="connsiteX0" fmla="*/ 0 w 8802991"/>
              <a:gd name="connsiteY0" fmla="*/ 6232156 h 6232156"/>
              <a:gd name="connsiteX1" fmla="*/ 0 w 8802991"/>
              <a:gd name="connsiteY1" fmla="*/ 0 h 6232156"/>
              <a:gd name="connsiteX2" fmla="*/ 8802991 w 8802991"/>
              <a:gd name="connsiteY2" fmla="*/ 5105105 h 6232156"/>
              <a:gd name="connsiteX3" fmla="*/ 0 w 8802991"/>
              <a:gd name="connsiteY3" fmla="*/ 6232156 h 6232156"/>
              <a:gd name="connsiteX0" fmla="*/ 0 w 8834889"/>
              <a:gd name="connsiteY0" fmla="*/ 5115737 h 5115737"/>
              <a:gd name="connsiteX1" fmla="*/ 31898 w 8834889"/>
              <a:gd name="connsiteY1" fmla="*/ 0 h 5115737"/>
              <a:gd name="connsiteX2" fmla="*/ 8834889 w 8834889"/>
              <a:gd name="connsiteY2" fmla="*/ 5105105 h 5115737"/>
              <a:gd name="connsiteX3" fmla="*/ 0 w 8834889"/>
              <a:gd name="connsiteY3" fmla="*/ 5115737 h 5115737"/>
              <a:gd name="connsiteX0" fmla="*/ 0 w 8834889"/>
              <a:gd name="connsiteY0" fmla="*/ 5115737 h 5115737"/>
              <a:gd name="connsiteX1" fmla="*/ 22272 w 8834889"/>
              <a:gd name="connsiteY1" fmla="*/ 0 h 5115737"/>
              <a:gd name="connsiteX2" fmla="*/ 8834889 w 8834889"/>
              <a:gd name="connsiteY2" fmla="*/ 5105105 h 5115737"/>
              <a:gd name="connsiteX3" fmla="*/ 0 w 8834889"/>
              <a:gd name="connsiteY3" fmla="*/ 5115737 h 5115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34889" h="5115737">
                <a:moveTo>
                  <a:pt x="0" y="5115737"/>
                </a:moveTo>
                <a:lnTo>
                  <a:pt x="22272" y="0"/>
                </a:lnTo>
                <a:lnTo>
                  <a:pt x="8834889" y="5105105"/>
                </a:lnTo>
                <a:lnTo>
                  <a:pt x="0" y="51157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67914F-C0C7-ED46-A42C-63278E4764B9}"/>
              </a:ext>
            </a:extLst>
          </p:cNvPr>
          <p:cNvSpPr txBox="1"/>
          <p:nvPr/>
        </p:nvSpPr>
        <p:spPr>
          <a:xfrm>
            <a:off x="-237067" y="9398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err="1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E4B79AF6-3DF9-4A4A-99D3-5EB76464D32D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8843553" y="5072671"/>
            <a:ext cx="3345271" cy="1937682"/>
          </a:xfrm>
          <a:prstGeom prst="rtTriangle">
            <a:avLst/>
          </a:prstGeom>
          <a:gradFill>
            <a:gsLst>
              <a:gs pos="0">
                <a:srgbClr val="00FFFF"/>
              </a:gs>
              <a:gs pos="100000">
                <a:schemeClr val="accent1"/>
              </a:gs>
            </a:gsLst>
            <a:lin ang="0" scaled="0"/>
          </a:gra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29E03B-BBFB-AC40-894E-CC5FD1AF27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6725" y="1361938"/>
            <a:ext cx="5627687" cy="1619250"/>
          </a:xfrm>
        </p:spPr>
        <p:txBody>
          <a:bodyPr/>
          <a:lstStyle/>
          <a:p>
            <a:r>
              <a:rPr lang="en-US" dirty="0"/>
              <a:t>Unique Benefits </a:t>
            </a:r>
          </a:p>
        </p:txBody>
      </p:sp>
    </p:spTree>
    <p:extLst>
      <p:ext uri="{BB962C8B-B14F-4D97-AF65-F5344CB8AC3E}">
        <p14:creationId xmlns:p14="http://schemas.microsoft.com/office/powerpoint/2010/main" val="360398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CC57D9-E405-5F4E-83CE-5036AB0A4B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7773" y="1403604"/>
            <a:ext cx="6581956" cy="405079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How does the </a:t>
            </a:r>
            <a:r>
              <a:rPr lang="en-US" b="1" dirty="0">
                <a:solidFill>
                  <a:srgbClr val="0073E6"/>
                </a:solidFill>
              </a:rPr>
              <a:t>ET80/ET85      </a:t>
            </a:r>
            <a:r>
              <a:rPr lang="en-US" b="1" dirty="0"/>
              <a:t>stand out from the rest</a:t>
            </a:r>
            <a:r>
              <a:rPr lang="en-US" dirty="0"/>
              <a:t>? 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82B10-DF8D-C44B-A7C9-A15600B5CAD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14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pic>
        <p:nvPicPr>
          <p:cNvPr id="5" name="Picture 4" descr="A black computer with a blue screen&#10;&#10;Description automatically generated with medium confidence">
            <a:extLst>
              <a:ext uri="{FF2B5EF4-FFF2-40B4-BE49-F238E27FC236}">
                <a16:creationId xmlns:a16="http://schemas.microsoft.com/office/drawing/2014/main" id="{5F9F3C84-DD79-FDD0-D6D6-92A41A8F68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51" b="90711" l="9983" r="89960">
                        <a14:foregroundMark x1="45874" y1="9491" x2="45874" y2="9491"/>
                        <a14:foregroundMark x1="28794" y1="90711" x2="28794" y2="90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9953" y="0"/>
            <a:ext cx="9601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8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03141-B45F-8F4C-8110-B7DD2E39829A}"/>
              </a:ext>
            </a:extLst>
          </p:cNvPr>
          <p:cNvGrpSpPr/>
          <p:nvPr/>
        </p:nvGrpSpPr>
        <p:grpSpPr>
          <a:xfrm rot="10800000">
            <a:off x="2529785" y="396822"/>
            <a:ext cx="9672111" cy="553016"/>
            <a:chOff x="-6071662" y="396874"/>
            <a:chExt cx="9672111" cy="553016"/>
          </a:xfrm>
          <a:solidFill>
            <a:schemeClr val="bg1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314A88-7A87-B14A-8B83-0EA786E5DF06}"/>
                </a:ext>
              </a:extLst>
            </p:cNvPr>
            <p:cNvSpPr/>
            <p:nvPr userDrawn="1"/>
          </p:nvSpPr>
          <p:spPr>
            <a:xfrm>
              <a:off x="-6071662" y="397440"/>
              <a:ext cx="9246663" cy="5524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Triangle 15">
              <a:extLst>
                <a:ext uri="{FF2B5EF4-FFF2-40B4-BE49-F238E27FC236}">
                  <a16:creationId xmlns:a16="http://schemas.microsoft.com/office/drawing/2014/main" id="{4D82BA53-3EC2-8A4F-9E0C-DAF2B446532B}"/>
                </a:ext>
              </a:extLst>
            </p:cNvPr>
            <p:cNvSpPr/>
            <p:nvPr userDrawn="1"/>
          </p:nvSpPr>
          <p:spPr>
            <a:xfrm rot="5400000">
              <a:off x="3111498" y="460374"/>
              <a:ext cx="552451" cy="42545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60D96C-A12F-3044-BDA6-0A2DF4485883}"/>
              </a:ext>
            </a:extLst>
          </p:cNvPr>
          <p:cNvGrpSpPr/>
          <p:nvPr/>
        </p:nvGrpSpPr>
        <p:grpSpPr>
          <a:xfrm>
            <a:off x="0" y="396821"/>
            <a:ext cx="2836043" cy="553016"/>
            <a:chOff x="0" y="396822"/>
            <a:chExt cx="2836043" cy="553016"/>
          </a:xfrm>
          <a:solidFill>
            <a:srgbClr val="0073E6"/>
          </a:solidFill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D7D76A1-5F99-934E-A303-26C3936CDB1A}"/>
                </a:ext>
              </a:extLst>
            </p:cNvPr>
            <p:cNvGrpSpPr/>
            <p:nvPr userDrawn="1"/>
          </p:nvGrpSpPr>
          <p:grpSpPr>
            <a:xfrm>
              <a:off x="477019" y="396822"/>
              <a:ext cx="2359024" cy="553016"/>
              <a:chOff x="0" y="396874"/>
              <a:chExt cx="2359024" cy="553016"/>
            </a:xfrm>
            <a:grpFill/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C6F29BF-CE22-B04B-AACA-9C666729BDF2}"/>
                  </a:ext>
                </a:extLst>
              </p:cNvPr>
              <p:cNvSpPr/>
              <p:nvPr userDrawn="1"/>
            </p:nvSpPr>
            <p:spPr>
              <a:xfrm>
                <a:off x="0" y="397440"/>
                <a:ext cx="1933575" cy="5524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ight Triangle 22">
                <a:extLst>
                  <a:ext uri="{FF2B5EF4-FFF2-40B4-BE49-F238E27FC236}">
                    <a16:creationId xmlns:a16="http://schemas.microsoft.com/office/drawing/2014/main" id="{02826354-78EE-2D42-A20E-DA382C0BA43D}"/>
                  </a:ext>
                </a:extLst>
              </p:cNvPr>
              <p:cNvSpPr/>
              <p:nvPr userDrawn="1"/>
            </p:nvSpPr>
            <p:spPr>
              <a:xfrm rot="5400000">
                <a:off x="1870073" y="460374"/>
                <a:ext cx="552451" cy="42545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4757C47-C415-BE4D-8C3E-2696700464F8}"/>
                </a:ext>
              </a:extLst>
            </p:cNvPr>
            <p:cNvGrpSpPr/>
            <p:nvPr userDrawn="1"/>
          </p:nvGrpSpPr>
          <p:grpSpPr>
            <a:xfrm>
              <a:off x="0" y="396822"/>
              <a:ext cx="2359024" cy="553016"/>
              <a:chOff x="0" y="396874"/>
              <a:chExt cx="2359024" cy="553016"/>
            </a:xfrm>
            <a:grpFill/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7607DB8-9BCF-3A42-B114-20BF9C888860}"/>
                  </a:ext>
                </a:extLst>
              </p:cNvPr>
              <p:cNvSpPr/>
              <p:nvPr userDrawn="1"/>
            </p:nvSpPr>
            <p:spPr>
              <a:xfrm>
                <a:off x="0" y="397440"/>
                <a:ext cx="1933575" cy="5524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ight Triangle 20">
                <a:extLst>
                  <a:ext uri="{FF2B5EF4-FFF2-40B4-BE49-F238E27FC236}">
                    <a16:creationId xmlns:a16="http://schemas.microsoft.com/office/drawing/2014/main" id="{D7269420-969C-2C40-A157-F5CA5D2BE927}"/>
                  </a:ext>
                </a:extLst>
              </p:cNvPr>
              <p:cNvSpPr/>
              <p:nvPr userDrawn="1"/>
            </p:nvSpPr>
            <p:spPr>
              <a:xfrm rot="5400000">
                <a:off x="1870073" y="460374"/>
                <a:ext cx="552451" cy="42545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9F2F0CF6-C5A8-B940-9E7F-DD0827506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633" y="444992"/>
            <a:ext cx="3062187" cy="390720"/>
          </a:xfrm>
        </p:spPr>
        <p:txBody>
          <a:bodyPr/>
          <a:lstStyle/>
          <a:p>
            <a:r>
              <a:rPr lang="en-US" sz="2750">
                <a:cs typeface="Arial"/>
              </a:rPr>
              <a:t>Ruggedness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816C674-E1AA-F444-96E3-70E8BA22813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/>
              <a:t>for the Most Unforgiving Roles and Environments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A8BAF92-BCA2-2845-AD19-D93CC4C1F1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08113" y="4067040"/>
            <a:ext cx="5627138" cy="488484"/>
          </a:xfrm>
        </p:spPr>
        <p:txBody>
          <a:bodyPr/>
          <a:lstStyle/>
          <a:p>
            <a:r>
              <a:rPr lang="en-US" dirty="0"/>
              <a:t>Built for </a:t>
            </a:r>
            <a:r>
              <a:rPr lang="en-US" b="1" dirty="0">
                <a:solidFill>
                  <a:srgbClr val="0073E6"/>
                </a:solidFill>
              </a:rPr>
              <a:t>mission-critical applications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9886EA5-95C9-5E42-A354-F818B3608BE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408114" y="1612459"/>
            <a:ext cx="4138534" cy="376472"/>
          </a:xfrm>
        </p:spPr>
        <p:txBody>
          <a:bodyPr/>
          <a:lstStyle/>
          <a:p>
            <a:r>
              <a:rPr lang="en-US" dirty="0"/>
              <a:t>Designed for </a:t>
            </a:r>
            <a:r>
              <a:rPr lang="en-US" b="1" dirty="0">
                <a:solidFill>
                  <a:srgbClr val="0073E6"/>
                </a:solidFill>
              </a:rPr>
              <a:t>flexibility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39420CF-FAF3-F54E-98CF-6B139380C1A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60518" y="2294326"/>
            <a:ext cx="2833828" cy="1199615"/>
          </a:xfrm>
        </p:spPr>
        <p:txBody>
          <a:bodyPr/>
          <a:lstStyle/>
          <a:p>
            <a:pPr marL="285750" indent="-285750" algn="l"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dirty="0"/>
              <a:t>Thinner and lighter than major 2-in-1 competitors</a:t>
            </a:r>
          </a:p>
          <a:p>
            <a:pPr marL="285750" indent="-285750" algn="l"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dirty="0"/>
              <a:t>E-Pen for signatures and handwritten note taking</a:t>
            </a:r>
          </a:p>
          <a:p>
            <a:pPr algn="l"/>
            <a:endParaRPr lang="en-US" dirty="0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8683EA21-9C85-A240-9C2F-68C9C36B0D68}"/>
              </a:ext>
            </a:extLst>
          </p:cNvPr>
          <p:cNvSpPr txBox="1">
            <a:spLocks/>
          </p:cNvSpPr>
          <p:nvPr/>
        </p:nvSpPr>
        <p:spPr>
          <a:xfrm>
            <a:off x="3843085" y="2294327"/>
            <a:ext cx="2375525" cy="11996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1113" indent="-11113" algn="ctr" defTabSz="914126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1113" indent="-11113" algn="l" defTabSz="914126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dirty="0"/>
              <a:t>Friction hinge keyboard with color backlighting for true laptop replacement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AD091-66EF-274A-A909-17495C290A6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60516" y="4838429"/>
            <a:ext cx="3040819" cy="906463"/>
          </a:xfrm>
        </p:spPr>
        <p:txBody>
          <a:bodyPr/>
          <a:lstStyle/>
          <a:p>
            <a:pPr marL="285750" indent="-285750" algn="l"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dirty="0"/>
              <a:t>Rugged tested at </a:t>
            </a:r>
            <a:br>
              <a:rPr lang="en-US" dirty="0"/>
            </a:br>
            <a:r>
              <a:rPr lang="en-US" dirty="0"/>
              <a:t>MIL-STD-810H</a:t>
            </a:r>
          </a:p>
          <a:p>
            <a:pPr marL="285750" indent="-285750" algn="l"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dirty="0"/>
              <a:t>Certified at IP65 with ports open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4530DFEC-5BC2-A841-89A4-8A72E22A1BAE}"/>
              </a:ext>
            </a:extLst>
          </p:cNvPr>
          <p:cNvSpPr txBox="1">
            <a:spLocks/>
          </p:cNvSpPr>
          <p:nvPr/>
        </p:nvSpPr>
        <p:spPr>
          <a:xfrm>
            <a:off x="3843084" y="4838429"/>
            <a:ext cx="2928493" cy="7336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1113" indent="-11113" algn="ctr" defTabSz="914126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1113" indent="-11113" algn="l" defTabSz="914126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fontAlgn="auto">
              <a:spcAft>
                <a:spcPts val="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dirty="0"/>
              <a:t>Fan-less design won’t spread contaminants</a:t>
            </a:r>
          </a:p>
          <a:p>
            <a:pPr marL="285750" indent="-285750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4" name="Picture 3" descr="A picture containing text, electronics, computer, indoor&#10;&#10;Description automatically generated">
            <a:extLst>
              <a:ext uri="{FF2B5EF4-FFF2-40B4-BE49-F238E27FC236}">
                <a16:creationId xmlns:a16="http://schemas.microsoft.com/office/drawing/2014/main" id="{4401D320-8895-3D43-5B7D-B3F38554DB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897" y="1046147"/>
            <a:ext cx="8136595" cy="581185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07483AB9-0705-1ABA-33C6-241778D94C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343" y="3817841"/>
            <a:ext cx="906463" cy="906463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A523EA53-EB55-1123-5CA6-F3BD599B596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343" y="1431339"/>
            <a:ext cx="906463" cy="90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0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03141-B45F-8F4C-8110-B7DD2E39829A}"/>
              </a:ext>
            </a:extLst>
          </p:cNvPr>
          <p:cNvGrpSpPr/>
          <p:nvPr/>
        </p:nvGrpSpPr>
        <p:grpSpPr>
          <a:xfrm rot="10800000">
            <a:off x="2529785" y="396822"/>
            <a:ext cx="9672111" cy="553016"/>
            <a:chOff x="-6071662" y="396874"/>
            <a:chExt cx="9672111" cy="553016"/>
          </a:xfrm>
          <a:solidFill>
            <a:schemeClr val="bg1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314A88-7A87-B14A-8B83-0EA786E5DF06}"/>
                </a:ext>
              </a:extLst>
            </p:cNvPr>
            <p:cNvSpPr/>
            <p:nvPr userDrawn="1"/>
          </p:nvSpPr>
          <p:spPr>
            <a:xfrm>
              <a:off x="-6071662" y="397440"/>
              <a:ext cx="9246663" cy="5524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Triangle 15">
              <a:extLst>
                <a:ext uri="{FF2B5EF4-FFF2-40B4-BE49-F238E27FC236}">
                  <a16:creationId xmlns:a16="http://schemas.microsoft.com/office/drawing/2014/main" id="{4D82BA53-3EC2-8A4F-9E0C-DAF2B446532B}"/>
                </a:ext>
              </a:extLst>
            </p:cNvPr>
            <p:cNvSpPr/>
            <p:nvPr userDrawn="1"/>
          </p:nvSpPr>
          <p:spPr>
            <a:xfrm rot="5400000">
              <a:off x="3111498" y="460374"/>
              <a:ext cx="552451" cy="42545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60D96C-A12F-3044-BDA6-0A2DF4485883}"/>
              </a:ext>
            </a:extLst>
          </p:cNvPr>
          <p:cNvGrpSpPr/>
          <p:nvPr/>
        </p:nvGrpSpPr>
        <p:grpSpPr>
          <a:xfrm>
            <a:off x="0" y="396821"/>
            <a:ext cx="2836043" cy="553016"/>
            <a:chOff x="0" y="396822"/>
            <a:chExt cx="2836043" cy="553016"/>
          </a:xfrm>
          <a:solidFill>
            <a:srgbClr val="0073E6"/>
          </a:solidFill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D7D76A1-5F99-934E-A303-26C3936CDB1A}"/>
                </a:ext>
              </a:extLst>
            </p:cNvPr>
            <p:cNvGrpSpPr/>
            <p:nvPr userDrawn="1"/>
          </p:nvGrpSpPr>
          <p:grpSpPr>
            <a:xfrm>
              <a:off x="477019" y="396822"/>
              <a:ext cx="2359024" cy="553016"/>
              <a:chOff x="0" y="396874"/>
              <a:chExt cx="2359024" cy="553016"/>
            </a:xfrm>
            <a:grpFill/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C6F29BF-CE22-B04B-AACA-9C666729BDF2}"/>
                  </a:ext>
                </a:extLst>
              </p:cNvPr>
              <p:cNvSpPr/>
              <p:nvPr userDrawn="1"/>
            </p:nvSpPr>
            <p:spPr>
              <a:xfrm>
                <a:off x="0" y="397440"/>
                <a:ext cx="1933575" cy="5524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ight Triangle 22">
                <a:extLst>
                  <a:ext uri="{FF2B5EF4-FFF2-40B4-BE49-F238E27FC236}">
                    <a16:creationId xmlns:a16="http://schemas.microsoft.com/office/drawing/2014/main" id="{02826354-78EE-2D42-A20E-DA382C0BA43D}"/>
                  </a:ext>
                </a:extLst>
              </p:cNvPr>
              <p:cNvSpPr/>
              <p:nvPr userDrawn="1"/>
            </p:nvSpPr>
            <p:spPr>
              <a:xfrm rot="5400000">
                <a:off x="1870073" y="460374"/>
                <a:ext cx="552451" cy="42545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4757C47-C415-BE4D-8C3E-2696700464F8}"/>
                </a:ext>
              </a:extLst>
            </p:cNvPr>
            <p:cNvGrpSpPr/>
            <p:nvPr userDrawn="1"/>
          </p:nvGrpSpPr>
          <p:grpSpPr>
            <a:xfrm>
              <a:off x="0" y="396822"/>
              <a:ext cx="2359024" cy="553016"/>
              <a:chOff x="0" y="396874"/>
              <a:chExt cx="2359024" cy="553016"/>
            </a:xfrm>
            <a:grpFill/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7607DB8-9BCF-3A42-B114-20BF9C888860}"/>
                  </a:ext>
                </a:extLst>
              </p:cNvPr>
              <p:cNvSpPr/>
              <p:nvPr userDrawn="1"/>
            </p:nvSpPr>
            <p:spPr>
              <a:xfrm>
                <a:off x="0" y="397440"/>
                <a:ext cx="1933575" cy="5524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ight Triangle 20">
                <a:extLst>
                  <a:ext uri="{FF2B5EF4-FFF2-40B4-BE49-F238E27FC236}">
                    <a16:creationId xmlns:a16="http://schemas.microsoft.com/office/drawing/2014/main" id="{D7269420-969C-2C40-A157-F5CA5D2BE927}"/>
                  </a:ext>
                </a:extLst>
              </p:cNvPr>
              <p:cNvSpPr/>
              <p:nvPr userDrawn="1"/>
            </p:nvSpPr>
            <p:spPr>
              <a:xfrm rot="5400000">
                <a:off x="1870073" y="460374"/>
                <a:ext cx="552451" cy="42545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9F2F0CF6-C5A8-B940-9E7F-DD0827506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82" y="445008"/>
            <a:ext cx="2017168" cy="365760"/>
          </a:xfrm>
        </p:spPr>
        <p:txBody>
          <a:bodyPr/>
          <a:lstStyle/>
          <a:p>
            <a:r>
              <a:rPr lang="en-US"/>
              <a:t>Connectivity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95DB2-2B9B-074F-9B81-96D5B7EE98C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16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816C674-E1AA-F444-96E3-70E8BA22813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/>
              <a:t>to work Anywhere and Perform at the Highest Levels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28BA93-9025-8E47-B3B4-1BCDC3E22925}"/>
              </a:ext>
            </a:extLst>
          </p:cNvPr>
          <p:cNvSpPr txBox="1"/>
          <p:nvPr/>
        </p:nvSpPr>
        <p:spPr>
          <a:xfrm>
            <a:off x="332013" y="6172318"/>
            <a:ext cx="1814285" cy="2523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* Not available in all regions</a:t>
            </a:r>
            <a:br>
              <a:rPr lang="en-US" sz="900" dirty="0">
                <a:solidFill>
                  <a:schemeClr val="bg1"/>
                </a:solidFill>
              </a:rPr>
            </a:br>
            <a:r>
              <a:rPr lang="en-US" sz="900" dirty="0">
                <a:solidFill>
                  <a:schemeClr val="bg1"/>
                </a:solidFill>
              </a:rPr>
              <a:t>**Windows 11 Pro required for Wi-Fi 6E (6 GHz band). Wi-Fi 6 available with Windows 10</a:t>
            </a:r>
          </a:p>
          <a:p>
            <a:endParaRPr lang="en-US" sz="9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94F8BD4B-64ED-EA4F-BB76-1C7203DA86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56042" y="1602459"/>
            <a:ext cx="5907925" cy="376472"/>
          </a:xfrm>
        </p:spPr>
        <p:txBody>
          <a:bodyPr/>
          <a:lstStyle/>
          <a:p>
            <a:r>
              <a:rPr lang="en-US" dirty="0"/>
              <a:t>Advanced </a:t>
            </a:r>
            <a:r>
              <a:rPr lang="en-US" b="1" dirty="0">
                <a:solidFill>
                  <a:srgbClr val="0073E6"/>
                </a:solidFill>
              </a:rPr>
              <a:t>connectivity and performance</a:t>
            </a:r>
            <a:r>
              <a:rPr lang="en-US" dirty="0">
                <a:solidFill>
                  <a:srgbClr val="0073E6"/>
                </a:solidFill>
              </a:rPr>
              <a:t> 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43DDDA27-4B89-4A41-BE3C-3A7AE5117B70}"/>
              </a:ext>
            </a:extLst>
          </p:cNvPr>
          <p:cNvSpPr txBox="1">
            <a:spLocks/>
          </p:cNvSpPr>
          <p:nvPr/>
        </p:nvSpPr>
        <p:spPr>
          <a:xfrm>
            <a:off x="460518" y="2554111"/>
            <a:ext cx="2640492" cy="22041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1113" indent="-11113" algn="ctr" defTabSz="914126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1113" indent="-11113" algn="l" defTabSz="914126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fontAlgn="auto">
              <a:spcAft>
                <a:spcPts val="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dirty="0"/>
              <a:t>5G, 4G and CBRS*</a:t>
            </a:r>
          </a:p>
          <a:p>
            <a:pPr marL="285750" indent="-285750" algn="l" fontAlgn="auto">
              <a:spcAft>
                <a:spcPts val="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dirty="0"/>
              <a:t>Support for Wi-Fi™ 6E** for the fastest WLAN access </a:t>
            </a:r>
          </a:p>
          <a:p>
            <a:pPr marL="285750" indent="-285750" algn="l" fontAlgn="auto">
              <a:spcAft>
                <a:spcPts val="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dirty="0"/>
              <a:t>Intel’s 11th generation CPU for fast processing</a:t>
            </a:r>
          </a:p>
          <a:p>
            <a:pPr marL="285750" indent="-285750" algn="l" fontAlgn="auto">
              <a:spcAft>
                <a:spcPts val="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Shipping on Windows® 11 Professional 64-bit</a:t>
            </a:r>
            <a:endParaRPr lang="en-US" dirty="0"/>
          </a:p>
          <a:p>
            <a:pPr marL="285750" indent="-285750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E5B3DD3B-B3C8-EB45-88B0-356EF6DE4F91}"/>
              </a:ext>
            </a:extLst>
          </p:cNvPr>
          <p:cNvSpPr txBox="1">
            <a:spLocks/>
          </p:cNvSpPr>
          <p:nvPr/>
        </p:nvSpPr>
        <p:spPr>
          <a:xfrm>
            <a:off x="3510455" y="2533091"/>
            <a:ext cx="2868027" cy="20894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1113" indent="-11113" algn="ctr" defTabSz="914126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1113" indent="-11113" algn="l" defTabSz="914126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fontAlgn="auto">
              <a:spcAft>
                <a:spcPts val="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dirty="0"/>
              <a:t>Integrated barcode reader for on-the-spot data capture</a:t>
            </a:r>
          </a:p>
          <a:p>
            <a:pPr marL="285750" indent="-285750" algn="l" fontAlgn="auto">
              <a:spcAft>
                <a:spcPts val="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dirty="0"/>
              <a:t>3 antenna passthroughs for strong GPS and wireless signals </a:t>
            </a:r>
          </a:p>
          <a:p>
            <a:pPr marL="285750" indent="-285750" algn="l" fontAlgn="auto">
              <a:spcAft>
                <a:spcPts val="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dirty="0"/>
              <a:t>Certified on public safety networks</a:t>
            </a:r>
          </a:p>
          <a:p>
            <a:pPr marL="285750" indent="-285750" algn="l" fontAlgn="auto">
              <a:spcAft>
                <a:spcPts val="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dirty="0"/>
              <a:t>3 USB ports on tablet with  an expansion port for true serial</a:t>
            </a:r>
            <a:br>
              <a:rPr lang="en-US" dirty="0"/>
            </a:br>
            <a:endParaRPr lang="en-US" dirty="0"/>
          </a:p>
        </p:txBody>
      </p:sp>
      <p:pic>
        <p:nvPicPr>
          <p:cNvPr id="11" name="Picture 10" descr="A picture containing electronics, monitor, dark&#10;&#10;Description automatically generated">
            <a:extLst>
              <a:ext uri="{FF2B5EF4-FFF2-40B4-BE49-F238E27FC236}">
                <a16:creationId xmlns:a16="http://schemas.microsoft.com/office/drawing/2014/main" id="{A45EB04E-E1E2-55F3-6BC9-B1D145628A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3770" y="1289254"/>
            <a:ext cx="7002564" cy="5341275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82EF97E3-7563-16D8-8D47-77C2C7907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90" y="1195104"/>
            <a:ext cx="1098594" cy="109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9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03141-B45F-8F4C-8110-B7DD2E39829A}"/>
              </a:ext>
            </a:extLst>
          </p:cNvPr>
          <p:cNvGrpSpPr/>
          <p:nvPr/>
        </p:nvGrpSpPr>
        <p:grpSpPr>
          <a:xfrm rot="10800000">
            <a:off x="2529785" y="396822"/>
            <a:ext cx="9672111" cy="553016"/>
            <a:chOff x="-6071662" y="396874"/>
            <a:chExt cx="9672111" cy="553016"/>
          </a:xfrm>
          <a:solidFill>
            <a:schemeClr val="bg1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314A88-7A87-B14A-8B83-0EA786E5DF06}"/>
                </a:ext>
              </a:extLst>
            </p:cNvPr>
            <p:cNvSpPr/>
            <p:nvPr userDrawn="1"/>
          </p:nvSpPr>
          <p:spPr>
            <a:xfrm>
              <a:off x="-6071662" y="397440"/>
              <a:ext cx="9246663" cy="5524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Triangle 15">
              <a:extLst>
                <a:ext uri="{FF2B5EF4-FFF2-40B4-BE49-F238E27FC236}">
                  <a16:creationId xmlns:a16="http://schemas.microsoft.com/office/drawing/2014/main" id="{4D82BA53-3EC2-8A4F-9E0C-DAF2B446532B}"/>
                </a:ext>
              </a:extLst>
            </p:cNvPr>
            <p:cNvSpPr/>
            <p:nvPr userDrawn="1"/>
          </p:nvSpPr>
          <p:spPr>
            <a:xfrm rot="5400000">
              <a:off x="3111498" y="460374"/>
              <a:ext cx="552451" cy="42545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60D96C-A12F-3044-BDA6-0A2DF4485883}"/>
              </a:ext>
            </a:extLst>
          </p:cNvPr>
          <p:cNvGrpSpPr/>
          <p:nvPr/>
        </p:nvGrpSpPr>
        <p:grpSpPr>
          <a:xfrm>
            <a:off x="0" y="396821"/>
            <a:ext cx="2836043" cy="553016"/>
            <a:chOff x="0" y="396822"/>
            <a:chExt cx="2836043" cy="553016"/>
          </a:xfrm>
          <a:solidFill>
            <a:srgbClr val="0073E6"/>
          </a:solidFill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D7D76A1-5F99-934E-A303-26C3936CDB1A}"/>
                </a:ext>
              </a:extLst>
            </p:cNvPr>
            <p:cNvGrpSpPr/>
            <p:nvPr userDrawn="1"/>
          </p:nvGrpSpPr>
          <p:grpSpPr>
            <a:xfrm>
              <a:off x="477019" y="396822"/>
              <a:ext cx="2359024" cy="553016"/>
              <a:chOff x="0" y="396874"/>
              <a:chExt cx="2359024" cy="553016"/>
            </a:xfrm>
            <a:grpFill/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C6F29BF-CE22-B04B-AACA-9C666729BDF2}"/>
                  </a:ext>
                </a:extLst>
              </p:cNvPr>
              <p:cNvSpPr/>
              <p:nvPr userDrawn="1"/>
            </p:nvSpPr>
            <p:spPr>
              <a:xfrm>
                <a:off x="0" y="397440"/>
                <a:ext cx="1933575" cy="5524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ight Triangle 22">
                <a:extLst>
                  <a:ext uri="{FF2B5EF4-FFF2-40B4-BE49-F238E27FC236}">
                    <a16:creationId xmlns:a16="http://schemas.microsoft.com/office/drawing/2014/main" id="{02826354-78EE-2D42-A20E-DA382C0BA43D}"/>
                  </a:ext>
                </a:extLst>
              </p:cNvPr>
              <p:cNvSpPr/>
              <p:nvPr userDrawn="1"/>
            </p:nvSpPr>
            <p:spPr>
              <a:xfrm rot="5400000">
                <a:off x="1870073" y="460374"/>
                <a:ext cx="552451" cy="42545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4757C47-C415-BE4D-8C3E-2696700464F8}"/>
                </a:ext>
              </a:extLst>
            </p:cNvPr>
            <p:cNvGrpSpPr/>
            <p:nvPr userDrawn="1"/>
          </p:nvGrpSpPr>
          <p:grpSpPr>
            <a:xfrm>
              <a:off x="0" y="396822"/>
              <a:ext cx="2359024" cy="553016"/>
              <a:chOff x="0" y="396874"/>
              <a:chExt cx="2359024" cy="553016"/>
            </a:xfrm>
            <a:grpFill/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7607DB8-9BCF-3A42-B114-20BF9C888860}"/>
                  </a:ext>
                </a:extLst>
              </p:cNvPr>
              <p:cNvSpPr/>
              <p:nvPr userDrawn="1"/>
            </p:nvSpPr>
            <p:spPr>
              <a:xfrm>
                <a:off x="0" y="397440"/>
                <a:ext cx="1933575" cy="5524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ight Triangle 20">
                <a:extLst>
                  <a:ext uri="{FF2B5EF4-FFF2-40B4-BE49-F238E27FC236}">
                    <a16:creationId xmlns:a16="http://schemas.microsoft.com/office/drawing/2014/main" id="{D7269420-969C-2C40-A157-F5CA5D2BE927}"/>
                  </a:ext>
                </a:extLst>
              </p:cNvPr>
              <p:cNvSpPr/>
              <p:nvPr userDrawn="1"/>
            </p:nvSpPr>
            <p:spPr>
              <a:xfrm rot="5400000">
                <a:off x="1870073" y="460374"/>
                <a:ext cx="552451" cy="42545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9F2F0CF6-C5A8-B940-9E7F-DD0827506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79" y="452357"/>
            <a:ext cx="2178868" cy="409441"/>
          </a:xfrm>
        </p:spPr>
        <p:txBody>
          <a:bodyPr/>
          <a:lstStyle/>
          <a:p>
            <a:r>
              <a:rPr lang="en-US" sz="2750" dirty="0">
                <a:cs typeface="Arial"/>
              </a:rPr>
              <a:t>Capabilities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95DB2-2B9B-074F-9B81-96D5B7EE98C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17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816C674-E1AA-F444-96E3-70E8BA22813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/>
              <a:t>Built for Your Processes and Environments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A8BAF92-BCA2-2845-AD19-D93CC4C1F1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11142" y="1607343"/>
            <a:ext cx="4138534" cy="376472"/>
          </a:xfrm>
        </p:spPr>
        <p:txBody>
          <a:bodyPr/>
          <a:lstStyle/>
          <a:p>
            <a:r>
              <a:rPr lang="en-US" dirty="0"/>
              <a:t>New </a:t>
            </a:r>
            <a:r>
              <a:rPr lang="en-US" b="1" dirty="0">
                <a:solidFill>
                  <a:srgbClr val="0073E6"/>
                </a:solidFill>
              </a:rPr>
              <a:t>software features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9886EA5-95C9-5E42-A354-F818B3608BE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408113" y="3979231"/>
            <a:ext cx="4138534" cy="376472"/>
          </a:xfrm>
        </p:spPr>
        <p:txBody>
          <a:bodyPr/>
          <a:lstStyle/>
          <a:p>
            <a:r>
              <a:rPr lang="en-US" dirty="0"/>
              <a:t>Enhanced </a:t>
            </a:r>
            <a:r>
              <a:rPr lang="en-US" b="1" dirty="0">
                <a:solidFill>
                  <a:srgbClr val="0073E6"/>
                </a:solidFill>
              </a:rPr>
              <a:t>security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D77CC312-E434-ED46-9558-1A4E67A1F958}"/>
              </a:ext>
            </a:extLst>
          </p:cNvPr>
          <p:cNvSpPr txBox="1">
            <a:spLocks/>
          </p:cNvSpPr>
          <p:nvPr/>
        </p:nvSpPr>
        <p:spPr>
          <a:xfrm>
            <a:off x="460518" y="4606234"/>
            <a:ext cx="3071116" cy="16175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1113" indent="-11113" algn="ctr" defTabSz="914126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1113" indent="-11113" algn="l" defTabSz="914126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fontAlgn="auto">
              <a:spcAft>
                <a:spcPts val="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dirty="0"/>
              <a:t>Windows® Hello front facing camera for facial recognition login</a:t>
            </a:r>
          </a:p>
          <a:p>
            <a:pPr marL="285750" indent="-285750" algn="l"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dirty="0"/>
              <a:t>Fingerprint reader for secure login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97FBD12-0D49-5349-A388-B0F1BC9B1E4F}"/>
              </a:ext>
            </a:extLst>
          </p:cNvPr>
          <p:cNvSpPr txBox="1">
            <a:spLocks/>
          </p:cNvSpPr>
          <p:nvPr/>
        </p:nvSpPr>
        <p:spPr>
          <a:xfrm>
            <a:off x="460517" y="2281597"/>
            <a:ext cx="3238335" cy="13229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1113" indent="-11113" algn="ctr" defTabSz="914126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1113" indent="-11113" algn="l" defTabSz="914126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fontAlgn="auto">
              <a:spcAft>
                <a:spcPts val="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dirty="0"/>
              <a:t>Push-to-talk feature offered by </a:t>
            </a:r>
            <a:br>
              <a:rPr lang="en-US" dirty="0"/>
            </a:br>
            <a:r>
              <a:rPr lang="en-US" dirty="0" err="1">
                <a:effectLst/>
              </a:rPr>
              <a:t>Workcloud</a:t>
            </a:r>
            <a:r>
              <a:rPr lang="en-US" dirty="0">
                <a:effectLst/>
              </a:rPr>
              <a:t> Communication </a:t>
            </a:r>
            <a:r>
              <a:rPr lang="en-US" dirty="0"/>
              <a:t>for </a:t>
            </a:r>
            <a:br>
              <a:rPr lang="en-US" dirty="0"/>
            </a:br>
            <a:r>
              <a:rPr lang="en-US" dirty="0"/>
              <a:t>instant communication across </a:t>
            </a:r>
            <a:br>
              <a:rPr lang="en-US" dirty="0"/>
            </a:br>
            <a:r>
              <a:rPr lang="en-US" dirty="0"/>
              <a:t>your workforce 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71241346-AB6D-CA4B-B513-A1A0F929A5FF}"/>
              </a:ext>
            </a:extLst>
          </p:cNvPr>
          <p:cNvSpPr txBox="1">
            <a:spLocks/>
          </p:cNvSpPr>
          <p:nvPr/>
        </p:nvSpPr>
        <p:spPr>
          <a:xfrm>
            <a:off x="3845497" y="2281596"/>
            <a:ext cx="3137196" cy="14687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1113" indent="-11113" algn="ctr" defTabSz="914126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1113" indent="-11113" algn="l" defTabSz="914126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fontAlgn="auto">
              <a:spcAft>
                <a:spcPts val="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dirty="0" err="1"/>
              <a:t>PowerPrecision</a:t>
            </a:r>
            <a:r>
              <a:rPr lang="en-US" dirty="0"/>
              <a:t>+ Batteries let you monitor status and health metrics to assure full-shift productivity</a:t>
            </a:r>
          </a:p>
          <a:p>
            <a:pPr marL="285750" indent="-285750" algn="l" fontAlgn="auto">
              <a:spcAft>
                <a:spcPts val="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dirty="0"/>
              <a:t>123Scan makes scanner configuration and deployment easy</a:t>
            </a:r>
          </a:p>
          <a:p>
            <a:pPr marL="285750" indent="-285750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E77698DC-5821-BF40-B38B-0AD5DCAD9B0C}"/>
              </a:ext>
            </a:extLst>
          </p:cNvPr>
          <p:cNvSpPr txBox="1">
            <a:spLocks/>
          </p:cNvSpPr>
          <p:nvPr/>
        </p:nvSpPr>
        <p:spPr>
          <a:xfrm>
            <a:off x="3845496" y="4606234"/>
            <a:ext cx="3071115" cy="12953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1113" indent="-11113" algn="ctr" defTabSz="914126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1113" indent="-11113" algn="l" defTabSz="914126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dirty="0"/>
              <a:t>Insertable CAC reader option validates credentials</a:t>
            </a:r>
          </a:p>
          <a:p>
            <a:pPr marL="0" indent="0" algn="l"/>
            <a:endParaRPr lang="en-US" dirty="0"/>
          </a:p>
        </p:txBody>
      </p:sp>
      <p:pic>
        <p:nvPicPr>
          <p:cNvPr id="3" name="Picture 2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24CFCA9C-9C66-21B2-DFBB-9C8A045108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5743"/>
          <a:stretch/>
        </p:blipFill>
        <p:spPr>
          <a:xfrm>
            <a:off x="6275540" y="640369"/>
            <a:ext cx="5913285" cy="6573327"/>
          </a:xfrm>
          <a:prstGeom prst="rect">
            <a:avLst/>
          </a:prstGeom>
        </p:spPr>
      </p:pic>
      <p:pic>
        <p:nvPicPr>
          <p:cNvPr id="12" name="Picture Placeholder 11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5F8A9605-CEEE-4371-A95C-567998B6B3C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1" b="691"/>
          <a:stretch>
            <a:fillRect/>
          </a:stretch>
        </p:blipFill>
        <p:spPr>
          <a:xfrm>
            <a:off x="632194" y="1442436"/>
            <a:ext cx="716372" cy="706286"/>
          </a:xfr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407F86A2-DCA5-1D22-1A81-E09F85989ED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21" y="3733712"/>
            <a:ext cx="742132" cy="74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4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03141-B45F-8F4C-8110-B7DD2E39829A}"/>
              </a:ext>
            </a:extLst>
          </p:cNvPr>
          <p:cNvGrpSpPr/>
          <p:nvPr/>
        </p:nvGrpSpPr>
        <p:grpSpPr>
          <a:xfrm rot="10800000">
            <a:off x="2529785" y="396822"/>
            <a:ext cx="9672111" cy="553016"/>
            <a:chOff x="-6071662" y="396874"/>
            <a:chExt cx="9672111" cy="553016"/>
          </a:xfrm>
          <a:solidFill>
            <a:schemeClr val="bg1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314A88-7A87-B14A-8B83-0EA786E5DF06}"/>
                </a:ext>
              </a:extLst>
            </p:cNvPr>
            <p:cNvSpPr/>
            <p:nvPr userDrawn="1"/>
          </p:nvSpPr>
          <p:spPr>
            <a:xfrm>
              <a:off x="-6071662" y="397440"/>
              <a:ext cx="9246663" cy="5524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Triangle 15">
              <a:extLst>
                <a:ext uri="{FF2B5EF4-FFF2-40B4-BE49-F238E27FC236}">
                  <a16:creationId xmlns:a16="http://schemas.microsoft.com/office/drawing/2014/main" id="{4D82BA53-3EC2-8A4F-9E0C-DAF2B446532B}"/>
                </a:ext>
              </a:extLst>
            </p:cNvPr>
            <p:cNvSpPr/>
            <p:nvPr userDrawn="1"/>
          </p:nvSpPr>
          <p:spPr>
            <a:xfrm rot="5400000">
              <a:off x="3111498" y="460374"/>
              <a:ext cx="552451" cy="42545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60D96C-A12F-3044-BDA6-0A2DF4485883}"/>
              </a:ext>
            </a:extLst>
          </p:cNvPr>
          <p:cNvGrpSpPr/>
          <p:nvPr/>
        </p:nvGrpSpPr>
        <p:grpSpPr>
          <a:xfrm>
            <a:off x="0" y="396821"/>
            <a:ext cx="2836043" cy="553016"/>
            <a:chOff x="0" y="396822"/>
            <a:chExt cx="2836043" cy="553016"/>
          </a:xfrm>
          <a:solidFill>
            <a:srgbClr val="0073E6"/>
          </a:solidFill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D7D76A1-5F99-934E-A303-26C3936CDB1A}"/>
                </a:ext>
              </a:extLst>
            </p:cNvPr>
            <p:cNvGrpSpPr/>
            <p:nvPr userDrawn="1"/>
          </p:nvGrpSpPr>
          <p:grpSpPr>
            <a:xfrm>
              <a:off x="477019" y="396822"/>
              <a:ext cx="2359024" cy="553016"/>
              <a:chOff x="0" y="396874"/>
              <a:chExt cx="2359024" cy="553016"/>
            </a:xfrm>
            <a:grpFill/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C6F29BF-CE22-B04B-AACA-9C666729BDF2}"/>
                  </a:ext>
                </a:extLst>
              </p:cNvPr>
              <p:cNvSpPr/>
              <p:nvPr userDrawn="1"/>
            </p:nvSpPr>
            <p:spPr>
              <a:xfrm>
                <a:off x="0" y="397440"/>
                <a:ext cx="1933575" cy="5524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ight Triangle 22">
                <a:extLst>
                  <a:ext uri="{FF2B5EF4-FFF2-40B4-BE49-F238E27FC236}">
                    <a16:creationId xmlns:a16="http://schemas.microsoft.com/office/drawing/2014/main" id="{02826354-78EE-2D42-A20E-DA382C0BA43D}"/>
                  </a:ext>
                </a:extLst>
              </p:cNvPr>
              <p:cNvSpPr/>
              <p:nvPr userDrawn="1"/>
            </p:nvSpPr>
            <p:spPr>
              <a:xfrm rot="5400000">
                <a:off x="1870073" y="460374"/>
                <a:ext cx="552451" cy="42545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4757C47-C415-BE4D-8C3E-2696700464F8}"/>
                </a:ext>
              </a:extLst>
            </p:cNvPr>
            <p:cNvGrpSpPr/>
            <p:nvPr userDrawn="1"/>
          </p:nvGrpSpPr>
          <p:grpSpPr>
            <a:xfrm>
              <a:off x="0" y="396822"/>
              <a:ext cx="2359024" cy="553016"/>
              <a:chOff x="0" y="396874"/>
              <a:chExt cx="2359024" cy="553016"/>
            </a:xfrm>
            <a:grpFill/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7607DB8-9BCF-3A42-B114-20BF9C888860}"/>
                  </a:ext>
                </a:extLst>
              </p:cNvPr>
              <p:cNvSpPr/>
              <p:nvPr userDrawn="1"/>
            </p:nvSpPr>
            <p:spPr>
              <a:xfrm>
                <a:off x="0" y="397440"/>
                <a:ext cx="1933575" cy="5524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ight Triangle 20">
                <a:extLst>
                  <a:ext uri="{FF2B5EF4-FFF2-40B4-BE49-F238E27FC236}">
                    <a16:creationId xmlns:a16="http://schemas.microsoft.com/office/drawing/2014/main" id="{D7269420-969C-2C40-A157-F5CA5D2BE927}"/>
                  </a:ext>
                </a:extLst>
              </p:cNvPr>
              <p:cNvSpPr/>
              <p:nvPr userDrawn="1"/>
            </p:nvSpPr>
            <p:spPr>
              <a:xfrm rot="5400000">
                <a:off x="1870073" y="460374"/>
                <a:ext cx="552451" cy="42545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95DB2-2B9B-074F-9B81-96D5B7EE98C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18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816C674-E1AA-F444-96E3-70E8BA22813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/>
              <a:t>in the Dock and On the Go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1C6C3E1D-678B-D54F-88FD-D98B347F15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89250" y="1600539"/>
            <a:ext cx="4138534" cy="376472"/>
          </a:xfrm>
          <a:noFill/>
        </p:spPr>
        <p:txBody>
          <a:bodyPr/>
          <a:lstStyle/>
          <a:p>
            <a:r>
              <a:rPr lang="en-US" dirty="0"/>
              <a:t>Flexible </a:t>
            </a:r>
            <a:r>
              <a:rPr lang="en-US" b="1" dirty="0">
                <a:solidFill>
                  <a:srgbClr val="0073E6"/>
                </a:solidFill>
              </a:rPr>
              <a:t>docking options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D6D2F32B-67E3-1543-BB48-D6D2D938C924}"/>
              </a:ext>
            </a:extLst>
          </p:cNvPr>
          <p:cNvSpPr txBox="1">
            <a:spLocks/>
          </p:cNvSpPr>
          <p:nvPr/>
        </p:nvSpPr>
        <p:spPr>
          <a:xfrm>
            <a:off x="477019" y="2401547"/>
            <a:ext cx="3200246" cy="1335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1113" indent="-11113" algn="ctr" defTabSz="914126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1113" indent="-11113" algn="l" defTabSz="914126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fontAlgn="auto">
              <a:spcAft>
                <a:spcPts val="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dirty="0"/>
              <a:t>Universal docking solution that lets you dock and undock in seconds</a:t>
            </a:r>
          </a:p>
          <a:p>
            <a:pPr marL="285750" indent="-285750" algn="l" fontAlgn="auto">
              <a:spcAft>
                <a:spcPts val="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dirty="0"/>
              <a:t>Dock tablet with or without rugged case and expansion back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E00A6499-7367-C94B-91ED-D4DF8627E76E}"/>
              </a:ext>
            </a:extLst>
          </p:cNvPr>
          <p:cNvSpPr txBox="1">
            <a:spLocks/>
          </p:cNvSpPr>
          <p:nvPr/>
        </p:nvSpPr>
        <p:spPr>
          <a:xfrm>
            <a:off x="3841672" y="2400290"/>
            <a:ext cx="3640812" cy="1640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1113" indent="-11113" algn="ctr" defTabSz="914126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1113" indent="-11113" algn="l" defTabSz="914126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fontAlgn="auto">
              <a:spcAft>
                <a:spcPts val="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dirty="0"/>
              <a:t>Dock offers up to 9 additional ports for more ways to connect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8BD75007-7957-E844-932E-17CCCAFE8046}"/>
              </a:ext>
            </a:extLst>
          </p:cNvPr>
          <p:cNvSpPr txBox="1">
            <a:spLocks/>
          </p:cNvSpPr>
          <p:nvPr/>
        </p:nvSpPr>
        <p:spPr>
          <a:xfrm>
            <a:off x="1389250" y="4178356"/>
            <a:ext cx="4138534" cy="376472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11113" indent="-11113" algn="l" defTabSz="914126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1113" indent="-11113" algn="l" defTabSz="914126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/>
              <a:t>More </a:t>
            </a:r>
            <a:r>
              <a:rPr lang="en-US" b="1" dirty="0">
                <a:solidFill>
                  <a:srgbClr val="0073E6"/>
                </a:solidFill>
              </a:rPr>
              <a:t>portability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D6841355-D93E-9443-99C2-032043981DD4}"/>
              </a:ext>
            </a:extLst>
          </p:cNvPr>
          <p:cNvSpPr txBox="1">
            <a:spLocks/>
          </p:cNvSpPr>
          <p:nvPr/>
        </p:nvSpPr>
        <p:spPr>
          <a:xfrm>
            <a:off x="477019" y="4979364"/>
            <a:ext cx="3200246" cy="9463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1113" indent="-11113" algn="ctr" defTabSz="914126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1113" indent="-11113" algn="l" defTabSz="914126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fontAlgn="auto">
              <a:spcAft>
                <a:spcPts val="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dirty="0"/>
              <a:t>Carry your way with shoulder and hand strap accessories</a:t>
            </a:r>
          </a:p>
          <a:p>
            <a:pPr marL="285750" indent="-285750" algn="l" fontAlgn="auto">
              <a:spcAft>
                <a:spcPts val="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dirty="0"/>
              <a:t>Keyboard extendable hard handle for added security when carrying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9D5C58A8-7E8E-7844-BA62-AE15117D2408}"/>
              </a:ext>
            </a:extLst>
          </p:cNvPr>
          <p:cNvSpPr txBox="1">
            <a:spLocks/>
          </p:cNvSpPr>
          <p:nvPr/>
        </p:nvSpPr>
        <p:spPr>
          <a:xfrm>
            <a:off x="3841672" y="4978107"/>
            <a:ext cx="3375992" cy="1640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1113" indent="-11113" algn="ctr" defTabSz="914126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1113" indent="-11113" algn="l" defTabSz="914126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fontAlgn="auto">
              <a:spcAft>
                <a:spcPts val="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dirty="0"/>
              <a:t>Auxiliary battery with hot-swap capabilities for critical, ongoing use</a:t>
            </a:r>
          </a:p>
        </p:txBody>
      </p:sp>
      <p:sp>
        <p:nvSpPr>
          <p:cNvPr id="42" name="Title 4">
            <a:extLst>
              <a:ext uri="{FF2B5EF4-FFF2-40B4-BE49-F238E27FC236}">
                <a16:creationId xmlns:a16="http://schemas.microsoft.com/office/drawing/2014/main" id="{82569DAF-C863-344F-8B77-C6E0A1F756D6}"/>
              </a:ext>
            </a:extLst>
          </p:cNvPr>
          <p:cNvSpPr txBox="1">
            <a:spLocks/>
          </p:cNvSpPr>
          <p:nvPr/>
        </p:nvSpPr>
        <p:spPr>
          <a:xfrm>
            <a:off x="475779" y="452357"/>
            <a:ext cx="2178868" cy="4094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750"/>
              <a:t>Versatility</a:t>
            </a:r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B7553E5-C427-4B87-9CD3-F95A5F71B9AA}"/>
                  </a:ext>
                </a:extLst>
              </p14:cNvPr>
              <p14:cNvContentPartPr/>
              <p14:nvPr/>
            </p14:nvContentPartPr>
            <p14:xfrm>
              <a:off x="10453863" y="2981127"/>
              <a:ext cx="9525" cy="9525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B7553E5-C427-4B87-9CD3-F95A5F71B9A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410568" y="2862064"/>
                <a:ext cx="95250" cy="2452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A979ECD-71FC-449E-9080-A29B9AE597CB}"/>
                  </a:ext>
                </a:extLst>
              </p14:cNvPr>
              <p14:cNvContentPartPr/>
              <p14:nvPr/>
            </p14:nvContentPartPr>
            <p14:xfrm>
              <a:off x="10697055" y="3021515"/>
              <a:ext cx="9525" cy="9525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A979ECD-71FC-449E-9080-A29B9AE597C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220805" y="2545265"/>
                <a:ext cx="952500" cy="9525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 descr="A picture containing text, electronics, computer, computer&#10;&#10;Description automatically generated">
            <a:extLst>
              <a:ext uri="{FF2B5EF4-FFF2-40B4-BE49-F238E27FC236}">
                <a16:creationId xmlns:a16="http://schemas.microsoft.com/office/drawing/2014/main" id="{99A4F56C-1F00-9DF3-E959-EBD48450135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235" y="1025811"/>
            <a:ext cx="5260590" cy="5475427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6F6355ED-D2EB-692A-9FBC-2B8110B20B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09" y="4031722"/>
            <a:ext cx="946385" cy="946385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965AF5F-59D2-FA4E-567D-EDA40BD7605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08" y="1439274"/>
            <a:ext cx="946385" cy="94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8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943A308-BD35-DD49-BFF0-7846A4387B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6326" y="-8545"/>
            <a:ext cx="8392498" cy="65073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E25380-D1F1-3B4C-BDFA-F2933CF981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4539"/>
            <a:ext cx="10458009" cy="43251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F824B7-8010-5A4F-853C-7C4C677D4F43}"/>
              </a:ext>
            </a:extLst>
          </p:cNvPr>
          <p:cNvSpPr txBox="1"/>
          <p:nvPr/>
        </p:nvSpPr>
        <p:spPr>
          <a:xfrm>
            <a:off x="10074442" y="-187692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err="1"/>
          </a:p>
        </p:txBody>
      </p:sp>
      <p:sp>
        <p:nvSpPr>
          <p:cNvPr id="16" name="AutoShape 4">
            <a:extLst>
              <a:ext uri="{FF2B5EF4-FFF2-40B4-BE49-F238E27FC236}">
                <a16:creationId xmlns:a16="http://schemas.microsoft.com/office/drawing/2014/main" id="{7A1D5805-9C3F-C345-8BAA-D8A6031CB4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31898" y="1490663"/>
            <a:ext cx="9534427" cy="5530321"/>
          </a:xfrm>
          <a:custGeom>
            <a:avLst/>
            <a:gdLst>
              <a:gd name="connsiteX0" fmla="*/ 0 w 10759381"/>
              <a:gd name="connsiteY0" fmla="*/ 6232156 h 6232156"/>
              <a:gd name="connsiteX1" fmla="*/ 0 w 10759381"/>
              <a:gd name="connsiteY1" fmla="*/ 0 h 6232156"/>
              <a:gd name="connsiteX2" fmla="*/ 10759381 w 10759381"/>
              <a:gd name="connsiteY2" fmla="*/ 6232156 h 6232156"/>
              <a:gd name="connsiteX3" fmla="*/ 0 w 10759381"/>
              <a:gd name="connsiteY3" fmla="*/ 6232156 h 6232156"/>
              <a:gd name="connsiteX0" fmla="*/ 0 w 8802991"/>
              <a:gd name="connsiteY0" fmla="*/ 6232156 h 6232156"/>
              <a:gd name="connsiteX1" fmla="*/ 0 w 8802991"/>
              <a:gd name="connsiteY1" fmla="*/ 0 h 6232156"/>
              <a:gd name="connsiteX2" fmla="*/ 8802991 w 8802991"/>
              <a:gd name="connsiteY2" fmla="*/ 5105105 h 6232156"/>
              <a:gd name="connsiteX3" fmla="*/ 0 w 8802991"/>
              <a:gd name="connsiteY3" fmla="*/ 6232156 h 6232156"/>
              <a:gd name="connsiteX0" fmla="*/ 0 w 8834889"/>
              <a:gd name="connsiteY0" fmla="*/ 5115737 h 5115737"/>
              <a:gd name="connsiteX1" fmla="*/ 31898 w 8834889"/>
              <a:gd name="connsiteY1" fmla="*/ 0 h 5115737"/>
              <a:gd name="connsiteX2" fmla="*/ 8834889 w 8834889"/>
              <a:gd name="connsiteY2" fmla="*/ 5105105 h 5115737"/>
              <a:gd name="connsiteX3" fmla="*/ 0 w 8834889"/>
              <a:gd name="connsiteY3" fmla="*/ 5115737 h 5115737"/>
              <a:gd name="connsiteX0" fmla="*/ 0 w 8834889"/>
              <a:gd name="connsiteY0" fmla="*/ 5124563 h 5124563"/>
              <a:gd name="connsiteX1" fmla="*/ 23072 w 8834889"/>
              <a:gd name="connsiteY1" fmla="*/ 0 h 5124563"/>
              <a:gd name="connsiteX2" fmla="*/ 8834889 w 8834889"/>
              <a:gd name="connsiteY2" fmla="*/ 5113931 h 5124563"/>
              <a:gd name="connsiteX3" fmla="*/ 0 w 8834889"/>
              <a:gd name="connsiteY3" fmla="*/ 5124563 h 5124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34889" h="5124563">
                <a:moveTo>
                  <a:pt x="0" y="5124563"/>
                </a:moveTo>
                <a:lnTo>
                  <a:pt x="23072" y="0"/>
                </a:lnTo>
                <a:lnTo>
                  <a:pt x="8834889" y="5113931"/>
                </a:lnTo>
                <a:lnTo>
                  <a:pt x="0" y="5124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E4B79AF6-3DF9-4A4A-99D3-5EB76464D32D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323653" y="3613069"/>
            <a:ext cx="5865172" cy="3397284"/>
          </a:xfrm>
          <a:prstGeom prst="rtTriangle">
            <a:avLst/>
          </a:prstGeom>
          <a:gradFill>
            <a:gsLst>
              <a:gs pos="0">
                <a:srgbClr val="00FFFF"/>
              </a:gs>
              <a:gs pos="100000">
                <a:schemeClr val="accent1"/>
              </a:gs>
            </a:gsLst>
            <a:lin ang="0" scaled="0"/>
          </a:gra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29E03B-BBFB-AC40-894E-CC5FD1AF27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6725" y="4958820"/>
            <a:ext cx="5627687" cy="1619250"/>
          </a:xfrm>
        </p:spPr>
        <p:txBody>
          <a:bodyPr/>
          <a:lstStyle/>
          <a:p>
            <a:r>
              <a:rPr lang="en-US"/>
              <a:t>Key Features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C3EB157-35E0-C946-8B8A-A751BB8A036E}"/>
              </a:ext>
            </a:extLst>
          </p:cNvPr>
          <p:cNvSpPr/>
          <p:nvPr/>
        </p:nvSpPr>
        <p:spPr>
          <a:xfrm>
            <a:off x="3789794" y="-8545"/>
            <a:ext cx="6648628" cy="3892654"/>
          </a:xfrm>
          <a:custGeom>
            <a:avLst/>
            <a:gdLst>
              <a:gd name="connsiteX0" fmla="*/ 6648628 w 6648628"/>
              <a:gd name="connsiteY0" fmla="*/ 0 h 3854153"/>
              <a:gd name="connsiteX1" fmla="*/ 6366617 w 6648628"/>
              <a:gd name="connsiteY1" fmla="*/ 0 h 3854153"/>
              <a:gd name="connsiteX2" fmla="*/ 0 w 6648628"/>
              <a:gd name="connsiteY2" fmla="*/ 3790060 h 3854153"/>
              <a:gd name="connsiteX3" fmla="*/ 196553 w 6648628"/>
              <a:gd name="connsiteY3" fmla="*/ 3854153 h 3854153"/>
              <a:gd name="connsiteX4" fmla="*/ 6648628 w 6648628"/>
              <a:gd name="connsiteY4" fmla="*/ 0 h 3854153"/>
              <a:gd name="connsiteX0" fmla="*/ 6648628 w 6648628"/>
              <a:gd name="connsiteY0" fmla="*/ 0 h 3892654"/>
              <a:gd name="connsiteX1" fmla="*/ 6366617 w 6648628"/>
              <a:gd name="connsiteY1" fmla="*/ 0 h 3892654"/>
              <a:gd name="connsiteX2" fmla="*/ 0 w 6648628"/>
              <a:gd name="connsiteY2" fmla="*/ 3790060 h 3892654"/>
              <a:gd name="connsiteX3" fmla="*/ 133989 w 6648628"/>
              <a:gd name="connsiteY3" fmla="*/ 3892654 h 3892654"/>
              <a:gd name="connsiteX4" fmla="*/ 6648628 w 6648628"/>
              <a:gd name="connsiteY4" fmla="*/ 0 h 3892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628" h="3892654">
                <a:moveTo>
                  <a:pt x="6648628" y="0"/>
                </a:moveTo>
                <a:lnTo>
                  <a:pt x="6366617" y="0"/>
                </a:lnTo>
                <a:lnTo>
                  <a:pt x="0" y="3790060"/>
                </a:lnTo>
                <a:lnTo>
                  <a:pt x="133989" y="3892654"/>
                </a:lnTo>
                <a:lnTo>
                  <a:pt x="664862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80D764-BE4C-C54E-9122-AFEE80C4B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8B33C3-C8F0-6C4B-9F30-9A78D0189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199" y="1353941"/>
            <a:ext cx="11274552" cy="3787684"/>
          </a:xfrm>
        </p:spPr>
        <p:txBody>
          <a:bodyPr vert="horz" lIns="0" tIns="0" rIns="0" bIns="0" rtlCol="0" anchor="t">
            <a:noAutofit/>
          </a:bodyPr>
          <a:lstStyle/>
          <a:p>
            <a:pPr marL="346075" indent="-336550">
              <a:spcBef>
                <a:spcPts val="2400"/>
              </a:spcBef>
              <a:buClr>
                <a:srgbClr val="0073E6"/>
              </a:buClr>
            </a:pPr>
            <a:r>
              <a:rPr lang="en-US" sz="2000" dirty="0"/>
              <a:t>Why Zebra?</a:t>
            </a:r>
          </a:p>
          <a:p>
            <a:pPr marL="346075" indent="-336550">
              <a:spcBef>
                <a:spcPts val="2400"/>
              </a:spcBef>
              <a:buClr>
                <a:srgbClr val="0073E6"/>
              </a:buClr>
            </a:pPr>
            <a:r>
              <a:rPr lang="en-US" sz="2000" dirty="0"/>
              <a:t>The Market Reality… and Changing the Game</a:t>
            </a:r>
            <a:endParaRPr lang="en-US" sz="2000" dirty="0">
              <a:cs typeface="Arial"/>
            </a:endParaRPr>
          </a:p>
          <a:p>
            <a:pPr marL="346075" indent="-336550">
              <a:spcBef>
                <a:spcPts val="2400"/>
              </a:spcBef>
              <a:buClr>
                <a:srgbClr val="0073E6"/>
              </a:buClr>
            </a:pPr>
            <a:r>
              <a:rPr lang="en-US" sz="2000" dirty="0"/>
              <a:t>Vertical Markets</a:t>
            </a:r>
            <a:endParaRPr lang="en-US" sz="2000" dirty="0">
              <a:cs typeface="Arial"/>
            </a:endParaRPr>
          </a:p>
          <a:p>
            <a:pPr marL="346075" indent="-336550">
              <a:spcBef>
                <a:spcPts val="2400"/>
              </a:spcBef>
              <a:buClr>
                <a:srgbClr val="0073E6"/>
              </a:buClr>
            </a:pPr>
            <a:r>
              <a:rPr lang="en-US" sz="2000" dirty="0"/>
              <a:t>Unique Benefits</a:t>
            </a:r>
            <a:endParaRPr lang="en-US" sz="2000" dirty="0">
              <a:cs typeface="Arial"/>
            </a:endParaRPr>
          </a:p>
          <a:p>
            <a:pPr marL="346075" indent="-336550">
              <a:spcBef>
                <a:spcPts val="2400"/>
              </a:spcBef>
              <a:buClr>
                <a:srgbClr val="0073E6"/>
              </a:buClr>
            </a:pPr>
            <a:r>
              <a:rPr lang="en-US" sz="2000" dirty="0"/>
              <a:t>Key Features</a:t>
            </a:r>
            <a:endParaRPr lang="en-US" sz="2000" dirty="0">
              <a:cs typeface="Arial"/>
            </a:endParaRPr>
          </a:p>
          <a:p>
            <a:pPr marL="346075" indent="-336550">
              <a:spcBef>
                <a:spcPts val="2400"/>
              </a:spcBef>
              <a:buClr>
                <a:srgbClr val="0073E6"/>
              </a:buClr>
            </a:pPr>
            <a:r>
              <a:rPr lang="en-US" sz="2000" dirty="0"/>
              <a:t>Security and Services</a:t>
            </a:r>
            <a:endParaRPr lang="en-US" sz="2000" dirty="0">
              <a:cs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22555-50D2-F143-8122-4D05967A8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</a:pPr>
            <a:fld id="{F19F85D4-6AC3-4CF9-A1A5-831DFC2C241F}" type="slidenum">
              <a:rPr lang="en-US" smtClean="0">
                <a:solidFill>
                  <a:srgbClr val="000000"/>
                </a:solidFill>
                <a:latin typeface="Arial" panose="020B0604020202020204"/>
                <a:ea typeface="+mn-ea"/>
              </a:rPr>
              <a:pPr defTabSz="914126" fontAlgn="auto">
                <a:spcBef>
                  <a:spcPts val="0"/>
                </a:spcBef>
                <a:spcAft>
                  <a:spcPts val="0"/>
                </a:spcAft>
              </a:pPr>
              <a:t>2</a:t>
            </a:fld>
            <a:endParaRPr lang="en-US">
              <a:solidFill>
                <a:srgbClr val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731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5">
            <a:extLst>
              <a:ext uri="{FF2B5EF4-FFF2-40B4-BE49-F238E27FC236}">
                <a16:creationId xmlns:a16="http://schemas.microsoft.com/office/drawing/2014/main" id="{BE5FEB56-C36F-C44F-9516-EF7A190E0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134" y="1204087"/>
            <a:ext cx="2584532" cy="513008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 anchor="t">
            <a:noAutofit/>
          </a:bodyPr>
          <a:lstStyle/>
          <a:p>
            <a:pPr lvl="0"/>
            <a:r>
              <a:rPr lang="en-US" sz="1200" b="1" dirty="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Ergonomics and UI</a:t>
            </a:r>
          </a:p>
          <a:p>
            <a:pPr lvl="0" fontAlgn="b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000" b="1" dirty="0">
                <a:solidFill>
                  <a:srgbClr val="0073E6"/>
                </a:solidFill>
                <a:latin typeface="Arial"/>
                <a:ea typeface="MS PGothic"/>
                <a:cs typeface="Arial"/>
              </a:rPr>
              <a:t>Form Factor</a:t>
            </a:r>
          </a:p>
          <a:p>
            <a:pPr lvl="0" fontAlgn="b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800" dirty="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2-in-1 rugged tablet with friction hinge rugged </a:t>
            </a:r>
            <a:br>
              <a:rPr lang="en-US" sz="800" dirty="0">
                <a:solidFill>
                  <a:srgbClr val="000000"/>
                </a:solidFill>
                <a:latin typeface="Arial"/>
                <a:ea typeface="MS PGothic"/>
                <a:cs typeface="Arial"/>
              </a:rPr>
            </a:br>
            <a:r>
              <a:rPr lang="en-US" sz="800" dirty="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keyboard option</a:t>
            </a:r>
          </a:p>
          <a:p>
            <a:pPr lvl="0"/>
            <a:endParaRPr lang="en-US" sz="1000" b="1" dirty="0">
              <a:solidFill>
                <a:srgbClr val="0079BA"/>
              </a:solidFill>
              <a:latin typeface="Arial"/>
              <a:ea typeface="MS PGothic"/>
              <a:cs typeface="Arial"/>
            </a:endParaRPr>
          </a:p>
          <a:p>
            <a:pPr lvl="0"/>
            <a:r>
              <a:rPr lang="en-US" sz="1000" b="1" dirty="0">
                <a:solidFill>
                  <a:srgbClr val="0073E6"/>
                </a:solidFill>
                <a:latin typeface="Arial"/>
                <a:ea typeface="MS PGothic"/>
                <a:cs typeface="Arial"/>
              </a:rPr>
              <a:t>Display</a:t>
            </a: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12 in. 3:2 QHD (2160 x 1440) — 800 nits</a:t>
            </a: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Sunlight readable</a:t>
            </a: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Corning Gorilla Glass</a:t>
            </a: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Anti-reflective (AR)/Anti-Smudge screen treatment</a:t>
            </a: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Night-vision mode</a:t>
            </a:r>
          </a:p>
          <a:p>
            <a:pPr lvl="0"/>
            <a:endParaRPr lang="en-US" sz="800" dirty="0">
              <a:solidFill>
                <a:srgbClr val="000000"/>
              </a:solidFill>
              <a:latin typeface="Arial"/>
              <a:ea typeface="MS PGothic"/>
              <a:cs typeface="Arial"/>
            </a:endParaRPr>
          </a:p>
          <a:p>
            <a:pPr lvl="0"/>
            <a:r>
              <a:rPr lang="en-US" sz="1000" b="1" dirty="0">
                <a:solidFill>
                  <a:srgbClr val="0073E6"/>
                </a:solidFill>
                <a:latin typeface="Arial"/>
                <a:ea typeface="MS PGothic"/>
                <a:cs typeface="Arial"/>
              </a:rPr>
              <a:t>Touch Panel</a:t>
            </a: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Capacitive 10-point multi-touch; Glove and Wet</a:t>
            </a: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modes; MPP 2.0 active pen compatible</a:t>
            </a:r>
          </a:p>
          <a:p>
            <a:pPr lvl="0"/>
            <a:endParaRPr lang="en-US" sz="800" dirty="0">
              <a:solidFill>
                <a:srgbClr val="000000"/>
              </a:solidFill>
              <a:latin typeface="Arial"/>
              <a:ea typeface="MS PGothic"/>
              <a:cs typeface="Arial"/>
            </a:endParaRPr>
          </a:p>
          <a:p>
            <a:pPr lvl="0" fontAlgn="b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000" b="1" dirty="0">
                <a:solidFill>
                  <a:srgbClr val="0073E6"/>
                </a:solidFill>
                <a:latin typeface="Arial"/>
                <a:ea typeface="MS PGothic"/>
                <a:cs typeface="Arial"/>
              </a:rPr>
              <a:t>Dimensions</a:t>
            </a:r>
          </a:p>
          <a:p>
            <a:pPr lvl="0"/>
            <a:r>
              <a:rPr lang="en-US" sz="800" b="1" dirty="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Tablet: </a:t>
            </a:r>
            <a:r>
              <a:rPr lang="en-US" sz="800" dirty="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12.1 in. W x 8.9 in. L x 0.6 in. H</a:t>
            </a:r>
          </a:p>
          <a:p>
            <a:pPr lvl="0"/>
            <a:r>
              <a:rPr lang="en-US" sz="800" dirty="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308 mm W x 225 mm L x 16 mm H</a:t>
            </a:r>
          </a:p>
          <a:p>
            <a:pPr lvl="0"/>
            <a:r>
              <a:rPr lang="en-US" sz="800" b="1" dirty="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Tablet with keyboard: </a:t>
            </a:r>
            <a:r>
              <a:rPr lang="en-US" sz="800" dirty="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12.1 in. W x 9.6 in. L x 1.1 in. H</a:t>
            </a:r>
          </a:p>
          <a:p>
            <a:pPr lvl="0"/>
            <a:r>
              <a:rPr lang="en-US" sz="800" dirty="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308 mm W x 244 mm L x 29 mm H</a:t>
            </a:r>
          </a:p>
          <a:p>
            <a:pPr lvl="0"/>
            <a:endParaRPr lang="en-US" sz="800" dirty="0">
              <a:solidFill>
                <a:srgbClr val="000000"/>
              </a:solidFill>
              <a:latin typeface="Arial"/>
              <a:ea typeface="MS PGothic"/>
              <a:cs typeface="Arial"/>
            </a:endParaRPr>
          </a:p>
          <a:p>
            <a:pPr lvl="0"/>
            <a:r>
              <a:rPr lang="en-US" sz="1000" b="1" dirty="0">
                <a:solidFill>
                  <a:srgbClr val="0073E6"/>
                </a:solidFill>
                <a:latin typeface="Arial"/>
                <a:ea typeface="MS PGothic"/>
                <a:cs typeface="Arial"/>
              </a:rPr>
              <a:t>Weight</a:t>
            </a:r>
          </a:p>
          <a:p>
            <a:r>
              <a:rPr lang="en-US" sz="800" b="1" dirty="0">
                <a:solidFill>
                  <a:srgbClr val="000000"/>
                </a:solidFill>
              </a:rPr>
              <a:t>Tablet (with standard battery):</a:t>
            </a:r>
            <a:r>
              <a:rPr lang="en-US" sz="800" dirty="0">
                <a:solidFill>
                  <a:srgbClr val="000000"/>
                </a:solidFill>
              </a:rPr>
              <a:t> 2.8 lbs./1.3 kg</a:t>
            </a:r>
            <a:br>
              <a:rPr lang="en-US" sz="800" dirty="0">
                <a:solidFill>
                  <a:srgbClr val="000000"/>
                </a:solidFill>
              </a:rPr>
            </a:br>
            <a:r>
              <a:rPr lang="en-US" sz="800" b="1" dirty="0">
                <a:solidFill>
                  <a:srgbClr val="000000"/>
                </a:solidFill>
                <a:effectLst/>
                <a:latin typeface="+mn-lt"/>
              </a:rPr>
              <a:t>Keyboard: </a:t>
            </a:r>
            <a:r>
              <a:rPr lang="en-US" sz="800" dirty="0">
                <a:solidFill>
                  <a:srgbClr val="000000"/>
                </a:solidFill>
                <a:effectLst/>
                <a:latin typeface="+mn-lt"/>
              </a:rPr>
              <a:t>1.85 </a:t>
            </a:r>
            <a:r>
              <a:rPr lang="en-US" sz="800" dirty="0" err="1">
                <a:solidFill>
                  <a:srgbClr val="000000"/>
                </a:solidFill>
                <a:effectLst/>
                <a:latin typeface="+mn-lt"/>
              </a:rPr>
              <a:t>lbs</a:t>
            </a:r>
            <a:r>
              <a:rPr lang="en-US" sz="800" dirty="0">
                <a:solidFill>
                  <a:srgbClr val="000000"/>
                </a:solidFill>
                <a:effectLst/>
                <a:latin typeface="+mn-lt"/>
              </a:rPr>
              <a:t>/0.84 kg</a:t>
            </a:r>
          </a:p>
          <a:p>
            <a:pPr fontAlgn="b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endParaRPr lang="en-US" sz="1000" b="1" dirty="0">
              <a:latin typeface="Arial"/>
              <a:ea typeface="MS PGothic"/>
              <a:cs typeface="Arial"/>
            </a:endParaRPr>
          </a:p>
          <a:p>
            <a:pPr fontAlgn="b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1200" b="1" dirty="0">
                <a:latin typeface="Arial"/>
                <a:ea typeface="MS PGothic"/>
                <a:cs typeface="Arial"/>
              </a:rPr>
              <a:t>System</a:t>
            </a:r>
          </a:p>
          <a:p>
            <a:r>
              <a:rPr lang="en-US" sz="1000" b="1" dirty="0">
                <a:solidFill>
                  <a:srgbClr val="0073E6"/>
                </a:solidFill>
                <a:latin typeface="Arial"/>
                <a:ea typeface="MS PGothic"/>
                <a:cs typeface="Arial"/>
              </a:rPr>
              <a:t>CPU</a:t>
            </a:r>
          </a:p>
          <a:p>
            <a:r>
              <a:rPr lang="en-US" sz="800" dirty="0"/>
              <a:t>11th generation Intel</a:t>
            </a:r>
            <a:r>
              <a:rPr lang="en-US" sz="800" baseline="30000" dirty="0"/>
              <a:t>®</a:t>
            </a:r>
            <a:r>
              <a:rPr lang="en-US" sz="800" dirty="0"/>
              <a:t> Core™ i7-1180G7 vPro(R)</a:t>
            </a:r>
          </a:p>
          <a:p>
            <a:r>
              <a:rPr lang="en-US" sz="800" dirty="0"/>
              <a:t>processor</a:t>
            </a:r>
          </a:p>
          <a:p>
            <a:r>
              <a:rPr lang="en-US" sz="800" dirty="0"/>
              <a:t>11th generation Intel</a:t>
            </a:r>
            <a:r>
              <a:rPr lang="en-US" sz="800" baseline="30000" dirty="0"/>
              <a:t>®</a:t>
            </a:r>
            <a:r>
              <a:rPr lang="en-US" sz="800" dirty="0"/>
              <a:t> Core™ i5-1140G7 vPro(R)</a:t>
            </a:r>
          </a:p>
          <a:p>
            <a:r>
              <a:rPr lang="en-US" sz="800" dirty="0"/>
              <a:t>processor</a:t>
            </a:r>
          </a:p>
          <a:p>
            <a:r>
              <a:rPr lang="en-US" sz="800" dirty="0"/>
              <a:t>11th generation Intel</a:t>
            </a:r>
            <a:r>
              <a:rPr lang="en-US" sz="800" baseline="30000" dirty="0"/>
              <a:t>®</a:t>
            </a:r>
            <a:r>
              <a:rPr lang="en-US" sz="800" dirty="0"/>
              <a:t> Core™ i5-1130G7 processor</a:t>
            </a:r>
          </a:p>
          <a:p>
            <a:endParaRPr lang="en-US" sz="800" dirty="0">
              <a:solidFill>
                <a:srgbClr val="000000"/>
              </a:solidFill>
              <a:latin typeface="Arial"/>
              <a:ea typeface="MS PGothic"/>
              <a:cs typeface="Arial"/>
            </a:endParaRPr>
          </a:p>
          <a:p>
            <a:r>
              <a:rPr lang="en-US" sz="1000" b="1" dirty="0">
                <a:solidFill>
                  <a:srgbClr val="0073E6"/>
                </a:solidFill>
                <a:ea typeface="MS PGothic"/>
                <a:cs typeface="Arial" panose="020B0604020202020204" pitchFamily="34" charset="0"/>
              </a:rPr>
              <a:t>Memory</a:t>
            </a:r>
            <a:endParaRPr lang="en-US" sz="1000" dirty="0">
              <a:solidFill>
                <a:srgbClr val="0073E6"/>
              </a:solidFill>
              <a:latin typeface="Arial"/>
              <a:ea typeface="MS PGothic"/>
              <a:cs typeface="Arial"/>
            </a:endParaRPr>
          </a:p>
          <a:p>
            <a:r>
              <a:rPr lang="en-US" sz="800" dirty="0"/>
              <a:t>8 GB or 16 GB LPDDR4x-4266</a:t>
            </a:r>
          </a:p>
          <a:p>
            <a:endParaRPr lang="en-US" sz="800" dirty="0">
              <a:solidFill>
                <a:srgbClr val="000000"/>
              </a:solidFill>
              <a:ea typeface="MS PGothic"/>
              <a:cs typeface="Arial" panose="020B0604020202020204" pitchFamily="34" charset="0"/>
            </a:endParaRPr>
          </a:p>
          <a:p>
            <a:r>
              <a:rPr lang="en-US" sz="1000" b="1" dirty="0">
                <a:solidFill>
                  <a:srgbClr val="0073E6"/>
                </a:solidFill>
                <a:ea typeface="MS PGothic"/>
                <a:cs typeface="Arial" panose="020B0604020202020204" pitchFamily="34" charset="0"/>
              </a:rPr>
              <a:t>Storage</a:t>
            </a:r>
          </a:p>
          <a:p>
            <a:r>
              <a:rPr lang="en-US" sz="800" dirty="0"/>
              <a:t>128 GB, 256 GB or 512 GB tool-less user</a:t>
            </a:r>
          </a:p>
          <a:p>
            <a:r>
              <a:rPr lang="en-US" sz="800" dirty="0"/>
              <a:t>removable PCIe SSD</a:t>
            </a:r>
          </a:p>
          <a:p>
            <a:pPr fontAlgn="b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endParaRPr lang="en-US" sz="800" b="1" dirty="0">
              <a:solidFill>
                <a:srgbClr val="000000"/>
              </a:solidFill>
              <a:ea typeface="MS PGothic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1F6D03A-44A1-904F-8C19-89B57036F89D}"/>
              </a:ext>
            </a:extLst>
          </p:cNvPr>
          <p:cNvGrpSpPr/>
          <p:nvPr/>
        </p:nvGrpSpPr>
        <p:grpSpPr>
          <a:xfrm>
            <a:off x="1" y="396821"/>
            <a:ext cx="3878691" cy="562467"/>
            <a:chOff x="-1042648" y="396822"/>
            <a:chExt cx="3878691" cy="553016"/>
          </a:xfrm>
          <a:solidFill>
            <a:srgbClr val="0073E6"/>
          </a:solidFill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2DCB575-4377-C644-BA41-A55BEC70F6B8}"/>
                </a:ext>
              </a:extLst>
            </p:cNvPr>
            <p:cNvGrpSpPr/>
            <p:nvPr userDrawn="1"/>
          </p:nvGrpSpPr>
          <p:grpSpPr>
            <a:xfrm>
              <a:off x="477019" y="396822"/>
              <a:ext cx="2359024" cy="553016"/>
              <a:chOff x="0" y="396874"/>
              <a:chExt cx="2359024" cy="553016"/>
            </a:xfrm>
            <a:grpFill/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97D049B-A8D0-F64A-AC97-BA3B6577C0E6}"/>
                  </a:ext>
                </a:extLst>
              </p:cNvPr>
              <p:cNvSpPr/>
              <p:nvPr userDrawn="1"/>
            </p:nvSpPr>
            <p:spPr>
              <a:xfrm>
                <a:off x="0" y="397440"/>
                <a:ext cx="1933575" cy="5524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ight Triangle 29">
                <a:extLst>
                  <a:ext uri="{FF2B5EF4-FFF2-40B4-BE49-F238E27FC236}">
                    <a16:creationId xmlns:a16="http://schemas.microsoft.com/office/drawing/2014/main" id="{02F9F573-0367-C042-B650-3B7B8E08E38F}"/>
                  </a:ext>
                </a:extLst>
              </p:cNvPr>
              <p:cNvSpPr/>
              <p:nvPr userDrawn="1"/>
            </p:nvSpPr>
            <p:spPr>
              <a:xfrm rot="5400000">
                <a:off x="1870073" y="460374"/>
                <a:ext cx="552451" cy="42545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AA38BF6-1CA2-384A-9E12-0206F737242A}"/>
                </a:ext>
              </a:extLst>
            </p:cNvPr>
            <p:cNvGrpSpPr/>
            <p:nvPr userDrawn="1"/>
          </p:nvGrpSpPr>
          <p:grpSpPr>
            <a:xfrm>
              <a:off x="-1042648" y="396822"/>
              <a:ext cx="3401672" cy="553016"/>
              <a:chOff x="-1042648" y="396874"/>
              <a:chExt cx="3401672" cy="553016"/>
            </a:xfrm>
            <a:grpFill/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6054F4C-1E05-3D47-BBE0-554CD50A72E8}"/>
                  </a:ext>
                </a:extLst>
              </p:cNvPr>
              <p:cNvSpPr/>
              <p:nvPr userDrawn="1"/>
            </p:nvSpPr>
            <p:spPr>
              <a:xfrm>
                <a:off x="-1042648" y="397440"/>
                <a:ext cx="2976224" cy="5524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ight Triangle 27">
                <a:extLst>
                  <a:ext uri="{FF2B5EF4-FFF2-40B4-BE49-F238E27FC236}">
                    <a16:creationId xmlns:a16="http://schemas.microsoft.com/office/drawing/2014/main" id="{9E4A54DD-F079-5B4F-B569-BFBB36352D10}"/>
                  </a:ext>
                </a:extLst>
              </p:cNvPr>
              <p:cNvSpPr/>
              <p:nvPr userDrawn="1"/>
            </p:nvSpPr>
            <p:spPr>
              <a:xfrm rot="5400000">
                <a:off x="1870073" y="460374"/>
                <a:ext cx="552451" cy="42545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02BC593A-F764-EC42-AB99-2AA878EF8A56}"/>
              </a:ext>
            </a:extLst>
          </p:cNvPr>
          <p:cNvSpPr txBox="1">
            <a:spLocks/>
          </p:cNvSpPr>
          <p:nvPr/>
        </p:nvSpPr>
        <p:spPr>
          <a:xfrm>
            <a:off x="457081" y="493332"/>
            <a:ext cx="3017639" cy="3657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>
                <a:solidFill>
                  <a:schemeClr val="bg1"/>
                </a:solidFill>
              </a:rPr>
              <a:t>Spec Overview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F60313D-CA5F-9345-BE77-36FF1AEFC92D}"/>
              </a:ext>
            </a:extLst>
          </p:cNvPr>
          <p:cNvSpPr txBox="1">
            <a:spLocks/>
          </p:cNvSpPr>
          <p:nvPr/>
        </p:nvSpPr>
        <p:spPr>
          <a:xfrm>
            <a:off x="3878692" y="493332"/>
            <a:ext cx="9498221" cy="3657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200">
                <a:solidFill>
                  <a:schemeClr val="bg1"/>
                </a:solidFill>
              </a:rPr>
              <a:t>ET80 / ET85</a:t>
            </a:r>
            <a:endParaRPr lang="en-US" sz="1600">
              <a:solidFill>
                <a:schemeClr val="bg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32F87DD-9E3F-9F49-A13B-2F08501848E9}"/>
              </a:ext>
            </a:extLst>
          </p:cNvPr>
          <p:cNvGrpSpPr/>
          <p:nvPr/>
        </p:nvGrpSpPr>
        <p:grpSpPr>
          <a:xfrm rot="10800000">
            <a:off x="3572434" y="396822"/>
            <a:ext cx="8616390" cy="553016"/>
            <a:chOff x="-5015941" y="396874"/>
            <a:chExt cx="8616390" cy="553016"/>
          </a:xfrm>
          <a:solidFill>
            <a:schemeClr val="bg1"/>
          </a:solidFill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0C34251-4E4F-5342-9C22-5840B22BDA7B}"/>
                </a:ext>
              </a:extLst>
            </p:cNvPr>
            <p:cNvSpPr/>
            <p:nvPr userDrawn="1"/>
          </p:nvSpPr>
          <p:spPr>
            <a:xfrm>
              <a:off x="-5015941" y="397440"/>
              <a:ext cx="8190943" cy="5524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ight Triangle 35">
              <a:extLst>
                <a:ext uri="{FF2B5EF4-FFF2-40B4-BE49-F238E27FC236}">
                  <a16:creationId xmlns:a16="http://schemas.microsoft.com/office/drawing/2014/main" id="{508E11B0-BBCE-BB44-9CEA-3B62C3C33A09}"/>
                </a:ext>
              </a:extLst>
            </p:cNvPr>
            <p:cNvSpPr/>
            <p:nvPr userDrawn="1"/>
          </p:nvSpPr>
          <p:spPr>
            <a:xfrm rot="5400000">
              <a:off x="3111498" y="460374"/>
              <a:ext cx="552451" cy="425451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70ECB7DE-116B-6B41-A282-A61ABC229F8B}"/>
              </a:ext>
            </a:extLst>
          </p:cNvPr>
          <p:cNvSpPr txBox="1">
            <a:spLocks/>
          </p:cNvSpPr>
          <p:nvPr/>
        </p:nvSpPr>
        <p:spPr>
          <a:xfrm>
            <a:off x="4031092" y="493332"/>
            <a:ext cx="9498221" cy="3657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200">
                <a:solidFill>
                  <a:schemeClr val="bg1"/>
                </a:solidFill>
              </a:rPr>
              <a:t>ET80 / ET85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5" name="AutoShape 5">
            <a:extLst>
              <a:ext uri="{FF2B5EF4-FFF2-40B4-BE49-F238E27FC236}">
                <a16:creationId xmlns:a16="http://schemas.microsoft.com/office/drawing/2014/main" id="{F2AE8FEF-C8F0-F545-8AE4-669459E37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0548" y="1204087"/>
            <a:ext cx="2621584" cy="5653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 anchor="t">
            <a:noAutofit/>
          </a:bodyPr>
          <a:lstStyle/>
          <a:p>
            <a:pPr lvl="0"/>
            <a:r>
              <a:rPr lang="en-US" sz="1200" b="1" dirty="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Software Platforming</a:t>
            </a:r>
          </a:p>
          <a:p>
            <a:r>
              <a:rPr lang="en-US" sz="800" dirty="0">
                <a:solidFill>
                  <a:srgbClr val="000000"/>
                </a:solidFill>
                <a:effectLst/>
                <a:latin typeface="+mn-lt"/>
              </a:rPr>
              <a:t>Windows® 11 Professional 64-bit </a:t>
            </a:r>
          </a:p>
          <a:p>
            <a:r>
              <a:rPr lang="en-US" sz="800" b="1" dirty="0">
                <a:solidFill>
                  <a:srgbClr val="000000"/>
                </a:solidFill>
                <a:effectLst/>
                <a:latin typeface="+mn-lt"/>
              </a:rPr>
              <a:t>Zebra-only Value Add Software Tools</a:t>
            </a:r>
          </a:p>
          <a:p>
            <a:pPr lvl="0"/>
            <a:r>
              <a:rPr lang="en-US" sz="800" b="1" dirty="0" err="1">
                <a:solidFill>
                  <a:srgbClr val="0073E6"/>
                </a:solidFill>
                <a:ea typeface="MS PGothic"/>
                <a:cs typeface="Arial" panose="020B0604020202020204" pitchFamily="34" charset="0"/>
              </a:rPr>
              <a:t>Workcloud</a:t>
            </a:r>
            <a:r>
              <a:rPr lang="en-US" sz="800" b="1" dirty="0">
                <a:solidFill>
                  <a:srgbClr val="0073E6"/>
                </a:solidFill>
                <a:ea typeface="MS PGothic"/>
                <a:cs typeface="Arial" panose="020B0604020202020204" pitchFamily="34" charset="0"/>
              </a:rPr>
              <a:t> Communication PTT</a:t>
            </a:r>
          </a:p>
          <a:p>
            <a:pPr lvl="0"/>
            <a:r>
              <a:rPr lang="en-US" sz="800" b="1" dirty="0" err="1">
                <a:solidFill>
                  <a:srgbClr val="0073E6"/>
                </a:solidFill>
                <a:ea typeface="MS PGothic"/>
                <a:cs typeface="Arial" panose="020B0604020202020204" pitchFamily="34" charset="0"/>
              </a:rPr>
              <a:t>PowerPrecision</a:t>
            </a:r>
            <a:r>
              <a:rPr lang="en-US" sz="800" b="1" dirty="0">
                <a:solidFill>
                  <a:srgbClr val="0073E6"/>
                </a:solidFill>
                <a:ea typeface="MS PGothic"/>
                <a:cs typeface="Arial" panose="020B0604020202020204" pitchFamily="34" charset="0"/>
              </a:rPr>
              <a:t>+ Batteries</a:t>
            </a:r>
          </a:p>
          <a:p>
            <a:pPr lvl="0"/>
            <a:r>
              <a:rPr lang="en-US" sz="800" b="1" dirty="0">
                <a:solidFill>
                  <a:srgbClr val="0073E6"/>
                </a:solidFill>
                <a:ea typeface="MS PGothic"/>
                <a:cs typeface="Arial" panose="020B0604020202020204" pitchFamily="34" charset="0"/>
              </a:rPr>
              <a:t>123 Scan</a:t>
            </a:r>
            <a:endParaRPr lang="en-US" sz="600" dirty="0">
              <a:solidFill>
                <a:srgbClr val="0073E6"/>
              </a:solidFill>
              <a:ea typeface="MS PGothic"/>
              <a:cs typeface="Arial" panose="020B0604020202020204" pitchFamily="34" charset="0"/>
            </a:endParaRPr>
          </a:p>
          <a:p>
            <a:pPr lvl="0" fontAlgn="b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00" b="1" dirty="0">
              <a:solidFill>
                <a:srgbClr val="000000"/>
              </a:solidFill>
              <a:latin typeface="Arial"/>
              <a:ea typeface="MS PGothic"/>
              <a:cs typeface="Arial"/>
            </a:endParaRPr>
          </a:p>
          <a:p>
            <a:pPr lvl="0" fontAlgn="b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Connectivity</a:t>
            </a:r>
          </a:p>
          <a:p>
            <a:pPr lvl="0"/>
            <a:r>
              <a:rPr lang="en-US" sz="1000" b="1" dirty="0">
                <a:solidFill>
                  <a:srgbClr val="0073E6"/>
                </a:solidFill>
                <a:latin typeface="Arial"/>
                <a:ea typeface="MS PGothic"/>
                <a:cs typeface="Arial"/>
              </a:rPr>
              <a:t>Wi-Fi (WLAN)</a:t>
            </a: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Wi-Fi 6E*, 802.11ax R2 including the new 6 </a:t>
            </a:r>
            <a:r>
              <a:rPr lang="en-US" sz="800" dirty="0" err="1">
                <a:solidFill>
                  <a:srgbClr val="000000"/>
                </a:solidFill>
              </a:rPr>
              <a:t>Ghz</a:t>
            </a:r>
            <a:endParaRPr lang="en-US" sz="800" dirty="0">
              <a:solidFill>
                <a:srgbClr val="000000"/>
              </a:solidFill>
            </a:endParaRP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band, 2x2 MIMO; 802.11a/b/g/n/ac R2/ax R2,</a:t>
            </a: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WPA, WPA2, WPA3, WPS, PMF, WMM, WMM-PS,</a:t>
            </a: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WFD, Wi-Fi Agile Multiband, Wi-Fi Optimized</a:t>
            </a: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Connectivity, Wi-Fi Location, Wi-Fi </a:t>
            </a:r>
            <a:r>
              <a:rPr lang="en-US" sz="800" dirty="0" err="1">
                <a:solidFill>
                  <a:srgbClr val="000000"/>
                </a:solidFill>
              </a:rPr>
              <a:t>TimeSync</a:t>
            </a:r>
            <a:endParaRPr lang="en-US" sz="800" dirty="0">
              <a:solidFill>
                <a:srgbClr val="000000"/>
              </a:solidFill>
            </a:endParaRPr>
          </a:p>
          <a:p>
            <a:pPr lvl="0"/>
            <a:endParaRPr lang="en-US" sz="1000" b="1" dirty="0">
              <a:solidFill>
                <a:srgbClr val="0079BA"/>
              </a:solidFill>
            </a:endParaRPr>
          </a:p>
          <a:p>
            <a:pPr lvl="0"/>
            <a:r>
              <a:rPr lang="en-US" sz="1000" b="1" dirty="0">
                <a:solidFill>
                  <a:srgbClr val="0073E6"/>
                </a:solidFill>
                <a:latin typeface="Arial"/>
                <a:ea typeface="MS PGothic"/>
                <a:cs typeface="Arial"/>
              </a:rPr>
              <a:t>Cellular (WWAN)</a:t>
            </a: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ET85 configurations required: available 5G</a:t>
            </a: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(support for 3 GPP Rel 15 including Cat 22 LTE, CBRS</a:t>
            </a: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3G, and sub 6 GHz NR) data only or Global LTE</a:t>
            </a: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Category 12 data only</a:t>
            </a:r>
          </a:p>
          <a:p>
            <a:pPr lvl="0"/>
            <a:endParaRPr lang="en-US" sz="1000" dirty="0">
              <a:solidFill>
                <a:srgbClr val="000000"/>
              </a:solidFill>
            </a:endParaRPr>
          </a:p>
          <a:p>
            <a:pPr lvl="0"/>
            <a:r>
              <a:rPr lang="en-US" sz="1000" b="1" dirty="0">
                <a:solidFill>
                  <a:srgbClr val="0073E6"/>
                </a:solidFill>
                <a:latin typeface="Arial"/>
                <a:ea typeface="MS PGothic"/>
                <a:cs typeface="Arial"/>
              </a:rPr>
              <a:t>Bluetooth® (WPAN)</a:t>
            </a: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Bluetooth 5.2 + Audio LE, Class 1</a:t>
            </a:r>
          </a:p>
          <a:p>
            <a:pPr lvl="0"/>
            <a:endParaRPr lang="en-US" sz="800" b="1" dirty="0">
              <a:solidFill>
                <a:srgbClr val="0079BA"/>
              </a:solidFill>
            </a:endParaRPr>
          </a:p>
          <a:p>
            <a:pPr lvl="0"/>
            <a:r>
              <a:rPr lang="en-US" sz="1000" b="1" dirty="0">
                <a:solidFill>
                  <a:srgbClr val="0073E6"/>
                </a:solidFill>
                <a:latin typeface="Arial"/>
                <a:ea typeface="MS PGothic"/>
                <a:cs typeface="Arial"/>
              </a:rPr>
              <a:t>GPS</a:t>
            </a: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ET85 configurations required: GPS, GLONASS,</a:t>
            </a:r>
          </a:p>
          <a:p>
            <a:pPr lvl="0"/>
            <a:r>
              <a:rPr lang="en-US" sz="800" dirty="0" err="1">
                <a:solidFill>
                  <a:srgbClr val="000000"/>
                </a:solidFill>
              </a:rPr>
              <a:t>BeiDou</a:t>
            </a:r>
            <a:r>
              <a:rPr lang="en-US" sz="800" dirty="0">
                <a:solidFill>
                  <a:srgbClr val="000000"/>
                </a:solidFill>
              </a:rPr>
              <a:t>/Compass, Galileo. Dual band (L1 + L5)</a:t>
            </a: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with a GPS</a:t>
            </a:r>
          </a:p>
          <a:p>
            <a:pPr lvl="0"/>
            <a:endParaRPr lang="en-US" sz="800" dirty="0">
              <a:solidFill>
                <a:srgbClr val="000000"/>
              </a:solidFill>
              <a:latin typeface="Arial"/>
              <a:ea typeface="MS PGothic"/>
              <a:cs typeface="Arial"/>
            </a:endParaRPr>
          </a:p>
          <a:p>
            <a:pPr lvl="0"/>
            <a:r>
              <a:rPr lang="en-US" sz="1000" b="1" dirty="0">
                <a:solidFill>
                  <a:srgbClr val="0073E6"/>
                </a:solidFill>
                <a:latin typeface="Arial"/>
                <a:ea typeface="MS PGothic"/>
                <a:cs typeface="Arial"/>
              </a:rPr>
              <a:t>NFC</a:t>
            </a: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Supports NFC peer to peer, card reader/writer</a:t>
            </a: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and card emulation modes</a:t>
            </a:r>
          </a:p>
        </p:txBody>
      </p:sp>
      <p:sp>
        <p:nvSpPr>
          <p:cNvPr id="20" name="AutoShape 5">
            <a:extLst>
              <a:ext uri="{FF2B5EF4-FFF2-40B4-BE49-F238E27FC236}">
                <a16:creationId xmlns:a16="http://schemas.microsoft.com/office/drawing/2014/main" id="{C5A1E4B6-98B2-4940-AD8A-9E65E9852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6826" y="1140476"/>
            <a:ext cx="2584532" cy="5653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 anchor="t">
            <a:noAutofit/>
          </a:bodyPr>
          <a:lstStyle/>
          <a:p>
            <a:pPr lvl="0"/>
            <a:r>
              <a:rPr lang="en-US" sz="1200" b="1" dirty="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Durability</a:t>
            </a:r>
          </a:p>
          <a:p>
            <a:pPr lvl="0"/>
            <a:r>
              <a:rPr lang="en-US" sz="1000" b="1" dirty="0">
                <a:solidFill>
                  <a:srgbClr val="0073E6"/>
                </a:solidFill>
                <a:latin typeface="Arial"/>
                <a:ea typeface="MS PGothic"/>
                <a:cs typeface="Arial"/>
              </a:rPr>
              <a:t>Drop Specifications</a:t>
            </a: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MIL-STD-810H drop to plywood over concrete</a:t>
            </a: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Standard: 4 ft./1.2 m</a:t>
            </a: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With optional rugged boot: 5 ft./1.5 m</a:t>
            </a: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With keyboard: 3 ft./0.9 m</a:t>
            </a:r>
          </a:p>
          <a:p>
            <a:pPr lvl="0"/>
            <a:endParaRPr lang="en-US" sz="800" dirty="0">
              <a:solidFill>
                <a:srgbClr val="000000"/>
              </a:solidFill>
              <a:latin typeface="Arial"/>
              <a:ea typeface="MS PGothic"/>
              <a:cs typeface="Arial"/>
            </a:endParaRPr>
          </a:p>
          <a:p>
            <a:pPr lvl="0"/>
            <a:r>
              <a:rPr lang="en-US" sz="1000" b="1" dirty="0">
                <a:solidFill>
                  <a:srgbClr val="0073E6"/>
                </a:solidFill>
                <a:latin typeface="Arial"/>
                <a:ea typeface="MS PGothic"/>
                <a:cs typeface="Arial"/>
              </a:rPr>
              <a:t>Sealing</a:t>
            </a: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IP65 for tablet with ports open, keyboard and dock</a:t>
            </a:r>
          </a:p>
          <a:p>
            <a:pPr lvl="0"/>
            <a:endParaRPr lang="en-US" sz="800" dirty="0">
              <a:solidFill>
                <a:srgbClr val="000000"/>
              </a:solidFill>
              <a:latin typeface="Arial"/>
              <a:ea typeface="MS PGothic"/>
              <a:cs typeface="Arial"/>
            </a:endParaRPr>
          </a:p>
          <a:p>
            <a:pPr lvl="0" fontAlgn="b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000" b="1" dirty="0">
                <a:solidFill>
                  <a:srgbClr val="0073E6"/>
                </a:solidFill>
                <a:latin typeface="Arial"/>
                <a:ea typeface="MS PGothic"/>
                <a:cs typeface="Arial"/>
              </a:rPr>
              <a:t>Operating Temp.</a:t>
            </a:r>
          </a:p>
          <a:p>
            <a:pPr lvl="0" fontAlgn="b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800" dirty="0">
                <a:solidFill>
                  <a:srgbClr val="000000"/>
                </a:solidFill>
              </a:rPr>
              <a:t>-4º F to 140º F/-20º C to 60º C</a:t>
            </a:r>
          </a:p>
          <a:p>
            <a:pPr lvl="0"/>
            <a:endParaRPr lang="en-US" sz="1000" b="1" dirty="0">
              <a:solidFill>
                <a:srgbClr val="000000"/>
              </a:solidFill>
              <a:latin typeface="Arial"/>
              <a:ea typeface="MS PGothic"/>
              <a:cs typeface="Arial"/>
            </a:endParaRPr>
          </a:p>
          <a:p>
            <a:pPr lvl="0"/>
            <a:r>
              <a:rPr lang="en-US" sz="1200" b="1" dirty="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Data Capture</a:t>
            </a:r>
          </a:p>
          <a:p>
            <a:pPr lvl="0"/>
            <a:r>
              <a:rPr lang="en-US" sz="1000" b="1" dirty="0">
                <a:solidFill>
                  <a:srgbClr val="0073E6"/>
                </a:solidFill>
                <a:latin typeface="Arial"/>
                <a:ea typeface="MS PGothic"/>
                <a:cs typeface="Arial"/>
              </a:rPr>
              <a:t>Scanning</a:t>
            </a:r>
            <a:r>
              <a:rPr lang="en-US" sz="1100" b="1" dirty="0">
                <a:solidFill>
                  <a:srgbClr val="0073E6"/>
                </a:solidFill>
                <a:latin typeface="Arial"/>
                <a:ea typeface="MS PGothic"/>
                <a:cs typeface="Arial"/>
              </a:rPr>
              <a:t> </a:t>
            </a:r>
            <a:endParaRPr lang="en-US" sz="1100" b="1" dirty="0">
              <a:solidFill>
                <a:srgbClr val="0073E6"/>
              </a:solidFill>
              <a:ea typeface="MS PGothic"/>
              <a:cs typeface="Arial" panose="020B0604020202020204" pitchFamily="34" charset="0"/>
            </a:endParaRP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SE4107 2D scanner (available option)</a:t>
            </a:r>
          </a:p>
          <a:p>
            <a:pPr lvl="0"/>
            <a:endParaRPr lang="en-US" sz="1000" dirty="0">
              <a:solidFill>
                <a:srgbClr val="000000"/>
              </a:solidFill>
            </a:endParaRPr>
          </a:p>
          <a:p>
            <a:pPr lvl="0"/>
            <a:r>
              <a:rPr lang="en-US" sz="1000" b="1" dirty="0">
                <a:solidFill>
                  <a:srgbClr val="0073E6"/>
                </a:solidFill>
                <a:latin typeface="Arial"/>
                <a:ea typeface="MS PGothic"/>
                <a:cs typeface="Arial"/>
              </a:rPr>
              <a:t>Rear Camera </a:t>
            </a:r>
            <a:endParaRPr lang="en-US" sz="1000" b="1" dirty="0">
              <a:solidFill>
                <a:srgbClr val="0073E6"/>
              </a:solidFill>
              <a:ea typeface="MS PGothic"/>
              <a:cs typeface="Arial" panose="020B0604020202020204" pitchFamily="34" charset="0"/>
            </a:endParaRP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13 MP auto-focus camera with user controllable</a:t>
            </a: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LED flash; mechanical privacy shade</a:t>
            </a:r>
          </a:p>
          <a:p>
            <a:pPr lvl="0"/>
            <a:endParaRPr lang="en-US" sz="1000" dirty="0">
              <a:solidFill>
                <a:srgbClr val="000000"/>
              </a:solidFill>
              <a:latin typeface="Arial"/>
              <a:ea typeface="MS PGothic"/>
              <a:cs typeface="Arial"/>
            </a:endParaRPr>
          </a:p>
          <a:p>
            <a:pPr lvl="0"/>
            <a:r>
              <a:rPr lang="en-US" sz="1000" b="1" dirty="0">
                <a:solidFill>
                  <a:srgbClr val="0073E6"/>
                </a:solidFill>
                <a:latin typeface="Arial"/>
                <a:ea typeface="MS PGothic"/>
                <a:cs typeface="Arial"/>
              </a:rPr>
              <a:t>Front Camera </a:t>
            </a: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FHD Windows Hello auto-focus camera;</a:t>
            </a: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mechanical privacy shade</a:t>
            </a:r>
          </a:p>
          <a:p>
            <a:pPr lvl="0"/>
            <a:endParaRPr lang="en-US" sz="800" dirty="0">
              <a:solidFill>
                <a:srgbClr val="000000"/>
              </a:solidFill>
              <a:latin typeface="Arial"/>
              <a:ea typeface="MS PGothic"/>
              <a:cs typeface="Arial"/>
            </a:endParaRPr>
          </a:p>
          <a:p>
            <a:pPr lvl="0"/>
            <a:r>
              <a:rPr lang="en-US" sz="1200" b="1" dirty="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Battery</a:t>
            </a: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5180 </a:t>
            </a:r>
            <a:r>
              <a:rPr lang="en-US" sz="800" dirty="0" err="1">
                <a:solidFill>
                  <a:srgbClr val="000000"/>
                </a:solidFill>
              </a:rPr>
              <a:t>mAhr</a:t>
            </a:r>
            <a:r>
              <a:rPr lang="en-US" sz="800" dirty="0">
                <a:solidFill>
                  <a:srgbClr val="000000"/>
                </a:solidFill>
              </a:rPr>
              <a:t>, 7.7V rechargeable Li-Polymer; user</a:t>
            </a: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replaceable (39.8 </a:t>
            </a:r>
            <a:r>
              <a:rPr lang="en-US" sz="800" dirty="0" err="1">
                <a:solidFill>
                  <a:srgbClr val="000000"/>
                </a:solidFill>
              </a:rPr>
              <a:t>Whr</a:t>
            </a:r>
            <a:r>
              <a:rPr lang="en-US" sz="800" dirty="0">
                <a:solidFill>
                  <a:srgbClr val="000000"/>
                </a:solidFill>
              </a:rPr>
              <a:t>)</a:t>
            </a: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Charge time 0 to 90% in 2 hours</a:t>
            </a: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Optional hot swappable 3400mAh, 7.6V (25.8 </a:t>
            </a:r>
            <a:r>
              <a:rPr lang="en-US" sz="800" dirty="0" err="1">
                <a:solidFill>
                  <a:srgbClr val="000000"/>
                </a:solidFill>
              </a:rPr>
              <a:t>Whr</a:t>
            </a:r>
            <a:r>
              <a:rPr lang="en-US" sz="800" dirty="0">
                <a:solidFill>
                  <a:srgbClr val="000000"/>
                </a:solidFill>
              </a:rPr>
              <a:t>) secondary battery (expansion back required)</a:t>
            </a: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Operation: 11 hours (17 hours with auxiliary battery)4</a:t>
            </a:r>
          </a:p>
          <a:p>
            <a:pPr lvl="0"/>
            <a:r>
              <a:rPr lang="en-US" sz="800" dirty="0">
                <a:solidFill>
                  <a:srgbClr val="000000"/>
                </a:solidFill>
              </a:rPr>
              <a:t>45W USB-PD (type C) AC adapter sold separately</a:t>
            </a:r>
            <a:endParaRPr lang="en-US" sz="800" dirty="0">
              <a:solidFill>
                <a:srgbClr val="000000"/>
              </a:solidFill>
              <a:latin typeface="Arial"/>
              <a:ea typeface="MS PGothic"/>
              <a:cs typeface="Arial"/>
            </a:endParaRPr>
          </a:p>
          <a:p>
            <a:pPr fontAlgn="b"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defRPr/>
            </a:pPr>
            <a:endParaRPr lang="en-US" sz="800" dirty="0">
              <a:solidFill>
                <a:srgbClr val="000000"/>
              </a:solidFill>
              <a:ea typeface="MS PGothic"/>
              <a:cs typeface="Arial" panose="020B0604020202020204" pitchFamily="34" charset="0"/>
            </a:endParaRPr>
          </a:p>
        </p:txBody>
      </p:sp>
      <p:sp>
        <p:nvSpPr>
          <p:cNvPr id="21" name="AutoShape 5">
            <a:extLst>
              <a:ext uri="{FF2B5EF4-FFF2-40B4-BE49-F238E27FC236}">
                <a16:creationId xmlns:a16="http://schemas.microsoft.com/office/drawing/2014/main" id="{E04B94AA-42D7-2841-A7EE-208B942A0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7653" y="1118174"/>
            <a:ext cx="2621584" cy="5653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 anchor="t">
            <a:noAutofit/>
          </a:bodyPr>
          <a:lstStyle/>
          <a:p>
            <a:pPr lvl="0"/>
            <a:r>
              <a:rPr lang="en-US" sz="1200" b="1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Audio</a:t>
            </a:r>
          </a:p>
          <a:p>
            <a:pPr lvl="0"/>
            <a:r>
              <a:rPr lang="en-US" sz="800">
                <a:solidFill>
                  <a:srgbClr val="000000"/>
                </a:solidFill>
              </a:rPr>
              <a:t>Stereo front facing speakers</a:t>
            </a:r>
          </a:p>
          <a:p>
            <a:pPr lvl="0"/>
            <a:r>
              <a:rPr lang="en-US" sz="800">
                <a:solidFill>
                  <a:srgbClr val="000000"/>
                </a:solidFill>
              </a:rPr>
              <a:t>2 front-facing microphones</a:t>
            </a:r>
          </a:p>
          <a:p>
            <a:pPr lvl="0"/>
            <a:r>
              <a:rPr lang="en-US" sz="800">
                <a:solidFill>
                  <a:srgbClr val="000000"/>
                </a:solidFill>
              </a:rPr>
              <a:t>2 rear-facing microphones</a:t>
            </a:r>
          </a:p>
          <a:p>
            <a:pPr lvl="0"/>
            <a:r>
              <a:rPr lang="en-US" sz="800">
                <a:solidFill>
                  <a:srgbClr val="000000"/>
                </a:solidFill>
              </a:rPr>
              <a:t>Audio headset supported in USB-C and USB-A ports</a:t>
            </a:r>
          </a:p>
          <a:p>
            <a:pPr lvl="0"/>
            <a:endParaRPr lang="en-US" sz="800">
              <a:solidFill>
                <a:srgbClr val="000000"/>
              </a:solidFill>
            </a:endParaRPr>
          </a:p>
          <a:p>
            <a:pPr lvl="0"/>
            <a:r>
              <a:rPr lang="en-US" sz="1200" b="1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Sensor Technologies</a:t>
            </a:r>
          </a:p>
          <a:p>
            <a:pPr lvl="0"/>
            <a:r>
              <a:rPr lang="en-US" sz="80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Ambient Light Sensor</a:t>
            </a:r>
          </a:p>
          <a:p>
            <a:pPr lvl="0"/>
            <a:r>
              <a:rPr lang="en-US" sz="80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3-Axis e-compass</a:t>
            </a:r>
          </a:p>
          <a:p>
            <a:pPr lvl="0"/>
            <a:r>
              <a:rPr lang="en-US" sz="80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3-Axis Gyroscope</a:t>
            </a:r>
          </a:p>
          <a:p>
            <a:pPr lvl="0"/>
            <a:r>
              <a:rPr lang="en-US" sz="80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3-Axis Accelerometer</a:t>
            </a: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E8CA26-B1CD-0E43-99FE-8AA25D3CE7BC}"/>
              </a:ext>
            </a:extLst>
          </p:cNvPr>
          <p:cNvSpPr txBox="1"/>
          <p:nvPr/>
        </p:nvSpPr>
        <p:spPr>
          <a:xfrm>
            <a:off x="1622642" y="6561672"/>
            <a:ext cx="1814285" cy="16814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/>
              <a:t>*Windows 11 Pro required for Wi-Fi 6E (6 GHz band). Wi-Fi 6 available with Windows 10</a:t>
            </a:r>
          </a:p>
        </p:txBody>
      </p:sp>
      <p:pic>
        <p:nvPicPr>
          <p:cNvPr id="5" name="Picture 4" descr="A black computer with a blue screen&#10;&#10;Description automatically generated with low confidence">
            <a:extLst>
              <a:ext uri="{FF2B5EF4-FFF2-40B4-BE49-F238E27FC236}">
                <a16:creationId xmlns:a16="http://schemas.microsoft.com/office/drawing/2014/main" id="{761C1023-F9D6-3F23-F2B3-7DB92A4C79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2" b="100000" l="0" r="100000">
                        <a14:foregroundMark x1="13307" y1="11093" x2="13307" y2="11093"/>
                        <a14:foregroundMark x1="7828" y1="4502" x2="7828" y2="4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7156" y="3219189"/>
            <a:ext cx="2991669" cy="363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3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, whiteboard&#10;&#10;Description automatically generated">
            <a:extLst>
              <a:ext uri="{FF2B5EF4-FFF2-40B4-BE49-F238E27FC236}">
                <a16:creationId xmlns:a16="http://schemas.microsoft.com/office/drawing/2014/main" id="{52A5C280-F661-4D46-AAFD-183AD424FB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7773" y="3808108"/>
            <a:ext cx="902618" cy="633630"/>
          </a:xfrm>
          <a:prstGeom prst="rect">
            <a:avLst/>
          </a:prstGeom>
        </p:spPr>
      </p:pic>
      <p:pic>
        <p:nvPicPr>
          <p:cNvPr id="5" name="Picture 4" descr="A pair of black headphones&#10;&#10;Description automatically generated with medium confidence">
            <a:extLst>
              <a:ext uri="{FF2B5EF4-FFF2-40B4-BE49-F238E27FC236}">
                <a16:creationId xmlns:a16="http://schemas.microsoft.com/office/drawing/2014/main" id="{44AB368E-A92A-7A42-AD85-F5B853EDAA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4181" y="3699514"/>
            <a:ext cx="1313099" cy="814050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75CF81EF-C203-904C-BFA6-D81CA419D5C7}"/>
              </a:ext>
            </a:extLst>
          </p:cNvPr>
          <p:cNvGrpSpPr/>
          <p:nvPr/>
        </p:nvGrpSpPr>
        <p:grpSpPr>
          <a:xfrm>
            <a:off x="-22010" y="391968"/>
            <a:ext cx="2902907" cy="562321"/>
            <a:chOff x="-67620" y="396822"/>
            <a:chExt cx="2903663" cy="553016"/>
          </a:xfrm>
          <a:solidFill>
            <a:srgbClr val="0073E6"/>
          </a:solidFill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9C33B27-1CC3-4642-A9BB-890AC0D4EEE0}"/>
                </a:ext>
              </a:extLst>
            </p:cNvPr>
            <p:cNvGrpSpPr/>
            <p:nvPr userDrawn="1"/>
          </p:nvGrpSpPr>
          <p:grpSpPr>
            <a:xfrm>
              <a:off x="477019" y="396822"/>
              <a:ext cx="2359024" cy="553016"/>
              <a:chOff x="0" y="396874"/>
              <a:chExt cx="2359024" cy="553016"/>
            </a:xfrm>
            <a:grpFill/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43619413-C9AA-C64A-BA42-76B4C9768BFE}"/>
                  </a:ext>
                </a:extLst>
              </p:cNvPr>
              <p:cNvSpPr/>
              <p:nvPr userDrawn="1"/>
            </p:nvSpPr>
            <p:spPr>
              <a:xfrm>
                <a:off x="0" y="397440"/>
                <a:ext cx="1933575" cy="5524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7" name="Right Triangle 66">
                <a:extLst>
                  <a:ext uri="{FF2B5EF4-FFF2-40B4-BE49-F238E27FC236}">
                    <a16:creationId xmlns:a16="http://schemas.microsoft.com/office/drawing/2014/main" id="{A71C4154-0EDB-2F4B-A951-41F0B3B64BE0}"/>
                  </a:ext>
                </a:extLst>
              </p:cNvPr>
              <p:cNvSpPr/>
              <p:nvPr userDrawn="1"/>
            </p:nvSpPr>
            <p:spPr>
              <a:xfrm rot="5400000">
                <a:off x="1870073" y="460374"/>
                <a:ext cx="552451" cy="42545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ECB07A67-EBF5-6347-9C82-B0C27989A241}"/>
                </a:ext>
              </a:extLst>
            </p:cNvPr>
            <p:cNvGrpSpPr/>
            <p:nvPr userDrawn="1"/>
          </p:nvGrpSpPr>
          <p:grpSpPr>
            <a:xfrm>
              <a:off x="-67620" y="396822"/>
              <a:ext cx="2426644" cy="553016"/>
              <a:chOff x="-67620" y="396874"/>
              <a:chExt cx="2426644" cy="553016"/>
            </a:xfrm>
            <a:grpFill/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C7097642-45D1-1A40-B79B-82A231A71FBC}"/>
                  </a:ext>
                </a:extLst>
              </p:cNvPr>
              <p:cNvSpPr/>
              <p:nvPr userDrawn="1"/>
            </p:nvSpPr>
            <p:spPr>
              <a:xfrm>
                <a:off x="-67620" y="397440"/>
                <a:ext cx="2001195" cy="5524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5" name="Right Triangle 64">
                <a:extLst>
                  <a:ext uri="{FF2B5EF4-FFF2-40B4-BE49-F238E27FC236}">
                    <a16:creationId xmlns:a16="http://schemas.microsoft.com/office/drawing/2014/main" id="{104134CF-5D11-BE40-A369-647C9B1BD17A}"/>
                  </a:ext>
                </a:extLst>
              </p:cNvPr>
              <p:cNvSpPr/>
              <p:nvPr userDrawn="1"/>
            </p:nvSpPr>
            <p:spPr>
              <a:xfrm rot="5400000">
                <a:off x="1870073" y="460374"/>
                <a:ext cx="552451" cy="42545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C3B000B-3B57-B340-A29F-AB9D16CA02EE}"/>
              </a:ext>
            </a:extLst>
          </p:cNvPr>
          <p:cNvGrpSpPr/>
          <p:nvPr/>
        </p:nvGrpSpPr>
        <p:grpSpPr>
          <a:xfrm rot="10800000">
            <a:off x="2574719" y="397612"/>
            <a:ext cx="9612519" cy="552872"/>
            <a:chOff x="-6014574" y="396874"/>
            <a:chExt cx="9615023" cy="553016"/>
          </a:xfrm>
          <a:solidFill>
            <a:schemeClr val="bg1"/>
          </a:solidFill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6B7D4E2F-CE63-1F4E-9770-FA3E67B7D62C}"/>
                </a:ext>
              </a:extLst>
            </p:cNvPr>
            <p:cNvSpPr/>
            <p:nvPr userDrawn="1"/>
          </p:nvSpPr>
          <p:spPr>
            <a:xfrm>
              <a:off x="-6014574" y="397440"/>
              <a:ext cx="9189577" cy="5524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3" name="Right Triangle 102">
              <a:extLst>
                <a:ext uri="{FF2B5EF4-FFF2-40B4-BE49-F238E27FC236}">
                  <a16:creationId xmlns:a16="http://schemas.microsoft.com/office/drawing/2014/main" id="{E02F5B31-F278-3245-8E42-C5E73DC96816}"/>
                </a:ext>
              </a:extLst>
            </p:cNvPr>
            <p:cNvSpPr/>
            <p:nvPr userDrawn="1"/>
          </p:nvSpPr>
          <p:spPr>
            <a:xfrm rot="5400000">
              <a:off x="3111498" y="460374"/>
              <a:ext cx="552451" cy="425451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2CCD3-64B2-3E4D-B4A8-C0F0115A63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323" y="1103333"/>
            <a:ext cx="11222985" cy="365665"/>
          </a:xfrm>
        </p:spPr>
        <p:txBody>
          <a:bodyPr/>
          <a:lstStyle/>
          <a:p>
            <a:r>
              <a:rPr lang="en-US" sz="2199" dirty="0">
                <a:solidFill>
                  <a:schemeClr val="tx1"/>
                </a:solidFill>
              </a:rPr>
              <a:t>Unmatched comprehensive suite of accessories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4ED244D-B628-AE47-99AC-31324D3AF84E}"/>
              </a:ext>
            </a:extLst>
          </p:cNvPr>
          <p:cNvCxnSpPr>
            <a:cxnSpLocks/>
          </p:cNvCxnSpPr>
          <p:nvPr/>
        </p:nvCxnSpPr>
        <p:spPr>
          <a:xfrm>
            <a:off x="5728270" y="1829218"/>
            <a:ext cx="0" cy="4496704"/>
          </a:xfrm>
          <a:prstGeom prst="line">
            <a:avLst/>
          </a:prstGeom>
          <a:ln w="10160">
            <a:solidFill>
              <a:schemeClr val="tx1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DC12906F-666E-BD46-895D-9E079B645830}"/>
              </a:ext>
            </a:extLst>
          </p:cNvPr>
          <p:cNvSpPr txBox="1"/>
          <p:nvPr/>
        </p:nvSpPr>
        <p:spPr>
          <a:xfrm>
            <a:off x="9509834" y="1708448"/>
            <a:ext cx="2106676" cy="37857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>
              <a:defRPr sz="1400" b="1" kern="0">
                <a:latin typeface="Arial"/>
                <a:ea typeface="MS PGothic"/>
                <a:cs typeface="Arial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Arial"/>
              </a:rPr>
              <a:t>Charging/Power options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2EFF1A3-24C5-0C4A-B606-127D99277058}"/>
              </a:ext>
            </a:extLst>
          </p:cNvPr>
          <p:cNvSpPr txBox="1"/>
          <p:nvPr/>
        </p:nvSpPr>
        <p:spPr>
          <a:xfrm>
            <a:off x="6022468" y="1742307"/>
            <a:ext cx="2650960" cy="33395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Arial"/>
              </a:rPr>
              <a:t>Carrying/Protective options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928C622-BCA4-5D43-ADC0-859D15BED72B}"/>
              </a:ext>
            </a:extLst>
          </p:cNvPr>
          <p:cNvSpPr txBox="1"/>
          <p:nvPr/>
        </p:nvSpPr>
        <p:spPr>
          <a:xfrm>
            <a:off x="1926676" y="1742307"/>
            <a:ext cx="2187040" cy="32779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Arial"/>
              </a:rPr>
              <a:t>Workflow options</a:t>
            </a:r>
          </a:p>
        </p:txBody>
      </p:sp>
      <p:sp>
        <p:nvSpPr>
          <p:cNvPr id="54" name="Date Placeholder 3">
            <a:extLst>
              <a:ext uri="{FF2B5EF4-FFF2-40B4-BE49-F238E27FC236}">
                <a16:creationId xmlns:a16="http://schemas.microsoft.com/office/drawing/2014/main" id="{A5DB7452-BD61-0846-874C-6E5853939ED6}"/>
              </a:ext>
            </a:extLst>
          </p:cNvPr>
          <p:cNvSpPr txBox="1">
            <a:spLocks/>
          </p:cNvSpPr>
          <p:nvPr/>
        </p:nvSpPr>
        <p:spPr>
          <a:xfrm>
            <a:off x="1587" y="6401155"/>
            <a:ext cx="1579621" cy="457081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4A62BFB6-13FC-CC4B-A1C1-E5B666ECB7E0}"/>
              </a:ext>
            </a:extLst>
          </p:cNvPr>
          <p:cNvSpPr txBox="1">
            <a:spLocks/>
          </p:cNvSpPr>
          <p:nvPr/>
        </p:nvSpPr>
        <p:spPr>
          <a:xfrm>
            <a:off x="3076514" y="509748"/>
            <a:ext cx="4271436" cy="36566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Overview</a:t>
            </a: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08B8C2D8-1D39-1D4D-9A22-40CAC5D37BB8}"/>
              </a:ext>
            </a:extLst>
          </p:cNvPr>
          <p:cNvSpPr txBox="1">
            <a:spLocks/>
          </p:cNvSpPr>
          <p:nvPr/>
        </p:nvSpPr>
        <p:spPr>
          <a:xfrm>
            <a:off x="458550" y="509748"/>
            <a:ext cx="2354954" cy="36566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Accessories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459C390-27CE-624D-ACBB-A01625ED7E5F}"/>
              </a:ext>
            </a:extLst>
          </p:cNvPr>
          <p:cNvSpPr txBox="1"/>
          <p:nvPr/>
        </p:nvSpPr>
        <p:spPr>
          <a:xfrm>
            <a:off x="2092836" y="4477178"/>
            <a:ext cx="13734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AC Adapter USB-C</a:t>
            </a:r>
          </a:p>
          <a:p>
            <a:pPr marL="58720" marR="0" lvl="0" indent="-5872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7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AC cord sold separately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D8944D7-D7C6-4248-B357-8358BE58233C}"/>
              </a:ext>
            </a:extLst>
          </p:cNvPr>
          <p:cNvSpPr txBox="1"/>
          <p:nvPr/>
        </p:nvSpPr>
        <p:spPr>
          <a:xfrm>
            <a:off x="3780557" y="4477179"/>
            <a:ext cx="1752119" cy="50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Expansion back Kickstand</a:t>
            </a:r>
          </a:p>
          <a:p>
            <a:pPr marL="117440" marR="0" lvl="0" indent="-5872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7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Can be added to ET80 / ET85 expansion back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3AC4A42-32DF-E049-A2FF-D567C0A217CE}"/>
              </a:ext>
            </a:extLst>
          </p:cNvPr>
          <p:cNvSpPr txBox="1"/>
          <p:nvPr/>
        </p:nvSpPr>
        <p:spPr>
          <a:xfrm>
            <a:off x="4005082" y="5785634"/>
            <a:ext cx="1558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Expansion Back - CAC</a:t>
            </a:r>
          </a:p>
          <a:p>
            <a:pPr marL="58720" marR="0" lvl="0" indent="-5872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7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Aux battery slot</a:t>
            </a:r>
          </a:p>
          <a:p>
            <a:pPr marL="58720" marR="0" lvl="0" indent="-5872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7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Optional Kickstand sold separately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2C72881-0C7F-FB41-BF68-E962CD03256D}"/>
              </a:ext>
            </a:extLst>
          </p:cNvPr>
          <p:cNvSpPr txBox="1"/>
          <p:nvPr/>
        </p:nvSpPr>
        <p:spPr>
          <a:xfrm>
            <a:off x="2300730" y="3161599"/>
            <a:ext cx="1250657" cy="5076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Expansion back </a:t>
            </a:r>
          </a:p>
          <a:p>
            <a:pPr marL="58720" marR="0" lvl="0" indent="-5872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7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Rotating hand strap</a:t>
            </a:r>
          </a:p>
          <a:p>
            <a:pPr marL="58720" marR="0" lvl="0" indent="-5872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7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Aux battery Slot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5A13E7D9-06F0-8144-84B6-8E95B7875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5518" y="2210704"/>
            <a:ext cx="525078" cy="896308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D20A2D4B-14BC-2D4B-9953-627146142EC9}"/>
              </a:ext>
            </a:extLst>
          </p:cNvPr>
          <p:cNvSpPr txBox="1"/>
          <p:nvPr/>
        </p:nvSpPr>
        <p:spPr>
          <a:xfrm>
            <a:off x="9245182" y="3161598"/>
            <a:ext cx="10369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Auxiliary Battery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(For use with expansion back)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25C3A26-B8BE-A244-B30A-3C523D1D00C2}"/>
              </a:ext>
            </a:extLst>
          </p:cNvPr>
          <p:cNvSpPr txBox="1"/>
          <p:nvPr/>
        </p:nvSpPr>
        <p:spPr>
          <a:xfrm>
            <a:off x="10755361" y="3161598"/>
            <a:ext cx="983894" cy="230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Internal Battery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62211A9-2A04-514D-B439-D287CB8916D9}"/>
              </a:ext>
            </a:extLst>
          </p:cNvPr>
          <p:cNvSpPr txBox="1"/>
          <p:nvPr/>
        </p:nvSpPr>
        <p:spPr>
          <a:xfrm>
            <a:off x="613873" y="3161599"/>
            <a:ext cx="947448" cy="646163"/>
          </a:xfrm>
          <a:prstGeom prst="rect">
            <a:avLst/>
          </a:prstGeom>
          <a:noFill/>
        </p:spPr>
        <p:txBody>
          <a:bodyPr wrap="none" lIns="91416" tIns="45708" rIns="91416" bIns="45708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Arial"/>
              </a:rPr>
              <a:t>Common Dock</a:t>
            </a:r>
          </a:p>
          <a:p>
            <a:pPr marL="58720" marR="0" lvl="0" indent="-5872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7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Arial"/>
              </a:rPr>
              <a:t>Vehicle</a:t>
            </a:r>
          </a:p>
          <a:p>
            <a:pPr marL="58720" marR="0" lvl="0" indent="-5872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7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Arial"/>
              </a:rPr>
              <a:t>Office</a:t>
            </a:r>
          </a:p>
          <a:p>
            <a:pPr marL="58720" marR="0" lvl="0" indent="-5872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7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Arial"/>
              </a:rPr>
              <a:t>Forklift</a:t>
            </a:r>
          </a:p>
        </p:txBody>
      </p:sp>
      <p:pic>
        <p:nvPicPr>
          <p:cNvPr id="85" name="Picture 84" descr="A close up of a computer&#10;&#10;Description automatically generated">
            <a:extLst>
              <a:ext uri="{FF2B5EF4-FFF2-40B4-BE49-F238E27FC236}">
                <a16:creationId xmlns:a16="http://schemas.microsoft.com/office/drawing/2014/main" id="{0A5A7087-4247-9F43-A94D-F0F9F249E5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4908" y="2335210"/>
            <a:ext cx="1208662" cy="747497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3C607504-07A4-A140-96CF-4C0143D49A74}"/>
              </a:ext>
            </a:extLst>
          </p:cNvPr>
          <p:cNvSpPr txBox="1"/>
          <p:nvPr/>
        </p:nvSpPr>
        <p:spPr>
          <a:xfrm>
            <a:off x="4099412" y="3161598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Friction Hinge 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Rugged Keyboard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9E153B1B-1E0A-E94B-9B7C-80285F04F38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447" y="5322222"/>
            <a:ext cx="885816" cy="418652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C9D6599B-D8E0-0943-BD40-B0E54CCB5BD9}"/>
              </a:ext>
            </a:extLst>
          </p:cNvPr>
          <p:cNvSpPr txBox="1"/>
          <p:nvPr/>
        </p:nvSpPr>
        <p:spPr>
          <a:xfrm>
            <a:off x="509877" y="5785634"/>
            <a:ext cx="1155440" cy="50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Ethernet: Tool-less Thumb-Screw Attach Option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B0DA264-3DFC-194B-970C-B137D093FA26}"/>
              </a:ext>
            </a:extLst>
          </p:cNvPr>
          <p:cNvSpPr txBox="1"/>
          <p:nvPr/>
        </p:nvSpPr>
        <p:spPr>
          <a:xfrm>
            <a:off x="376168" y="4477179"/>
            <a:ext cx="1422858" cy="50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Ethernet/ Serial: Tool-less Thumb-Screw Attach Option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7FFF2F5-3247-4343-8CF5-B378C93D0A4A}"/>
              </a:ext>
            </a:extLst>
          </p:cNvPr>
          <p:cNvSpPr txBox="1"/>
          <p:nvPr/>
        </p:nvSpPr>
        <p:spPr>
          <a:xfrm>
            <a:off x="6077227" y="3161598"/>
            <a:ext cx="983894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Handle with stylus holder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34F20DA-C330-5A4A-BB80-AB549BD613A4}"/>
              </a:ext>
            </a:extLst>
          </p:cNvPr>
          <p:cNvSpPr txBox="1"/>
          <p:nvPr/>
        </p:nvSpPr>
        <p:spPr>
          <a:xfrm>
            <a:off x="5991160" y="5785633"/>
            <a:ext cx="1207824" cy="230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Shoulder Strap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8C7BB53A-BD67-1248-8950-370E1DD876C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2703" y="4079917"/>
            <a:ext cx="1367536" cy="149574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B1670165-C282-494D-8ED4-4BE020DB9991}"/>
              </a:ext>
            </a:extLst>
          </p:cNvPr>
          <p:cNvSpPr txBox="1"/>
          <p:nvPr/>
        </p:nvSpPr>
        <p:spPr>
          <a:xfrm>
            <a:off x="6177190" y="4470746"/>
            <a:ext cx="864114" cy="230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Stylus Tether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A33B86A-B963-E34F-B7A7-38EEC2EA8580}"/>
              </a:ext>
            </a:extLst>
          </p:cNvPr>
          <p:cNvSpPr txBox="1"/>
          <p:nvPr/>
        </p:nvSpPr>
        <p:spPr>
          <a:xfrm>
            <a:off x="2414003" y="5785633"/>
            <a:ext cx="973090" cy="230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Stylus MPP 2.0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D6F5395A-9157-C54D-A353-468154130D6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6853" y="2266208"/>
            <a:ext cx="710603" cy="699558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50921B86-D54E-2F4C-A7D2-3D45C2B849E9}"/>
              </a:ext>
            </a:extLst>
          </p:cNvPr>
          <p:cNvSpPr txBox="1"/>
          <p:nvPr/>
        </p:nvSpPr>
        <p:spPr>
          <a:xfrm>
            <a:off x="7409941" y="3157735"/>
            <a:ext cx="14147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Rugged Boot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with Attach Points for Straps / Handles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43C4CFCE-E41F-5546-9EAB-00216735BE19}"/>
              </a:ext>
            </a:extLst>
          </p:cNvPr>
          <p:cNvCxnSpPr>
            <a:cxnSpLocks/>
          </p:cNvCxnSpPr>
          <p:nvPr/>
        </p:nvCxnSpPr>
        <p:spPr>
          <a:xfrm>
            <a:off x="8967238" y="1829218"/>
            <a:ext cx="0" cy="4496704"/>
          </a:xfrm>
          <a:prstGeom prst="line">
            <a:avLst/>
          </a:prstGeom>
          <a:ln w="10160">
            <a:solidFill>
              <a:schemeClr val="tx1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DC612444-A97E-8B47-BBE8-31A2F0E40777}"/>
              </a:ext>
            </a:extLst>
          </p:cNvPr>
          <p:cNvSpPr txBox="1"/>
          <p:nvPr/>
        </p:nvSpPr>
        <p:spPr>
          <a:xfrm>
            <a:off x="9081945" y="4799612"/>
            <a:ext cx="1485942" cy="230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4-Slot Battery Charger</a:t>
            </a:r>
          </a:p>
        </p:txBody>
      </p:sp>
      <p:pic>
        <p:nvPicPr>
          <p:cNvPr id="55" name="Picture 54" descr="A picture containing case, accessory&#10;&#10;Description automatically generated">
            <a:extLst>
              <a:ext uri="{FF2B5EF4-FFF2-40B4-BE49-F238E27FC236}">
                <a16:creationId xmlns:a16="http://schemas.microsoft.com/office/drawing/2014/main" id="{47F1F5B7-F350-4926-93F4-ADE5E067D5E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4367" y="5053132"/>
            <a:ext cx="1038944" cy="73250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D48A3AD-F93F-4B6C-A67E-9EA50E376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5706" y="2295420"/>
            <a:ext cx="947448" cy="82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49D09B-22B3-4BC9-975D-2348FC95C7A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3340" y="2506061"/>
            <a:ext cx="1158703" cy="668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7E2F86-ED3C-42E5-8BC4-C4B6B56B23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81451" y="5054232"/>
            <a:ext cx="792549" cy="786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5B5D44-32C1-4B88-A85A-976171A950E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64325" y="3848718"/>
            <a:ext cx="798645" cy="7986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6CF736-D523-4CC5-8CB1-B08B2178BED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17356">
            <a:off x="2677321" y="5094887"/>
            <a:ext cx="323574" cy="8388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FD4B40-AA28-4225-91AD-3F207A23C2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8290" y="3983839"/>
            <a:ext cx="713294" cy="4267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4178AC-8C3A-4117-A980-3C4A31B6F21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30342" y="2344029"/>
            <a:ext cx="846081" cy="596979"/>
          </a:xfrm>
          <a:prstGeom prst="rect">
            <a:avLst/>
          </a:prstGeom>
        </p:spPr>
      </p:pic>
      <p:pic>
        <p:nvPicPr>
          <p:cNvPr id="13" name="Picture 12" descr="A black computer with a blue screen&#10;&#10;Description automatically generated with medium confidence">
            <a:extLst>
              <a:ext uri="{FF2B5EF4-FFF2-40B4-BE49-F238E27FC236}">
                <a16:creationId xmlns:a16="http://schemas.microsoft.com/office/drawing/2014/main" id="{E642E050-04DD-3895-04B4-047BF4994C8B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796" y="2237677"/>
            <a:ext cx="1078170" cy="95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2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40">
            <a:extLst>
              <a:ext uri="{FF2B5EF4-FFF2-40B4-BE49-F238E27FC236}">
                <a16:creationId xmlns:a16="http://schemas.microsoft.com/office/drawing/2014/main" id="{CEC069BA-8F4A-184D-BFF2-B92552C38C6E}"/>
              </a:ext>
            </a:extLst>
          </p:cNvPr>
          <p:cNvSpPr/>
          <p:nvPr/>
        </p:nvSpPr>
        <p:spPr>
          <a:xfrm>
            <a:off x="2594410" y="-16042"/>
            <a:ext cx="9592827" cy="557784"/>
          </a:xfrm>
          <a:custGeom>
            <a:avLst/>
            <a:gdLst>
              <a:gd name="connsiteX0" fmla="*/ 423620 w 9619281"/>
              <a:gd name="connsiteY0" fmla="*/ 5166 h 552773"/>
              <a:gd name="connsiteX1" fmla="*/ 0 w 9619281"/>
              <a:gd name="connsiteY1" fmla="*/ 552773 h 552773"/>
              <a:gd name="connsiteX2" fmla="*/ 9619281 w 9619281"/>
              <a:gd name="connsiteY2" fmla="*/ 552773 h 552773"/>
              <a:gd name="connsiteX3" fmla="*/ 9619281 w 9619281"/>
              <a:gd name="connsiteY3" fmla="*/ 0 h 552773"/>
              <a:gd name="connsiteX4" fmla="*/ 423620 w 9619281"/>
              <a:gd name="connsiteY4" fmla="*/ 5166 h 552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9281" h="552773">
                <a:moveTo>
                  <a:pt x="423620" y="5166"/>
                </a:moveTo>
                <a:lnTo>
                  <a:pt x="0" y="552773"/>
                </a:lnTo>
                <a:lnTo>
                  <a:pt x="9619281" y="552773"/>
                </a:lnTo>
                <a:lnTo>
                  <a:pt x="9619281" y="0"/>
                </a:lnTo>
                <a:lnTo>
                  <a:pt x="423620" y="51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6C66B77-BFEC-E14E-BEEC-CEDDD0A68225}"/>
              </a:ext>
            </a:extLst>
          </p:cNvPr>
          <p:cNvGrpSpPr/>
          <p:nvPr/>
        </p:nvGrpSpPr>
        <p:grpSpPr>
          <a:xfrm>
            <a:off x="-23806" y="-9484"/>
            <a:ext cx="2944208" cy="561746"/>
            <a:chOff x="-61162" y="397388"/>
            <a:chExt cx="2890354" cy="552451"/>
          </a:xfrm>
          <a:solidFill>
            <a:srgbClr val="0073E6"/>
          </a:solidFill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7CD5D75-CE3E-6942-AEE4-9F292E76E422}"/>
                </a:ext>
              </a:extLst>
            </p:cNvPr>
            <p:cNvGrpSpPr/>
            <p:nvPr userDrawn="1"/>
          </p:nvGrpSpPr>
          <p:grpSpPr>
            <a:xfrm>
              <a:off x="477019" y="397388"/>
              <a:ext cx="2352173" cy="552451"/>
              <a:chOff x="0" y="397440"/>
              <a:chExt cx="2352173" cy="552451"/>
            </a:xfrm>
            <a:grpFill/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BFD99344-96B5-9145-9697-E941A0897A8D}"/>
                  </a:ext>
                </a:extLst>
              </p:cNvPr>
              <p:cNvSpPr/>
              <p:nvPr userDrawn="1"/>
            </p:nvSpPr>
            <p:spPr>
              <a:xfrm>
                <a:off x="0" y="397440"/>
                <a:ext cx="1933575" cy="5524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sp>
            <p:nvSpPr>
              <p:cNvPr id="62" name="Right Triangle 61">
                <a:extLst>
                  <a:ext uri="{FF2B5EF4-FFF2-40B4-BE49-F238E27FC236}">
                    <a16:creationId xmlns:a16="http://schemas.microsoft.com/office/drawing/2014/main" id="{2311FBDF-D577-3643-9D80-31B12A9C67D8}"/>
                  </a:ext>
                </a:extLst>
              </p:cNvPr>
              <p:cNvSpPr/>
              <p:nvPr userDrawn="1"/>
            </p:nvSpPr>
            <p:spPr>
              <a:xfrm rot="5400000">
                <a:off x="1863222" y="460940"/>
                <a:ext cx="552451" cy="42545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</p:grp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BF7E18C-EA5F-854D-822B-3293738512E5}"/>
                </a:ext>
              </a:extLst>
            </p:cNvPr>
            <p:cNvSpPr/>
            <p:nvPr userDrawn="1"/>
          </p:nvSpPr>
          <p:spPr>
            <a:xfrm>
              <a:off x="-61162" y="397388"/>
              <a:ext cx="1994736" cy="5524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DA7EFF32-D50D-FA42-BFA3-1E347FDDC6A3}"/>
              </a:ext>
            </a:extLst>
          </p:cNvPr>
          <p:cNvSpPr/>
          <p:nvPr/>
        </p:nvSpPr>
        <p:spPr>
          <a:xfrm>
            <a:off x="-23806" y="2748922"/>
            <a:ext cx="12211044" cy="41090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87" name="Title 1">
            <a:extLst>
              <a:ext uri="{FF2B5EF4-FFF2-40B4-BE49-F238E27FC236}">
                <a16:creationId xmlns:a16="http://schemas.microsoft.com/office/drawing/2014/main" id="{E2197BE4-71BC-174F-B567-2E4B03653945}"/>
              </a:ext>
            </a:extLst>
          </p:cNvPr>
          <p:cNvSpPr txBox="1">
            <a:spLocks/>
          </p:cNvSpPr>
          <p:nvPr/>
        </p:nvSpPr>
        <p:spPr>
          <a:xfrm>
            <a:off x="240787" y="88557"/>
            <a:ext cx="3293790" cy="3656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FFFF"/>
                </a:solidFill>
                <a:latin typeface="Arial" panose="020B0604020202020204"/>
              </a:rPr>
              <a:t>Tablet Portfolio</a:t>
            </a:r>
          </a:p>
        </p:txBody>
      </p:sp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6466BA1E-3316-2B8A-7A1A-3F5C320FBF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476100"/>
              </p:ext>
            </p:extLst>
          </p:nvPr>
        </p:nvGraphicFramePr>
        <p:xfrm>
          <a:off x="-20357" y="2697044"/>
          <a:ext cx="12209874" cy="45261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34979">
                  <a:extLst>
                    <a:ext uri="{9D8B030D-6E8A-4147-A177-3AD203B41FA5}">
                      <a16:colId xmlns:a16="http://schemas.microsoft.com/office/drawing/2014/main" val="648090481"/>
                    </a:ext>
                  </a:extLst>
                </a:gridCol>
                <a:gridCol w="2034979">
                  <a:extLst>
                    <a:ext uri="{9D8B030D-6E8A-4147-A177-3AD203B41FA5}">
                      <a16:colId xmlns:a16="http://schemas.microsoft.com/office/drawing/2014/main" val="3996731915"/>
                    </a:ext>
                  </a:extLst>
                </a:gridCol>
                <a:gridCol w="2034979">
                  <a:extLst>
                    <a:ext uri="{9D8B030D-6E8A-4147-A177-3AD203B41FA5}">
                      <a16:colId xmlns:a16="http://schemas.microsoft.com/office/drawing/2014/main" val="3570676052"/>
                    </a:ext>
                  </a:extLst>
                </a:gridCol>
                <a:gridCol w="2034979">
                  <a:extLst>
                    <a:ext uri="{9D8B030D-6E8A-4147-A177-3AD203B41FA5}">
                      <a16:colId xmlns:a16="http://schemas.microsoft.com/office/drawing/2014/main" val="2837979248"/>
                    </a:ext>
                  </a:extLst>
                </a:gridCol>
                <a:gridCol w="2034979">
                  <a:extLst>
                    <a:ext uri="{9D8B030D-6E8A-4147-A177-3AD203B41FA5}">
                      <a16:colId xmlns:a16="http://schemas.microsoft.com/office/drawing/2014/main" val="4137120692"/>
                    </a:ext>
                  </a:extLst>
                </a:gridCol>
                <a:gridCol w="2034979">
                  <a:extLst>
                    <a:ext uri="{9D8B030D-6E8A-4147-A177-3AD203B41FA5}">
                      <a16:colId xmlns:a16="http://schemas.microsoft.com/office/drawing/2014/main" val="26944262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502789" marR="182832" marT="182832" marB="182832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3E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502789" marR="182832" marT="182832" marB="182832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0" dirty="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91416" marR="182832" marT="91416" marB="0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0" dirty="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91416" marR="182832" marT="91416" marB="0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0" dirty="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91416" marR="182832" marT="91416" marB="0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3E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1" i="0" dirty="0">
                        <a:solidFill>
                          <a:schemeClr val="bg1"/>
                        </a:solidFill>
                        <a:latin typeface="+mn-lt"/>
                        <a:ea typeface="Arial" charset="0"/>
                        <a:cs typeface="Arial"/>
                      </a:endParaRPr>
                    </a:p>
                    <a:p>
                      <a:pPr algn="l"/>
                      <a:endParaRPr lang="en-US" sz="1200" b="1" i="0" dirty="0">
                        <a:solidFill>
                          <a:schemeClr val="bg1"/>
                        </a:solidFill>
                        <a:latin typeface="+mn-lt"/>
                        <a:ea typeface="Arial" charset="0"/>
                        <a:cs typeface="Arial"/>
                      </a:endParaRPr>
                    </a:p>
                  </a:txBody>
                  <a:tcPr marL="91416" marR="182832" marT="91416" marB="0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751042"/>
                  </a:ext>
                </a:extLst>
              </a:tr>
              <a:tr h="3516824"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Right-price rugged tablets that are built for the enterprise </a:t>
                      </a:r>
                    </a:p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100" b="0" i="0" dirty="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  <a:p>
                      <a:pPr marL="112395" marR="0" lvl="0" indent="-112395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Thinnest and lightest </a:t>
                      </a:r>
                      <a:b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</a:b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Zebra tablets</a:t>
                      </a:r>
                    </a:p>
                    <a:p>
                      <a:pPr marL="112395" marR="0" lvl="0" indent="-112395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Integrated scanner: choice of three Zebra scan engines</a:t>
                      </a:r>
                    </a:p>
                    <a:p>
                      <a:pPr marL="112395" marR="0" lvl="0" indent="-112395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  <a:t>Z-Backs: additional power and </a:t>
                      </a:r>
                      <a:br>
                        <a:rPr lang="en-US" sz="1100" b="0" i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</a:br>
                      <a:r>
                        <a:rPr lang="en-US" sz="1100" b="0" i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  <a:t>payment modules</a:t>
                      </a:r>
                      <a:endParaRPr lang="en-US" sz="1100" b="0" i="0" dirty="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  <a:p>
                      <a:pPr marL="112395" marR="0" lvl="0" indent="-112395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Advanced wireless communications</a:t>
                      </a:r>
                    </a:p>
                    <a:p>
                      <a:pPr marL="112395" marR="0" lvl="0" indent="-112395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  <a:t>Rugged boot option </a:t>
                      </a:r>
                      <a:br>
                        <a:rPr lang="en-US" sz="1100" b="0" i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</a:br>
                      <a:r>
                        <a:rPr lang="en-US" sz="1100" b="0" i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  <a:t>increases durability</a:t>
                      </a:r>
                    </a:p>
                  </a:txBody>
                  <a:tcPr marL="274320" marR="182832" marT="91416" marB="0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Built for healthcare </a:t>
                      </a:r>
                      <a:br>
                        <a:rPr lang="en-US" sz="1200" b="1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</a:b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from the inside out</a:t>
                      </a:r>
                    </a:p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0" i="0" dirty="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  <a:p>
                      <a:pPr marL="112395" marR="0" lvl="0" indent="-112395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Purpose built for healthcare</a:t>
                      </a:r>
                    </a:p>
                    <a:p>
                      <a:pPr marL="112395" marR="0" lvl="0" indent="-112395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Disinfectant-ready housing</a:t>
                      </a:r>
                    </a:p>
                    <a:p>
                      <a:pPr marL="112395" marR="0" lvl="0" indent="-112395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Thinnest and lightest </a:t>
                      </a:r>
                      <a:b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</a:b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Zebra tablets</a:t>
                      </a:r>
                    </a:p>
                    <a:p>
                      <a:pPr marL="112395" marR="0" lvl="0" indent="-112395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Integrated scanner </a:t>
                      </a:r>
                    </a:p>
                    <a:p>
                      <a:pPr marL="112395" marR="0" lvl="0" indent="-112395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Emergency alert button</a:t>
                      </a:r>
                    </a:p>
                    <a:p>
                      <a:pPr marL="112395" marR="0" lvl="0" indent="-112395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Advanced wireless communications</a:t>
                      </a:r>
                    </a:p>
                    <a:p>
                      <a:pPr marL="112395" marR="0" lvl="0" indent="-112395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Healthcare </a:t>
                      </a:r>
                      <a:r>
                        <a:rPr lang="en-US" sz="1100" b="0" i="0" dirty="0" err="1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handstrap</a:t>
                      </a: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 improves portability</a:t>
                      </a:r>
                    </a:p>
                    <a:p>
                      <a:pPr marL="112395" marR="0" lvl="0" indent="-112395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100" b="0" i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274320" marR="182832" marT="91416" marB="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Surprisingly rugged, thin and lightweight for everyday business use</a:t>
                      </a:r>
                    </a:p>
                    <a:p>
                      <a:pPr marL="112395" marR="0" lvl="0" indent="-112395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100" b="0" i="0" dirty="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  <a:p>
                      <a:pPr marL="112395" marR="0" lvl="0" indent="-112395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  <a:t>Z-Backs add functionality; additional power, scanning and </a:t>
                      </a:r>
                      <a:br>
                        <a:rPr lang="en-US" sz="1100" b="0" i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</a:br>
                      <a:r>
                        <a:rPr lang="en-US" sz="1100" b="0" i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  <a:t>payment modules</a:t>
                      </a:r>
                    </a:p>
                    <a:p>
                      <a:pPr marL="112395" marR="0" lvl="0" indent="-112395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  <a:t>8 in. integrated </a:t>
                      </a:r>
                      <a:br>
                        <a:rPr lang="en-US" sz="1100" b="0" i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</a:br>
                      <a:r>
                        <a:rPr lang="en-US" sz="1100" b="0" i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  <a:t>scanner option </a:t>
                      </a:r>
                    </a:p>
                    <a:p>
                      <a:pPr marL="112395" marR="0" lvl="0" indent="-112395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/>
                        </a:rPr>
                        <a:t>Rugged boot option increases durability</a:t>
                      </a:r>
                    </a:p>
                  </a:txBody>
                  <a:tcPr marL="91416" marR="182832" marT="91416" marB="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+mn-lt"/>
                          <a:ea typeface="Arial" charset="0"/>
                          <a:cs typeface="Arial"/>
                        </a:rPr>
                        <a:t>Seriously rugged to </a:t>
                      </a:r>
                      <a:br>
                        <a:rPr lang="en-US" sz="1200" b="1" i="0" dirty="0">
                          <a:solidFill>
                            <a:schemeClr val="bg1"/>
                          </a:solidFill>
                          <a:latin typeface="+mn-lt"/>
                          <a:ea typeface="Arial" charset="0"/>
                          <a:cs typeface="Arial"/>
                        </a:rPr>
                      </a:b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+mn-lt"/>
                          <a:ea typeface="Arial" charset="0"/>
                          <a:cs typeface="Arial"/>
                        </a:rPr>
                        <a:t>the core, incredibly versatile</a:t>
                      </a:r>
                    </a:p>
                    <a:p>
                      <a:pPr marL="112395" marR="0" lvl="0" indent="-112395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100" b="0" i="0" dirty="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  <a:p>
                      <a:pPr marL="112395" marR="0" lvl="0" indent="-112395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100" b="0" i="0" dirty="0" err="1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XSlate</a:t>
                      </a: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 – Classic form factor</a:t>
                      </a:r>
                    </a:p>
                    <a:p>
                      <a:pPr marL="112395" marR="0" lvl="0" indent="-112395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100" b="0" i="0" dirty="0" err="1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XPad</a:t>
                      </a: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 – Rugged integrated handle with scanner</a:t>
                      </a:r>
                    </a:p>
                    <a:p>
                      <a:pPr marL="112395" marR="0" lvl="0" indent="-112395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Optional keyboard accessory </a:t>
                      </a:r>
                    </a:p>
                    <a:p>
                      <a:pPr marL="112395" marR="0" lvl="0" indent="-112395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Advanced wireless communications and processor (L10ax Windows)</a:t>
                      </a:r>
                    </a:p>
                    <a:p>
                      <a:pPr marL="112395" marR="0" lvl="0" indent="-112395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Rugged specs that outperform in the </a:t>
                      </a:r>
                      <a:b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</a:b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harshest conditions</a:t>
                      </a:r>
                    </a:p>
                  </a:txBody>
                  <a:tcPr marL="91416" marR="182832" marT="91416" marB="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+mn-lt"/>
                          <a:ea typeface="Arial" charset="0"/>
                          <a:cs typeface="Arial"/>
                        </a:rPr>
                        <a:t>The most versatile rugged business tablet</a:t>
                      </a:r>
                    </a:p>
                    <a:p>
                      <a:pPr marL="112395" marR="0" lvl="0" indent="-112395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100" b="0" i="0" dirty="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  <a:p>
                      <a:pPr marL="112395" marR="0" lvl="0" indent="-112395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Rugged for the most demanding use cases – including the freezer</a:t>
                      </a:r>
                    </a:p>
                    <a:p>
                      <a:pPr marL="112395" indent="-112395" algn="l"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/>
                        <a:buChar char="•"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Advanced wireless communications </a:t>
                      </a:r>
                      <a:b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</a:b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and processor</a:t>
                      </a:r>
                    </a:p>
                    <a:p>
                      <a:pPr marL="112395" indent="-112395" algn="l"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/>
                        <a:buChar char="•"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Most advanced data capture options, including advanced range scanning</a:t>
                      </a:r>
                    </a:p>
                    <a:p>
                      <a:pPr marL="112395" indent="-112395" algn="l"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/>
                        <a:buChar char="•"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Rugged vehicle dock for material handling vehicles</a:t>
                      </a:r>
                    </a:p>
                    <a:p>
                      <a:pPr marL="112395" marR="0" lvl="0" indent="-112395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True 2-in-1 tablet with detachable friction </a:t>
                      </a:r>
                      <a:b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</a:b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hinge keyboard </a:t>
                      </a:r>
                    </a:p>
                    <a:p>
                      <a:pPr marL="112395" indent="-112395" algn="l"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/>
                        <a:buChar char="•"/>
                      </a:pPr>
                      <a:endParaRPr lang="en-US" sz="1100" b="0" i="0" dirty="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  <a:p>
                      <a:pPr marL="112395" indent="-112395" algn="l"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/>
                        <a:buChar char="•"/>
                      </a:pPr>
                      <a:endParaRPr lang="en-US" sz="1100" b="0" i="0" dirty="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  <a:p>
                      <a:pPr marL="112395" indent="-112395" algn="l"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/>
                        <a:buChar char="•"/>
                      </a:pPr>
                      <a:endParaRPr lang="en-US" sz="1100" b="0" i="0" dirty="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  <a:p>
                      <a:pPr marL="112395" marR="0" lvl="0" indent="-112395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1"/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100" b="0" i="0" dirty="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91416" marR="182832" marT="91416" marB="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i="0" strike="noStrike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Uncompromised rugged mobility </a:t>
                      </a:r>
                    </a:p>
                    <a:p>
                      <a:pPr marL="0" indent="0" algn="l">
                        <a:buFont typeface="Arial"/>
                        <a:buNone/>
                      </a:pPr>
                      <a:endParaRPr lang="en-US" sz="1100" b="0" i="0" dirty="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  <a:p>
                      <a:pPr marL="112395" indent="-112395" algn="l"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/>
                        <a:buChar char="•"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True 2-in-1 tablet with detachable friction </a:t>
                      </a:r>
                      <a:b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</a:b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hinge keyboard </a:t>
                      </a:r>
                    </a:p>
                    <a:p>
                      <a:pPr marL="112395" indent="-112395" algn="l"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/>
                        <a:buChar char="•"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Rugged, yet surprisingly thin and lightweight for a 12 in. tablet</a:t>
                      </a:r>
                    </a:p>
                    <a:p>
                      <a:pPr marL="112395" indent="-112395" algn="l"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/>
                        <a:buChar char="•"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Advanced wireless communications </a:t>
                      </a:r>
                      <a:b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</a:b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and processor</a:t>
                      </a:r>
                    </a:p>
                    <a:p>
                      <a:pPr marL="112395" indent="-112395" algn="l">
                        <a:spcAft>
                          <a:spcPts val="300"/>
                        </a:spcAft>
                        <a:buClr>
                          <a:schemeClr val="accent1"/>
                        </a:buClr>
                        <a:buFont typeface="Arial"/>
                        <a:buChar char="•"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Universal docking solution – desktop and vehicle</a:t>
                      </a:r>
                    </a:p>
                  </a:txBody>
                  <a:tcPr marL="91416" marR="182832" marT="91416" marB="0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5459149"/>
                  </a:ext>
                </a:extLst>
              </a:tr>
            </a:tbl>
          </a:graphicData>
        </a:graphic>
      </p:graphicFrame>
      <p:sp>
        <p:nvSpPr>
          <p:cNvPr id="89" name="TextBox 88">
            <a:extLst>
              <a:ext uri="{FF2B5EF4-FFF2-40B4-BE49-F238E27FC236}">
                <a16:creationId xmlns:a16="http://schemas.microsoft.com/office/drawing/2014/main" id="{F57D4AA7-A7DE-4B4F-801C-A1D0472FDBD2}"/>
              </a:ext>
            </a:extLst>
          </p:cNvPr>
          <p:cNvSpPr txBox="1"/>
          <p:nvPr/>
        </p:nvSpPr>
        <p:spPr>
          <a:xfrm>
            <a:off x="8020535" y="-737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0000"/>
              </a:solidFill>
              <a:latin typeface="Arial" pitchFamily="34" charset="0"/>
              <a:ea typeface="MS PGothic" pitchFamily="34" charset="-128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4CD963-1177-364F-890C-A8C1C33B6128}"/>
              </a:ext>
            </a:extLst>
          </p:cNvPr>
          <p:cNvGrpSpPr/>
          <p:nvPr/>
        </p:nvGrpSpPr>
        <p:grpSpPr>
          <a:xfrm>
            <a:off x="132568" y="251373"/>
            <a:ext cx="12054669" cy="2312540"/>
            <a:chOff x="132568" y="382304"/>
            <a:chExt cx="12054669" cy="231254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BCE9482-4DF4-0840-9761-B35BDA8D2C15}"/>
                </a:ext>
              </a:extLst>
            </p:cNvPr>
            <p:cNvGrpSpPr/>
            <p:nvPr/>
          </p:nvGrpSpPr>
          <p:grpSpPr>
            <a:xfrm>
              <a:off x="355011" y="1358639"/>
              <a:ext cx="11447703" cy="1336205"/>
              <a:chOff x="355011" y="1326555"/>
              <a:chExt cx="11447703" cy="1336205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3FD2DB9-29A0-B84F-B3F5-24D4CC8139AF}"/>
                  </a:ext>
                </a:extLst>
              </p:cNvPr>
              <p:cNvSpPr/>
              <p:nvPr/>
            </p:nvSpPr>
            <p:spPr>
              <a:xfrm>
                <a:off x="4249917" y="2478381"/>
                <a:ext cx="1692168" cy="184366"/>
              </a:xfrm>
              <a:prstGeom prst="rect">
                <a:avLst/>
              </a:prstGeom>
            </p:spPr>
            <p:txBody>
              <a:bodyPr wrap="none" lIns="0" tIns="0" rIns="0" bIns="0">
                <a:noAutofit/>
              </a:bodyPr>
              <a:lstStyle/>
              <a:p>
                <a:pPr algn="ctr"/>
                <a:r>
                  <a:rPr lang="en-US" sz="1600" b="1" dirty="0"/>
                  <a:t>ET5x</a:t>
                </a:r>
                <a:endParaRPr lang="en-US" sz="1600" b="1" dirty="0">
                  <a:highlight>
                    <a:srgbClr val="FFFF00"/>
                  </a:highlight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CE16F27-3F97-7641-824C-503EAA82E82D}"/>
                  </a:ext>
                </a:extLst>
              </p:cNvPr>
              <p:cNvSpPr/>
              <p:nvPr/>
            </p:nvSpPr>
            <p:spPr>
              <a:xfrm>
                <a:off x="7944873" y="1865964"/>
                <a:ext cx="2381268" cy="228285"/>
              </a:xfrm>
              <a:prstGeom prst="rect">
                <a:avLst/>
              </a:prstGeom>
            </p:spPr>
            <p:txBody>
              <a:bodyPr wrap="none" lIns="0" tIns="0" rIns="0" bIns="0">
                <a:noAutofit/>
              </a:bodyPr>
              <a:lstStyle/>
              <a:p>
                <a:pPr algn="ctr"/>
                <a:r>
                  <a:rPr lang="en-US" sz="1600" b="1" dirty="0"/>
                  <a:t>ET6x</a:t>
                </a:r>
                <a:endParaRPr lang="en-US" sz="1600" b="1" dirty="0">
                  <a:highlight>
                    <a:srgbClr val="FFFF00"/>
                  </a:highlight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4556E5E-8CF8-F444-A001-FCA52FE1D5F8}"/>
                  </a:ext>
                </a:extLst>
              </p:cNvPr>
              <p:cNvSpPr/>
              <p:nvPr/>
            </p:nvSpPr>
            <p:spPr>
              <a:xfrm>
                <a:off x="9421446" y="1326555"/>
                <a:ext cx="2381268" cy="228285"/>
              </a:xfrm>
              <a:prstGeom prst="rect">
                <a:avLst/>
              </a:prstGeom>
            </p:spPr>
            <p:txBody>
              <a:bodyPr wrap="none" lIns="0" tIns="0" rIns="0" bIns="0">
                <a:noAutofit/>
              </a:bodyPr>
              <a:lstStyle/>
              <a:p>
                <a:pPr algn="ctr"/>
                <a:r>
                  <a:rPr lang="en-US" sz="1600" b="1" dirty="0"/>
                  <a:t>ET8x</a:t>
                </a:r>
                <a:endParaRPr lang="en-US" sz="1600" b="1" dirty="0">
                  <a:highlight>
                    <a:srgbClr val="FFFF00"/>
                  </a:highlight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347F389-8ED8-9D46-8B2B-10A47102513C}"/>
                  </a:ext>
                </a:extLst>
              </p:cNvPr>
              <p:cNvSpPr/>
              <p:nvPr/>
            </p:nvSpPr>
            <p:spPr>
              <a:xfrm>
                <a:off x="355011" y="2478394"/>
                <a:ext cx="1692168" cy="184366"/>
              </a:xfrm>
              <a:prstGeom prst="rect">
                <a:avLst/>
              </a:prstGeom>
            </p:spPr>
            <p:txBody>
              <a:bodyPr wrap="none" lIns="0" tIns="0" rIns="0" bIns="0">
                <a:noAutofit/>
              </a:bodyPr>
              <a:lstStyle/>
              <a:p>
                <a:pPr algn="ctr"/>
                <a:r>
                  <a:rPr lang="en-US" sz="1600" b="1" dirty="0"/>
                  <a:t>ET4x</a:t>
                </a:r>
                <a:endParaRPr lang="en-US" sz="1600" b="1" dirty="0">
                  <a:highlight>
                    <a:srgbClr val="FFFF00"/>
                  </a:highlight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2108AE55-8357-93A1-5132-F69D59EB507F}"/>
                  </a:ext>
                </a:extLst>
              </p:cNvPr>
              <p:cNvSpPr/>
              <p:nvPr/>
            </p:nvSpPr>
            <p:spPr>
              <a:xfrm>
                <a:off x="2197308" y="1839502"/>
                <a:ext cx="1692168" cy="184366"/>
              </a:xfrm>
              <a:prstGeom prst="rect">
                <a:avLst/>
              </a:prstGeom>
            </p:spPr>
            <p:txBody>
              <a:bodyPr wrap="none" lIns="0" tIns="0" rIns="0" bIns="0">
                <a:noAutofit/>
              </a:bodyPr>
              <a:lstStyle/>
              <a:p>
                <a:pPr algn="ctr"/>
                <a:r>
                  <a:rPr lang="en-US" sz="1600" b="1" dirty="0"/>
                  <a:t>ET4x-HC</a:t>
                </a:r>
                <a:endParaRPr lang="en-US" sz="1600" b="1" dirty="0">
                  <a:highlight>
                    <a:srgbClr val="FFFF00"/>
                  </a:highlight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750ED5D-9CD6-217C-5446-900BC5973D2A}"/>
                  </a:ext>
                </a:extLst>
              </p:cNvPr>
              <p:cNvSpPr/>
              <p:nvPr/>
            </p:nvSpPr>
            <p:spPr>
              <a:xfrm>
                <a:off x="5887473" y="1865964"/>
                <a:ext cx="2381268" cy="228285"/>
              </a:xfrm>
              <a:prstGeom prst="rect">
                <a:avLst/>
              </a:prstGeom>
            </p:spPr>
            <p:txBody>
              <a:bodyPr wrap="none" lIns="0" tIns="0" rIns="0" bIns="0">
                <a:noAutofit/>
              </a:bodyPr>
              <a:lstStyle/>
              <a:p>
                <a:pPr algn="ctr"/>
                <a:r>
                  <a:rPr lang="en-US" sz="1600" b="1" dirty="0"/>
                  <a:t>L10/L10ax</a:t>
                </a:r>
                <a:endParaRPr lang="en-US" sz="1600" b="1" dirty="0">
                  <a:highlight>
                    <a:srgbClr val="FFFF00"/>
                  </a:highlight>
                  <a:latin typeface="Arial" pitchFamily="34" charset="0"/>
                  <a:ea typeface="MS PGothic" pitchFamily="34" charset="-128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9B96F42-B245-3E42-A337-1FB90F3AFC93}"/>
                </a:ext>
              </a:extLst>
            </p:cNvPr>
            <p:cNvGrpSpPr/>
            <p:nvPr/>
          </p:nvGrpSpPr>
          <p:grpSpPr>
            <a:xfrm>
              <a:off x="132568" y="382304"/>
              <a:ext cx="12054669" cy="2142621"/>
              <a:chOff x="132568" y="382304"/>
              <a:chExt cx="12054669" cy="2142621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F325AA1F-6989-434A-A867-6084ED432106}"/>
                  </a:ext>
                </a:extLst>
              </p:cNvPr>
              <p:cNvGrpSpPr/>
              <p:nvPr/>
            </p:nvGrpSpPr>
            <p:grpSpPr>
              <a:xfrm>
                <a:off x="132568" y="895650"/>
                <a:ext cx="1438916" cy="1474712"/>
                <a:chOff x="-119891" y="1232532"/>
                <a:chExt cx="1438916" cy="1474712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3CA4BF81-8106-8546-AE74-A05CE46CBE97}"/>
                    </a:ext>
                  </a:extLst>
                </p:cNvPr>
                <p:cNvSpPr/>
                <p:nvPr/>
              </p:nvSpPr>
              <p:spPr>
                <a:xfrm>
                  <a:off x="-119891" y="1872625"/>
                  <a:ext cx="1160465" cy="269202"/>
                </a:xfrm>
                <a:prstGeom prst="rect">
                  <a:avLst/>
                </a:prstGeom>
              </p:spPr>
              <p:txBody>
                <a:bodyPr wrap="none" lIns="0" tIns="0" rIns="0" bIns="0">
                  <a:no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b="1" dirty="0">
                      <a:solidFill>
                        <a:srgbClr val="0073E6"/>
                      </a:solidFill>
                      <a:latin typeface="Arial" pitchFamily="34" charset="0"/>
                      <a:ea typeface="MS PGothic" pitchFamily="34" charset="-128"/>
                    </a:rPr>
                    <a:t>10"</a:t>
                  </a:r>
                  <a:endParaRPr lang="en-US" b="1" dirty="0">
                    <a:solidFill>
                      <a:srgbClr val="0073E6"/>
                    </a:solidFill>
                    <a:highlight>
                      <a:srgbClr val="FFFF00"/>
                    </a:highlight>
                    <a:latin typeface="Arial" pitchFamily="34" charset="0"/>
                    <a:ea typeface="MS PGothic" pitchFamily="34" charset="-128"/>
                  </a:endParaRPr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69E89855-152E-2C47-BFD5-8856BAAAC202}"/>
                    </a:ext>
                  </a:extLst>
                </p:cNvPr>
                <p:cNvSpPr/>
                <p:nvPr/>
              </p:nvSpPr>
              <p:spPr>
                <a:xfrm>
                  <a:off x="-94007" y="1232532"/>
                  <a:ext cx="1413032" cy="269202"/>
                </a:xfrm>
                <a:prstGeom prst="rect">
                  <a:avLst/>
                </a:prstGeom>
              </p:spPr>
              <p:txBody>
                <a:bodyPr wrap="none" lIns="0" tIns="0" rIns="0" bIns="0">
                  <a:no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b="1" dirty="0">
                      <a:solidFill>
                        <a:srgbClr val="0073E6"/>
                      </a:solidFill>
                      <a:latin typeface="Arial" pitchFamily="34" charset="0"/>
                      <a:ea typeface="MS PGothic" pitchFamily="34" charset="-128"/>
                    </a:rPr>
                    <a:t>12"</a:t>
                  </a:r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F11472FC-42C1-2E43-9BB1-005E1F934947}"/>
                    </a:ext>
                  </a:extLst>
                </p:cNvPr>
                <p:cNvSpPr/>
                <p:nvPr/>
              </p:nvSpPr>
              <p:spPr>
                <a:xfrm>
                  <a:off x="-52605" y="2438042"/>
                  <a:ext cx="1160465" cy="269202"/>
                </a:xfrm>
                <a:prstGeom prst="rect">
                  <a:avLst/>
                </a:prstGeom>
              </p:spPr>
              <p:txBody>
                <a:bodyPr wrap="none" lIns="0" tIns="0" rIns="0" bIns="0">
                  <a:no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b="1" dirty="0">
                      <a:solidFill>
                        <a:srgbClr val="0073E6"/>
                      </a:solidFill>
                      <a:latin typeface="Arial" pitchFamily="34" charset="0"/>
                      <a:ea typeface="MS PGothic" pitchFamily="34" charset="-128"/>
                    </a:rPr>
                    <a:t>8"</a:t>
                  </a:r>
                  <a:endParaRPr lang="en-US" b="1" dirty="0">
                    <a:solidFill>
                      <a:srgbClr val="0073E6"/>
                    </a:solidFill>
                    <a:highlight>
                      <a:srgbClr val="FFFF00"/>
                    </a:highlight>
                    <a:latin typeface="Arial" pitchFamily="34" charset="0"/>
                    <a:ea typeface="MS PGothic" pitchFamily="34" charset="-128"/>
                  </a:endParaRPr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8F8DAFF-48D6-DC4D-8909-41C46C31CA87}"/>
                  </a:ext>
                </a:extLst>
              </p:cNvPr>
              <p:cNvGrpSpPr/>
              <p:nvPr/>
            </p:nvGrpSpPr>
            <p:grpSpPr>
              <a:xfrm>
                <a:off x="524403" y="1025232"/>
                <a:ext cx="11662834" cy="1182208"/>
                <a:chOff x="227990" y="1426282"/>
                <a:chExt cx="11404514" cy="1182208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F6598FF8-865F-9F46-A079-CBCF8B5625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7990" y="1426282"/>
                  <a:ext cx="11404514" cy="0"/>
                </a:xfrm>
                <a:prstGeom prst="line">
                  <a:avLst/>
                </a:prstGeom>
                <a:ln>
                  <a:solidFill>
                    <a:schemeClr val="tx1"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B19E3FC2-3736-6244-9F44-D03B42427F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7990" y="2017386"/>
                  <a:ext cx="11404514" cy="0"/>
                </a:xfrm>
                <a:prstGeom prst="line">
                  <a:avLst/>
                </a:prstGeom>
                <a:ln>
                  <a:solidFill>
                    <a:schemeClr val="tx1"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D39C34F1-0369-634B-A2F8-CCEF3E4410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7990" y="2608490"/>
                  <a:ext cx="11404514" cy="0"/>
                </a:xfrm>
                <a:prstGeom prst="line">
                  <a:avLst/>
                </a:prstGeom>
                <a:ln>
                  <a:solidFill>
                    <a:schemeClr val="tx1"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852A2FC1-6886-034E-B052-67FE53BC3270}"/>
                  </a:ext>
                </a:extLst>
              </p:cNvPr>
              <p:cNvGrpSpPr/>
              <p:nvPr/>
            </p:nvGrpSpPr>
            <p:grpSpPr>
              <a:xfrm>
                <a:off x="6313042" y="1120673"/>
                <a:ext cx="1519321" cy="767191"/>
                <a:chOff x="5179538" y="1521723"/>
                <a:chExt cx="1519321" cy="767191"/>
              </a:xfrm>
            </p:grpSpPr>
            <p:pic>
              <p:nvPicPr>
                <p:cNvPr id="5" name="Picture 4" descr="A picture containing text, electronics, monitor, indoor&#10;&#10;Description automatically generated">
                  <a:extLst>
                    <a:ext uri="{FF2B5EF4-FFF2-40B4-BE49-F238E27FC236}">
                      <a16:creationId xmlns:a16="http://schemas.microsoft.com/office/drawing/2014/main" id="{BF77713E-9EBF-504F-801B-0A3E032D6C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79538" y="1521723"/>
                  <a:ext cx="881968" cy="767191"/>
                </a:xfrm>
                <a:prstGeom prst="rect">
                  <a:avLst/>
                </a:prstGeom>
              </p:spPr>
            </p:pic>
            <p:pic>
              <p:nvPicPr>
                <p:cNvPr id="43" name="Picture 42" descr="A picture containing text, monitor, electronics, indoor&#10;&#10;Description automatically generated">
                  <a:extLst>
                    <a:ext uri="{FF2B5EF4-FFF2-40B4-BE49-F238E27FC236}">
                      <a16:creationId xmlns:a16="http://schemas.microsoft.com/office/drawing/2014/main" id="{722E8540-50E9-BB4D-9B5C-43B3FA1EE8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73233" y="1649802"/>
                  <a:ext cx="825626" cy="605811"/>
                </a:xfrm>
                <a:prstGeom prst="rect">
                  <a:avLst/>
                </a:prstGeom>
              </p:spPr>
            </p:pic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636A70A-484C-DD40-AE47-5B894EEAA886}"/>
                  </a:ext>
                </a:extLst>
              </p:cNvPr>
              <p:cNvGrpSpPr/>
              <p:nvPr/>
            </p:nvGrpSpPr>
            <p:grpSpPr>
              <a:xfrm>
                <a:off x="10336395" y="382304"/>
                <a:ext cx="1797726" cy="1186641"/>
                <a:chOff x="10175975" y="783354"/>
                <a:chExt cx="1797726" cy="1186641"/>
              </a:xfrm>
            </p:grpSpPr>
            <p:pic>
              <p:nvPicPr>
                <p:cNvPr id="44" name="Picture 43" descr="A computer with a blue screen&#10;&#10;Description automatically generated with low confidence">
                  <a:extLst>
                    <a:ext uri="{FF2B5EF4-FFF2-40B4-BE49-F238E27FC236}">
                      <a16:creationId xmlns:a16="http://schemas.microsoft.com/office/drawing/2014/main" id="{B693F3DD-1E2F-2A4B-A7C5-5A1F6BA267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28541" y="783354"/>
                  <a:ext cx="1345160" cy="1186641"/>
                </a:xfrm>
                <a:prstGeom prst="rect">
                  <a:avLst/>
                </a:prstGeom>
              </p:spPr>
            </p:pic>
            <p:pic>
              <p:nvPicPr>
                <p:cNvPr id="46" name="Picture 45" descr="Graphical user interface, application&#10;&#10;Description automatically generated">
                  <a:extLst>
                    <a:ext uri="{FF2B5EF4-FFF2-40B4-BE49-F238E27FC236}">
                      <a16:creationId xmlns:a16="http://schemas.microsoft.com/office/drawing/2014/main" id="{742CD9B9-31DE-4741-907F-D4454563AF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75975" y="1108386"/>
                  <a:ext cx="805401" cy="605812"/>
                </a:xfrm>
                <a:prstGeom prst="rect">
                  <a:avLst/>
                </a:prstGeom>
              </p:spPr>
            </p:pic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5BD3BE36-4B10-DE4C-9C7F-83D139061318}"/>
                  </a:ext>
                </a:extLst>
              </p:cNvPr>
              <p:cNvGrpSpPr/>
              <p:nvPr/>
            </p:nvGrpSpPr>
            <p:grpSpPr>
              <a:xfrm>
                <a:off x="4371827" y="1135181"/>
                <a:ext cx="1360481" cy="1389744"/>
                <a:chOff x="3134571" y="1584357"/>
                <a:chExt cx="1360481" cy="1389744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AE60D0DB-305C-D642-9167-655F8B96E09F}"/>
                    </a:ext>
                  </a:extLst>
                </p:cNvPr>
                <p:cNvGrpSpPr/>
                <p:nvPr/>
              </p:nvGrpSpPr>
              <p:grpSpPr>
                <a:xfrm>
                  <a:off x="3134571" y="1584357"/>
                  <a:ext cx="1360481" cy="686709"/>
                  <a:chOff x="3134571" y="1584357"/>
                  <a:chExt cx="1360481" cy="686709"/>
                </a:xfrm>
              </p:grpSpPr>
              <p:pic>
                <p:nvPicPr>
                  <p:cNvPr id="10" name="Picture 9" descr="A close-up of a computer screen&#10;&#10;Description automatically generated with low confidence">
                    <a:extLst>
                      <a:ext uri="{FF2B5EF4-FFF2-40B4-BE49-F238E27FC236}">
                        <a16:creationId xmlns:a16="http://schemas.microsoft.com/office/drawing/2014/main" id="{07D93063-A35B-CB49-96E9-76159EC2F4C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134571" y="1706818"/>
                    <a:ext cx="815233" cy="564248"/>
                  </a:xfrm>
                  <a:prstGeom prst="rect">
                    <a:avLst/>
                  </a:prstGeom>
                </p:spPr>
              </p:pic>
              <p:pic>
                <p:nvPicPr>
                  <p:cNvPr id="53" name="Picture 52" descr="A picture containing text, monitor, electronics, screen&#10;&#10;Description automatically generated">
                    <a:extLst>
                      <a:ext uri="{FF2B5EF4-FFF2-40B4-BE49-F238E27FC236}">
                        <a16:creationId xmlns:a16="http://schemas.microsoft.com/office/drawing/2014/main" id="{13B892FA-5B06-E44C-89BC-5705D0BF08A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70326" y="1584357"/>
                    <a:ext cx="824726" cy="57763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C3F10782-EA2A-C24E-BAF7-65AFC6F39E4C}"/>
                    </a:ext>
                  </a:extLst>
                </p:cNvPr>
                <p:cNvGrpSpPr/>
                <p:nvPr/>
              </p:nvGrpSpPr>
              <p:grpSpPr>
                <a:xfrm>
                  <a:off x="3227235" y="2369493"/>
                  <a:ext cx="1206323" cy="604608"/>
                  <a:chOff x="3227235" y="2369493"/>
                  <a:chExt cx="1206323" cy="604608"/>
                </a:xfrm>
              </p:grpSpPr>
              <p:pic>
                <p:nvPicPr>
                  <p:cNvPr id="12" name="Picture 11" descr="A picture containing text, monitor, electronics, display&#10;&#10;Description automatically generated">
                    <a:extLst>
                      <a:ext uri="{FF2B5EF4-FFF2-40B4-BE49-F238E27FC236}">
                        <a16:creationId xmlns:a16="http://schemas.microsoft.com/office/drawing/2014/main" id="{827073B8-E08B-6A47-9456-2FBB3BAB8EA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27235" y="2472502"/>
                    <a:ext cx="729185" cy="501599"/>
                  </a:xfrm>
                  <a:prstGeom prst="rect">
                    <a:avLst/>
                  </a:prstGeom>
                </p:spPr>
              </p:pic>
              <p:pic>
                <p:nvPicPr>
                  <p:cNvPr id="16" name="Picture 15" descr="A picture containing text, monitor, electronics, screen&#10;&#10;Description automatically generated">
                    <a:extLst>
                      <a:ext uri="{FF2B5EF4-FFF2-40B4-BE49-F238E27FC236}">
                        <a16:creationId xmlns:a16="http://schemas.microsoft.com/office/drawing/2014/main" id="{A8CFA5AE-4D2C-5D49-BBA8-9050DA874E5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13961" y="2369493"/>
                    <a:ext cx="719597" cy="50400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8C93F60-C71D-9049-871B-941E05AC2D54}"/>
                  </a:ext>
                </a:extLst>
              </p:cNvPr>
              <p:cNvGrpSpPr/>
              <p:nvPr/>
            </p:nvGrpSpPr>
            <p:grpSpPr>
              <a:xfrm>
                <a:off x="795293" y="1332248"/>
                <a:ext cx="776037" cy="1103874"/>
                <a:chOff x="607002" y="1733298"/>
                <a:chExt cx="776037" cy="1103874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686ADB31-7E95-F84F-90F6-E183CFD16B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9786" y="2421367"/>
                  <a:ext cx="660803" cy="415805"/>
                </a:xfrm>
                <a:prstGeom prst="rect">
                  <a:avLst/>
                </a:prstGeom>
              </p:spPr>
            </p:pic>
            <p:pic>
              <p:nvPicPr>
                <p:cNvPr id="8" name="Picture 7" descr="A close-up of a cell phon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744EA634-31E8-9E42-A45C-C371DBA475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7002" y="1733298"/>
                  <a:ext cx="776037" cy="489642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7" name="Slide Number Placeholder 1">
            <a:extLst>
              <a:ext uri="{FF2B5EF4-FFF2-40B4-BE49-F238E27FC236}">
                <a16:creationId xmlns:a16="http://schemas.microsoft.com/office/drawing/2014/main" id="{B5EB3A89-6A3B-5747-9A90-8C9A8E95152C}"/>
              </a:ext>
            </a:extLst>
          </p:cNvPr>
          <p:cNvSpPr txBox="1">
            <a:spLocks/>
          </p:cNvSpPr>
          <p:nvPr/>
        </p:nvSpPr>
        <p:spPr>
          <a:xfrm>
            <a:off x="10924234" y="6473405"/>
            <a:ext cx="1264591" cy="457081"/>
          </a:xfrm>
          <a:prstGeom prst="rect">
            <a:avLst/>
          </a:prstGeom>
        </p:spPr>
        <p:txBody>
          <a:bodyPr rIns="18288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algn="r">
              <a:defRPr/>
            </a:pPr>
            <a:fld id="{B49F4571-797E-F142-9C8A-F3F3AD6D4F24}" type="slidenum">
              <a:rPr lang="en-US" sz="800" smtClean="0">
                <a:solidFill>
                  <a:schemeClr val="bg1">
                    <a:lumMod val="50000"/>
                  </a:schemeClr>
                </a:solidFill>
              </a:rPr>
              <a:pPr algn="r">
                <a:defRPr/>
              </a:pPr>
              <a:t>22</a:t>
            </a:fld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 descr="Graphical user interface, background pattern&#10;&#10;Description automatically generated">
            <a:extLst>
              <a:ext uri="{FF2B5EF4-FFF2-40B4-BE49-F238E27FC236}">
                <a16:creationId xmlns:a16="http://schemas.microsoft.com/office/drawing/2014/main" id="{49647F6D-A9C7-F8D5-5BFF-AF08415CD79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8728" y="1207244"/>
            <a:ext cx="796182" cy="502920"/>
          </a:xfrm>
          <a:prstGeom prst="rect">
            <a:avLst/>
          </a:prstGeom>
        </p:spPr>
      </p:pic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7A16F0C2-2D5D-AF1B-D8B5-4FB91BCF18A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047" y="2745627"/>
            <a:ext cx="414300" cy="502920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A94B9B96-BCCC-C901-CA05-9933EF82744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545" y="2735688"/>
            <a:ext cx="414300" cy="50292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EF93FF2C-0B23-E1D9-40D6-BB6AF30FF35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3414" y="2761426"/>
            <a:ext cx="414300" cy="502920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82DD2951-FC7B-AA8C-FAB8-B4DDFC2A1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3373" y="2795895"/>
            <a:ext cx="375283" cy="41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781C771E-F23A-622F-5068-C731EC069A9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1118" y="2751487"/>
            <a:ext cx="414300" cy="502920"/>
          </a:xfrm>
          <a:prstGeom prst="rect">
            <a:avLst/>
          </a:prstGeom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7E465EA1-E1D0-48BA-E1FE-93CDA779B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1077" y="2785956"/>
            <a:ext cx="375283" cy="41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26CA7EF8-65FD-551E-AADE-E04783CC0AE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7457" y="2735688"/>
            <a:ext cx="414300" cy="502920"/>
          </a:xfrm>
          <a:prstGeom prst="rect">
            <a:avLst/>
          </a:prstGeom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E0F0297A-A0E4-2910-6A86-752EDDF57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8313" y="2785956"/>
            <a:ext cx="375283" cy="41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圖片 7">
            <a:extLst>
              <a:ext uri="{FF2B5EF4-FFF2-40B4-BE49-F238E27FC236}">
                <a16:creationId xmlns:a16="http://schemas.microsoft.com/office/drawing/2014/main" id="{44F94FD9-2021-4DAD-1622-0D32D172D6B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0606" y="1117477"/>
            <a:ext cx="815233" cy="622062"/>
          </a:xfrm>
          <a:prstGeom prst="rect">
            <a:avLst/>
          </a:prstGeom>
        </p:spPr>
      </p:pic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5FA702D9-91EF-35FC-91FF-BA5FF33794FB}"/>
              </a:ext>
            </a:extLst>
          </p:cNvPr>
          <p:cNvSpPr txBox="1">
            <a:spLocks/>
          </p:cNvSpPr>
          <p:nvPr/>
        </p:nvSpPr>
        <p:spPr>
          <a:xfrm>
            <a:off x="1587" y="6401155"/>
            <a:ext cx="1579621" cy="457081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</p:spTree>
    <p:extLst>
      <p:ext uri="{BB962C8B-B14F-4D97-AF65-F5344CB8AC3E}">
        <p14:creationId xmlns:p14="http://schemas.microsoft.com/office/powerpoint/2010/main" val="163263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BE2062F-3C48-0146-B2AB-6AFB744719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635959" y="-1"/>
            <a:ext cx="7552866" cy="57220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39C7CF-E10F-AF46-8F4F-2E3FD57142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97"/>
          <a:stretch/>
        </p:blipFill>
        <p:spPr>
          <a:xfrm>
            <a:off x="-3917" y="0"/>
            <a:ext cx="10514628" cy="4297680"/>
          </a:xfrm>
          <a:prstGeom prst="rect">
            <a:avLst/>
          </a:prstGeom>
        </p:spPr>
      </p:pic>
      <p:sp>
        <p:nvSpPr>
          <p:cNvPr id="7" name="AutoShape 4">
            <a:extLst>
              <a:ext uri="{FF2B5EF4-FFF2-40B4-BE49-F238E27FC236}">
                <a16:creationId xmlns:a16="http://schemas.microsoft.com/office/drawing/2014/main" id="{9AF0EC27-AD2C-E14B-B457-5E5A3DC0B3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778197"/>
            <a:ext cx="10759381" cy="6232156"/>
          </a:xfrm>
          <a:prstGeom prst="rtTriangl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E4B79AF6-3DF9-4A4A-99D3-5EB76464D32D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323653" y="3613069"/>
            <a:ext cx="5865172" cy="3397284"/>
          </a:xfrm>
          <a:prstGeom prst="rtTriangle">
            <a:avLst/>
          </a:prstGeom>
          <a:gradFill>
            <a:gsLst>
              <a:gs pos="0">
                <a:srgbClr val="00FFFF"/>
              </a:gs>
              <a:gs pos="100000">
                <a:schemeClr val="accent1"/>
              </a:gs>
            </a:gsLst>
            <a:lin ang="0" scaled="0"/>
          </a:gra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6E1DB00-2F3B-4447-838B-D67ADED666BA}"/>
              </a:ext>
            </a:extLst>
          </p:cNvPr>
          <p:cNvSpPr/>
          <p:nvPr/>
        </p:nvSpPr>
        <p:spPr>
          <a:xfrm>
            <a:off x="3989027" y="-3"/>
            <a:ext cx="6544917" cy="3831933"/>
          </a:xfrm>
          <a:custGeom>
            <a:avLst/>
            <a:gdLst>
              <a:gd name="connsiteX0" fmla="*/ 6648628 w 6648628"/>
              <a:gd name="connsiteY0" fmla="*/ 0 h 3854153"/>
              <a:gd name="connsiteX1" fmla="*/ 6366617 w 6648628"/>
              <a:gd name="connsiteY1" fmla="*/ 0 h 3854153"/>
              <a:gd name="connsiteX2" fmla="*/ 0 w 6648628"/>
              <a:gd name="connsiteY2" fmla="*/ 3790060 h 3854153"/>
              <a:gd name="connsiteX3" fmla="*/ 196553 w 6648628"/>
              <a:gd name="connsiteY3" fmla="*/ 3854153 h 3854153"/>
              <a:gd name="connsiteX4" fmla="*/ 6648628 w 6648628"/>
              <a:gd name="connsiteY4" fmla="*/ 0 h 3854153"/>
              <a:gd name="connsiteX0" fmla="*/ 6648628 w 6648628"/>
              <a:gd name="connsiteY0" fmla="*/ 0 h 3892654"/>
              <a:gd name="connsiteX1" fmla="*/ 6366617 w 6648628"/>
              <a:gd name="connsiteY1" fmla="*/ 0 h 3892654"/>
              <a:gd name="connsiteX2" fmla="*/ 0 w 6648628"/>
              <a:gd name="connsiteY2" fmla="*/ 3790060 h 3892654"/>
              <a:gd name="connsiteX3" fmla="*/ 133989 w 6648628"/>
              <a:gd name="connsiteY3" fmla="*/ 3892654 h 3892654"/>
              <a:gd name="connsiteX4" fmla="*/ 6648628 w 6648628"/>
              <a:gd name="connsiteY4" fmla="*/ 0 h 3892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628" h="3892654">
                <a:moveTo>
                  <a:pt x="6648628" y="0"/>
                </a:moveTo>
                <a:lnTo>
                  <a:pt x="6366617" y="0"/>
                </a:lnTo>
                <a:lnTo>
                  <a:pt x="0" y="3790060"/>
                </a:lnTo>
                <a:lnTo>
                  <a:pt x="133989" y="3892654"/>
                </a:lnTo>
                <a:lnTo>
                  <a:pt x="664862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BF6418B-4C46-AE4D-B75B-853579CCCC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Security and Services</a:t>
            </a:r>
          </a:p>
        </p:txBody>
      </p:sp>
    </p:spTree>
    <p:extLst>
      <p:ext uri="{BB962C8B-B14F-4D97-AF65-F5344CB8AC3E}">
        <p14:creationId xmlns:p14="http://schemas.microsoft.com/office/powerpoint/2010/main" val="5248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8E8BD453-BE0C-5943-A67C-861B42A38112}"/>
              </a:ext>
            </a:extLst>
          </p:cNvPr>
          <p:cNvSpPr txBox="1">
            <a:spLocks/>
          </p:cNvSpPr>
          <p:nvPr/>
        </p:nvSpPr>
        <p:spPr>
          <a:xfrm>
            <a:off x="10924234" y="6401929"/>
            <a:ext cx="1264591" cy="457200"/>
          </a:xfrm>
          <a:prstGeom prst="rect">
            <a:avLst/>
          </a:prstGeom>
        </p:spPr>
        <p:txBody>
          <a:bodyPr vert="horz" lIns="0" tIns="0" rIns="182880" bIns="182880" rtlCol="0" anchor="b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fld id="{F19F85D4-6AC3-4CF9-A1A5-831DFC2C241F}" type="slidenum">
              <a:rPr lang="en-US" smtClean="0">
                <a:solidFill>
                  <a:schemeClr val="bg1"/>
                </a:solidFill>
              </a:rPr>
              <a:pPr/>
              <a:t>24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19FAAAB-ED0B-5F4B-B270-E4E6F82A534E}"/>
              </a:ext>
            </a:extLst>
          </p:cNvPr>
          <p:cNvSpPr txBox="1">
            <a:spLocks/>
          </p:cNvSpPr>
          <p:nvPr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44E9B4B-39CA-3849-9BEF-6B061D0F42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8143" y="1814939"/>
            <a:ext cx="11225908" cy="365760"/>
          </a:xfrm>
        </p:spPr>
        <p:txBody>
          <a:bodyPr/>
          <a:lstStyle/>
          <a:p>
            <a:r>
              <a:rPr lang="en-US" sz="2200">
                <a:solidFill>
                  <a:schemeClr val="tx1"/>
                </a:solidFill>
              </a:rPr>
              <a:t>Shield your organization with multiple layers of defense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2A7E38A-84B2-C246-9EFB-506A7ECAE107}"/>
              </a:ext>
            </a:extLst>
          </p:cNvPr>
          <p:cNvSpPr txBox="1">
            <a:spLocks/>
          </p:cNvSpPr>
          <p:nvPr/>
        </p:nvSpPr>
        <p:spPr>
          <a:xfrm>
            <a:off x="1225358" y="3026701"/>
            <a:ext cx="3122092" cy="5854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400" b="1"/>
              <a:t>Built-in protection and performance</a:t>
            </a:r>
            <a:br>
              <a:rPr lang="en-US" sz="1400" b="1"/>
            </a:br>
            <a:r>
              <a:rPr lang="en-US" sz="1400"/>
              <a:t>Highly effective security </a:t>
            </a:r>
            <a:br>
              <a:rPr lang="en-US" sz="1400"/>
            </a:br>
            <a:r>
              <a:rPr lang="en-US" sz="1400"/>
              <a:t>protocols and features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B99D355-E9B0-A248-B578-F657C3A0B83F}"/>
              </a:ext>
            </a:extLst>
          </p:cNvPr>
          <p:cNvSpPr txBox="1">
            <a:spLocks/>
          </p:cNvSpPr>
          <p:nvPr/>
        </p:nvSpPr>
        <p:spPr>
          <a:xfrm>
            <a:off x="936778" y="4755250"/>
            <a:ext cx="3410672" cy="6201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400" b="1"/>
              <a:t>Automated security capabilities</a:t>
            </a:r>
            <a:br>
              <a:rPr lang="en-US" sz="1400" b="1"/>
            </a:br>
            <a:r>
              <a:rPr lang="en-US" sz="1400"/>
              <a:t>A secure connected environment </a:t>
            </a:r>
            <a:br>
              <a:rPr lang="en-US" sz="1400"/>
            </a:br>
            <a:r>
              <a:rPr lang="en-US" sz="1400"/>
              <a:t>for you and your team 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0C6A05B2-2AC7-5D43-8053-AA058921F16B}"/>
              </a:ext>
            </a:extLst>
          </p:cNvPr>
          <p:cNvSpPr txBox="1">
            <a:spLocks/>
          </p:cNvSpPr>
          <p:nvPr/>
        </p:nvSpPr>
        <p:spPr>
          <a:xfrm>
            <a:off x="1338185" y="3861548"/>
            <a:ext cx="3009265" cy="5828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400" b="1" dirty="0"/>
              <a:t>Customizable for your needs</a:t>
            </a:r>
            <a:br>
              <a:rPr lang="en-US" sz="1400" b="1" dirty="0"/>
            </a:br>
            <a:r>
              <a:rPr lang="en-US" sz="1400" dirty="0"/>
              <a:t>Security levels adjusted based on your company needs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74B2663D-7870-174A-BC58-D6B0A71532EE}"/>
              </a:ext>
            </a:extLst>
          </p:cNvPr>
          <p:cNvSpPr txBox="1">
            <a:spLocks/>
          </p:cNvSpPr>
          <p:nvPr/>
        </p:nvSpPr>
        <p:spPr>
          <a:xfrm>
            <a:off x="7716881" y="4755250"/>
            <a:ext cx="3671176" cy="4736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400" b="1"/>
              <a:t>Simpler maintenance and service</a:t>
            </a:r>
            <a:br>
              <a:rPr lang="en-US" sz="1400" b="1"/>
            </a:br>
            <a:r>
              <a:rPr lang="en-US" sz="1400"/>
              <a:t>Tested to perform with minimal maintenance, maximum uptime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0B22B01E-6F8A-E04A-8B5C-9853B0F7315F}"/>
              </a:ext>
            </a:extLst>
          </p:cNvPr>
          <p:cNvSpPr txBox="1">
            <a:spLocks/>
          </p:cNvSpPr>
          <p:nvPr/>
        </p:nvSpPr>
        <p:spPr>
          <a:xfrm>
            <a:off x="7704265" y="3026701"/>
            <a:ext cx="3421758" cy="5742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400" b="1"/>
              <a:t>Effortless integration</a:t>
            </a:r>
            <a:br>
              <a:rPr lang="en-US" sz="1400" b="1"/>
            </a:br>
            <a:r>
              <a:rPr lang="en-US" sz="1400"/>
              <a:t>Prepared to anticipate and fulfill your integrations needs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A7CB8FE8-A61E-C74C-889D-1B3A4D078C8F}"/>
              </a:ext>
            </a:extLst>
          </p:cNvPr>
          <p:cNvSpPr txBox="1">
            <a:spLocks/>
          </p:cNvSpPr>
          <p:nvPr/>
        </p:nvSpPr>
        <p:spPr>
          <a:xfrm>
            <a:off x="7727049" y="3872306"/>
            <a:ext cx="3009272" cy="7012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400" b="1" dirty="0"/>
              <a:t>Continuous vigilance and support</a:t>
            </a:r>
            <a:br>
              <a:rPr lang="en-US" sz="1400" b="1" dirty="0"/>
            </a:br>
            <a:r>
              <a:rPr lang="en-US" sz="1400" dirty="0"/>
              <a:t>Pair years of OS security updates and firmware enhancements 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C9EAAAC-E345-034C-8F45-3A2333FC461C}"/>
              </a:ext>
            </a:extLst>
          </p:cNvPr>
          <p:cNvSpPr txBox="1">
            <a:spLocks/>
          </p:cNvSpPr>
          <p:nvPr/>
        </p:nvSpPr>
        <p:spPr>
          <a:xfrm>
            <a:off x="644572" y="5640054"/>
            <a:ext cx="3712988" cy="6623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400" b="1"/>
              <a:t>Aligned with globally recognized standards</a:t>
            </a:r>
            <a:br>
              <a:rPr lang="en-US" sz="1400" b="1"/>
            </a:br>
            <a:r>
              <a:rPr lang="en-US" sz="1400"/>
              <a:t>Best practices and guidelines set by the world’s security experts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384AE738-8879-FD4D-9614-8F6C6E91C83C}"/>
              </a:ext>
            </a:extLst>
          </p:cNvPr>
          <p:cNvSpPr txBox="1">
            <a:spLocks/>
          </p:cNvSpPr>
          <p:nvPr/>
        </p:nvSpPr>
        <p:spPr>
          <a:xfrm>
            <a:off x="7704265" y="5640054"/>
            <a:ext cx="3935230" cy="8472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31" indent="-228531" algn="l" defTabSz="914126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0188" algn="l" defTabSz="914126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1825" indent="-173038" algn="l" defTabSz="914126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400" b="1"/>
              <a:t>A leader in secure enterprises technology </a:t>
            </a:r>
            <a:br>
              <a:rPr lang="en-US" sz="1400" b="1"/>
            </a:br>
            <a:r>
              <a:rPr lang="en-US" sz="1400"/>
              <a:t>Productivity and security are at the core of everything Zebra does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63B9CA-B93F-A74A-B647-CE3F86C0698C}"/>
              </a:ext>
            </a:extLst>
          </p:cNvPr>
          <p:cNvSpPr txBox="1"/>
          <p:nvPr/>
        </p:nvSpPr>
        <p:spPr>
          <a:xfrm>
            <a:off x="678143" y="471173"/>
            <a:ext cx="8818788" cy="13358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400" dirty="0">
                <a:cs typeface="Arial" panose="020B0604020202020204" pitchFamily="34" charset="0"/>
              </a:rPr>
              <a:t>Protect your business from dangerous </a:t>
            </a:r>
            <a:r>
              <a:rPr lang="en-US" sz="4400" b="1" dirty="0">
                <a:solidFill>
                  <a:srgbClr val="0073E6"/>
                </a:solidFill>
                <a:cs typeface="Arial" panose="020B0604020202020204" pitchFamily="34" charset="0"/>
              </a:rPr>
              <a:t>security threats</a:t>
            </a:r>
            <a:endParaRPr lang="en-US" sz="4400" dirty="0">
              <a:solidFill>
                <a:srgbClr val="0073E6"/>
              </a:solidFill>
              <a:cs typeface="Arial" panose="020B0604020202020204" pitchFamily="34" charset="0"/>
            </a:endParaRP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DB73000A-4D02-7040-9C55-713E1003C8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8143" y="2215506"/>
            <a:ext cx="8350029" cy="576091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rgbClr val="0073E6"/>
                </a:solidFill>
              </a:rPr>
              <a:t>Not all security measures can measure up to your needs. </a:t>
            </a:r>
            <a:r>
              <a:rPr lang="en-US" sz="1600" dirty="0"/>
              <a:t>When considering technology, consider these critical security attributes intrinsic to Zebra Technologies and peace of mind. 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96E0C67-F3BE-9C45-8AEA-B44082222BBD}"/>
              </a:ext>
            </a:extLst>
          </p:cNvPr>
          <p:cNvCxnSpPr>
            <a:cxnSpLocks/>
          </p:cNvCxnSpPr>
          <p:nvPr/>
        </p:nvCxnSpPr>
        <p:spPr>
          <a:xfrm>
            <a:off x="4499676" y="5650812"/>
            <a:ext cx="0" cy="620171"/>
          </a:xfrm>
          <a:prstGeom prst="line">
            <a:avLst/>
          </a:prstGeom>
          <a:ln w="1016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951E17E-8CE4-E044-9BD7-7FD91772F471}"/>
              </a:ext>
            </a:extLst>
          </p:cNvPr>
          <p:cNvCxnSpPr>
            <a:cxnSpLocks/>
          </p:cNvCxnSpPr>
          <p:nvPr/>
        </p:nvCxnSpPr>
        <p:spPr>
          <a:xfrm>
            <a:off x="7551191" y="5650812"/>
            <a:ext cx="0" cy="620171"/>
          </a:xfrm>
          <a:prstGeom prst="line">
            <a:avLst/>
          </a:prstGeom>
          <a:ln w="1016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6470009-B894-C84C-BA85-9CDE70F4F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477" y="4066404"/>
            <a:ext cx="518377" cy="315534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8019FFB-5124-F045-9770-F0176542E4E7}"/>
              </a:ext>
            </a:extLst>
          </p:cNvPr>
          <p:cNvCxnSpPr>
            <a:cxnSpLocks/>
          </p:cNvCxnSpPr>
          <p:nvPr/>
        </p:nvCxnSpPr>
        <p:spPr>
          <a:xfrm>
            <a:off x="7551191" y="4755250"/>
            <a:ext cx="0" cy="620171"/>
          </a:xfrm>
          <a:prstGeom prst="line">
            <a:avLst/>
          </a:prstGeom>
          <a:ln w="1016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F9B708E-86D3-5742-BB2C-65455FFBE105}"/>
              </a:ext>
            </a:extLst>
          </p:cNvPr>
          <p:cNvCxnSpPr>
            <a:cxnSpLocks/>
          </p:cNvCxnSpPr>
          <p:nvPr/>
        </p:nvCxnSpPr>
        <p:spPr>
          <a:xfrm>
            <a:off x="7551191" y="3872306"/>
            <a:ext cx="0" cy="620171"/>
          </a:xfrm>
          <a:prstGeom prst="line">
            <a:avLst/>
          </a:prstGeom>
          <a:ln w="1016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363F124-7E62-0E40-8800-550A2D8B0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092" y="3112147"/>
            <a:ext cx="455146" cy="479101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90C838D-FEB0-EA45-8A67-FBDB60C1B66D}"/>
              </a:ext>
            </a:extLst>
          </p:cNvPr>
          <p:cNvCxnSpPr>
            <a:cxnSpLocks/>
          </p:cNvCxnSpPr>
          <p:nvPr/>
        </p:nvCxnSpPr>
        <p:spPr>
          <a:xfrm>
            <a:off x="7551191" y="3026701"/>
            <a:ext cx="0" cy="620171"/>
          </a:xfrm>
          <a:prstGeom prst="line">
            <a:avLst/>
          </a:prstGeom>
          <a:ln w="1016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9EA26A5-D82E-A446-8A40-AF447573D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9215" y="5783628"/>
            <a:ext cx="342900" cy="45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2D8CE1-4910-284E-A67B-675B99FEE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382" y="5736302"/>
            <a:ext cx="482600" cy="46990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92F1B64-4B1E-5A4F-A09A-7AF3DD92E053}"/>
              </a:ext>
            </a:extLst>
          </p:cNvPr>
          <p:cNvCxnSpPr>
            <a:cxnSpLocks/>
          </p:cNvCxnSpPr>
          <p:nvPr/>
        </p:nvCxnSpPr>
        <p:spPr>
          <a:xfrm>
            <a:off x="4499676" y="4755250"/>
            <a:ext cx="0" cy="620171"/>
          </a:xfrm>
          <a:prstGeom prst="line">
            <a:avLst/>
          </a:prstGeom>
          <a:ln w="1016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A863A24-99F8-5A45-B7C5-0081D90C1F44}"/>
              </a:ext>
            </a:extLst>
          </p:cNvPr>
          <p:cNvCxnSpPr>
            <a:cxnSpLocks/>
          </p:cNvCxnSpPr>
          <p:nvPr/>
        </p:nvCxnSpPr>
        <p:spPr>
          <a:xfrm>
            <a:off x="4499676" y="3872306"/>
            <a:ext cx="0" cy="620171"/>
          </a:xfrm>
          <a:prstGeom prst="line">
            <a:avLst/>
          </a:prstGeom>
          <a:ln w="1016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5DBEDA7-4558-D342-962F-AAADDF12F115}"/>
              </a:ext>
            </a:extLst>
          </p:cNvPr>
          <p:cNvCxnSpPr>
            <a:cxnSpLocks/>
          </p:cNvCxnSpPr>
          <p:nvPr/>
        </p:nvCxnSpPr>
        <p:spPr>
          <a:xfrm>
            <a:off x="4499676" y="3026701"/>
            <a:ext cx="0" cy="620171"/>
          </a:xfrm>
          <a:prstGeom prst="line">
            <a:avLst/>
          </a:prstGeom>
          <a:ln w="1016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AD9B266-D8AF-2749-9DF7-5EE8A33E80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6556" y="3151991"/>
            <a:ext cx="306252" cy="4537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B25C8B-6076-B248-99ED-A4D5EC504C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9309" y="4851100"/>
            <a:ext cx="511358" cy="4511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AED79D-11FE-F845-A0C0-8B7C2F3138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095" y="4941125"/>
            <a:ext cx="455140" cy="2711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823474A-661C-E944-AF9E-45D527C78D64}"/>
              </a:ext>
            </a:extLst>
          </p:cNvPr>
          <p:cNvSpPr txBox="1"/>
          <p:nvPr/>
        </p:nvSpPr>
        <p:spPr>
          <a:xfrm>
            <a:off x="6508376" y="7487322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45" name="AutoShape 4">
            <a:extLst>
              <a:ext uri="{FF2B5EF4-FFF2-40B4-BE49-F238E27FC236}">
                <a16:creationId xmlns:a16="http://schemas.microsoft.com/office/drawing/2014/main" id="{8A10DB48-8C20-CA47-B844-F1162EADEFDB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 flipV="1">
            <a:off x="8524414" y="-1131"/>
            <a:ext cx="3664411" cy="2122538"/>
          </a:xfrm>
          <a:prstGeom prst="rtTriangle">
            <a:avLst/>
          </a:prstGeom>
          <a:solidFill>
            <a:srgbClr val="0073E6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3F4EBD1B-AFA6-3F44-BB71-8DD1C572626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767" y="196517"/>
            <a:ext cx="1000580" cy="1000580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CA439F-61A4-504F-814F-5143182115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9426" y="3985755"/>
            <a:ext cx="469900" cy="406400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C82F100-7445-0AE4-7466-5BF412701C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264" y="3737427"/>
            <a:ext cx="1672295" cy="167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5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72EBC2-3DA2-3E47-BE49-E413A6D28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3852"/>
            <a:fld id="{F19F85D4-6AC3-4CF9-A1A5-831DFC2C241F}" type="slidenum">
              <a:rPr lang="en-US">
                <a:solidFill>
                  <a:srgbClr val="000000"/>
                </a:solidFill>
                <a:latin typeface="Arial" panose="020B0604020202020204"/>
                <a:ea typeface="MS PGothic" pitchFamily="34" charset="-128"/>
              </a:rPr>
              <a:pPr defTabSz="913852"/>
              <a:t>25</a:t>
            </a:fld>
            <a:endParaRPr lang="en-US">
              <a:solidFill>
                <a:srgbClr val="000000"/>
              </a:solidFill>
              <a:latin typeface="Arial" panose="020B0604020202020204"/>
              <a:ea typeface="MS PGothic" pitchFamily="34" charset="-128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CC08B05E-554E-E54C-A62B-B4AFEA656536}"/>
              </a:ext>
            </a:extLst>
          </p:cNvPr>
          <p:cNvSpPr txBox="1">
            <a:spLocks/>
          </p:cNvSpPr>
          <p:nvPr/>
        </p:nvSpPr>
        <p:spPr>
          <a:xfrm>
            <a:off x="10922978" y="6401155"/>
            <a:ext cx="1264262" cy="457081"/>
          </a:xfrm>
          <a:prstGeom prst="rect">
            <a:avLst/>
          </a:prstGeom>
        </p:spPr>
        <p:txBody>
          <a:bodyPr vert="horz" lIns="0" tIns="0" rIns="182832" bIns="182832" rtlCol="0" anchor="b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fld id="{F19F85D4-6AC3-4CF9-A1A5-831DFC2C241F}" type="slidenum">
              <a:rPr lang="en-US">
                <a:solidFill>
                  <a:srgbClr val="FFFFFF"/>
                </a:solidFill>
              </a:rPr>
              <a:pPr/>
              <a:t>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9D714A3-3ABB-7545-BDB3-46891FF9FC6A}"/>
              </a:ext>
            </a:extLst>
          </p:cNvPr>
          <p:cNvSpPr txBox="1">
            <a:spLocks/>
          </p:cNvSpPr>
          <p:nvPr/>
        </p:nvSpPr>
        <p:spPr>
          <a:xfrm>
            <a:off x="1587" y="6401155"/>
            <a:ext cx="1579621" cy="457081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defTabSz="913852">
              <a:defRPr/>
            </a:pPr>
            <a:r>
              <a:rPr lang="en-US" dirty="0"/>
              <a:t>ZEBRA TECHNOLOGIES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1FF836-3D0A-3445-8693-6EB765A37C28}"/>
              </a:ext>
            </a:extLst>
          </p:cNvPr>
          <p:cNvSpPr txBox="1"/>
          <p:nvPr/>
        </p:nvSpPr>
        <p:spPr>
          <a:xfrm>
            <a:off x="510448" y="1527966"/>
            <a:ext cx="9490950" cy="1446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99" dirty="0">
                <a:solidFill>
                  <a:srgbClr val="0073E6"/>
                </a:solidFill>
                <a:cs typeface="Arial" panose="020B0604020202020204" pitchFamily="34" charset="0"/>
              </a:rPr>
              <a:t>More than just repair, Zebra protects your technology from the </a:t>
            </a:r>
            <a:br>
              <a:rPr lang="en-US" sz="2199" dirty="0">
                <a:solidFill>
                  <a:srgbClr val="0073E6"/>
                </a:solidFill>
                <a:cs typeface="Arial" panose="020B0604020202020204" pitchFamily="34" charset="0"/>
              </a:rPr>
            </a:br>
            <a:r>
              <a:rPr lang="en-US" sz="2199" dirty="0">
                <a:solidFill>
                  <a:srgbClr val="0073E6"/>
                </a:solidFill>
                <a:cs typeface="Arial" panose="020B0604020202020204" pitchFamily="34" charset="0"/>
              </a:rPr>
              <a:t>inside out — and the operational outcomes you expect from it.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pitchFamily="34" charset="0"/>
                <a:ea typeface="Proxima Nova Rg"/>
                <a:cs typeface="Arial" panose="020B0604020202020204" pitchFamily="34" charset="0"/>
              </a:rPr>
              <a:t>Never One Size-Fits-All, choose the plan to best help you serve your strategic vision:</a:t>
            </a:r>
            <a:r>
              <a:rPr lang="en-US" sz="2199" dirty="0"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99" dirty="0">
              <a:solidFill>
                <a:srgbClr val="00A7FF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4356B2-0C25-9747-A1DD-7E62878B8DFA}"/>
              </a:ext>
            </a:extLst>
          </p:cNvPr>
          <p:cNvCxnSpPr>
            <a:cxnSpLocks/>
          </p:cNvCxnSpPr>
          <p:nvPr/>
        </p:nvCxnSpPr>
        <p:spPr>
          <a:xfrm>
            <a:off x="594052" y="1472169"/>
            <a:ext cx="9230113" cy="0"/>
          </a:xfrm>
          <a:prstGeom prst="line">
            <a:avLst/>
          </a:prstGeom>
          <a:ln w="1016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D9606CE-385D-F540-92FB-3B503E3F4D19}"/>
              </a:ext>
            </a:extLst>
          </p:cNvPr>
          <p:cNvSpPr txBox="1"/>
          <p:nvPr/>
        </p:nvSpPr>
        <p:spPr>
          <a:xfrm>
            <a:off x="1581208" y="6125808"/>
            <a:ext cx="9911714" cy="5418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7965" indent="-227965">
              <a:lnSpc>
                <a:spcPts val="940"/>
              </a:lnSpc>
              <a:buFontTx/>
              <a:buAutoNum type="arabicPlain"/>
            </a:pPr>
            <a:endParaRPr lang="en-GB" sz="600" dirty="0">
              <a:cs typeface="Arial" pitchFamily="34" charset="0"/>
            </a:endParaRPr>
          </a:p>
          <a:p>
            <a:pPr>
              <a:lnSpc>
                <a:spcPts val="940"/>
              </a:lnSpc>
            </a:pPr>
            <a:r>
              <a:rPr lang="en-US" sz="600" dirty="0">
                <a:latin typeface="Arial"/>
                <a:ea typeface="Arial" charset="0"/>
                <a:cs typeface="Arial"/>
              </a:rPr>
              <a:t>*         Devices can be sent into the Service Center for repair with or without the hard drive</a:t>
            </a:r>
          </a:p>
          <a:p>
            <a:pPr marL="227965" indent="-227965">
              <a:lnSpc>
                <a:spcPts val="940"/>
              </a:lnSpc>
              <a:buFontTx/>
              <a:buAutoNum type="arabicPlain"/>
            </a:pPr>
            <a:r>
              <a:rPr lang="en-US" sz="600" dirty="0">
                <a:latin typeface="Arial"/>
                <a:ea typeface="Arial" charset="0"/>
                <a:cs typeface="Arial"/>
              </a:rPr>
              <a:t>Available for Zebra mobile computers.</a:t>
            </a:r>
          </a:p>
          <a:p>
            <a:pPr marL="227965" indent="-227965">
              <a:lnSpc>
                <a:spcPts val="940"/>
              </a:lnSpc>
              <a:buFontTx/>
              <a:buAutoNum type="arabicPlain"/>
            </a:pPr>
            <a:r>
              <a:rPr lang="en-GB" sz="600" dirty="0">
                <a:latin typeface="Arial"/>
                <a:ea typeface="MS PGothic"/>
                <a:cs typeface="Arial"/>
              </a:rPr>
              <a:t>Zebra Mobile Computers and Scanners. Access to repair, technical support, contracts reports and more</a:t>
            </a:r>
            <a:endParaRPr lang="en-US" sz="600" dirty="0">
              <a:latin typeface="Arial"/>
              <a:ea typeface="MS PGothic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BF92FE-9F7A-E341-AB9E-A09E4C0E34FF}"/>
              </a:ext>
            </a:extLst>
          </p:cNvPr>
          <p:cNvSpPr txBox="1"/>
          <p:nvPr/>
        </p:nvSpPr>
        <p:spPr>
          <a:xfrm>
            <a:off x="827538" y="3738546"/>
            <a:ext cx="4490195" cy="17697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0815" indent="-170815"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Arial"/>
                <a:ea typeface="MS PGothic"/>
              </a:rPr>
              <a:t>Comprehensive repair services*</a:t>
            </a:r>
            <a:endParaRPr lang="en-US" dirty="0">
              <a:ea typeface="MS PGothic"/>
            </a:endParaRPr>
          </a:p>
          <a:p>
            <a:pPr marL="170815" indent="-170815"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Arial"/>
                <a:ea typeface="MS PGothic"/>
              </a:rPr>
              <a:t>3-day repair turnaround time</a:t>
            </a:r>
            <a:endParaRPr lang="en-US" sz="1200" dirty="0">
              <a:latin typeface="Arial"/>
              <a:ea typeface="MS PGothic"/>
              <a:cs typeface="Arial"/>
            </a:endParaRPr>
          </a:p>
          <a:p>
            <a:pPr marL="170815" indent="-170815"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Arial"/>
                <a:ea typeface="MS PGothic"/>
              </a:rPr>
              <a:t>8x5 local time technical support</a:t>
            </a:r>
            <a:endParaRPr lang="en-US" sz="1200" dirty="0">
              <a:latin typeface="Arial"/>
              <a:ea typeface="MS PGothic"/>
              <a:cs typeface="Arial"/>
            </a:endParaRPr>
          </a:p>
          <a:p>
            <a:pPr marL="170815" indent="-170815"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Arial"/>
                <a:ea typeface="MS PGothic"/>
              </a:rPr>
              <a:t>Software updates and patches </a:t>
            </a:r>
            <a:endParaRPr lang="en-US" sz="1200" dirty="0">
              <a:latin typeface="Arial"/>
              <a:ea typeface="MS PGothic"/>
              <a:cs typeface="Arial"/>
            </a:endParaRPr>
          </a:p>
          <a:p>
            <a:pPr marL="170815" indent="-170815"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Arial"/>
                <a:ea typeface="MS PGothic"/>
              </a:rPr>
              <a:t>Device Diagnostics Tool</a:t>
            </a:r>
            <a:r>
              <a:rPr lang="en-US" sz="1200" baseline="30000" dirty="0">
                <a:latin typeface="Arial"/>
                <a:ea typeface="MS PGothic"/>
              </a:rPr>
              <a:t>1</a:t>
            </a:r>
            <a:endParaRPr lang="en-US" sz="1200" baseline="30000" dirty="0">
              <a:latin typeface="Arial"/>
              <a:ea typeface="MS PGothic"/>
              <a:cs typeface="Arial"/>
            </a:endParaRPr>
          </a:p>
          <a:p>
            <a:pPr marL="170815" indent="-170815"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Arial"/>
                <a:ea typeface="MS PGothic"/>
              </a:rPr>
              <a:t>Insight into contracts, repair reports and more with cloud-based VisibilityIQ™ OneCare™</a:t>
            </a:r>
            <a:r>
              <a:rPr lang="en-US" sz="1200" b="1" baseline="30000" dirty="0">
                <a:latin typeface="Arial"/>
                <a:ea typeface="MS PGothic"/>
              </a:rPr>
              <a:t>2</a:t>
            </a:r>
            <a:endParaRPr lang="en-US" sz="1200" dirty="0">
              <a:latin typeface="Arial"/>
              <a:ea typeface="MS PGothic"/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F3A85B-4306-4F48-9F0A-72C6616B69A3}"/>
              </a:ext>
            </a:extLst>
          </p:cNvPr>
          <p:cNvSpPr txBox="1"/>
          <p:nvPr/>
        </p:nvSpPr>
        <p:spPr>
          <a:xfrm>
            <a:off x="6143682" y="3745399"/>
            <a:ext cx="3829641" cy="15077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0815" indent="-170815"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/>
                <a:ea typeface="MS PGothic"/>
              </a:rPr>
              <a:t>All the features of Essential, PLUS</a:t>
            </a:r>
            <a:endParaRPr lang="en-US" dirty="0">
              <a:ea typeface="MS PGothic"/>
            </a:endParaRPr>
          </a:p>
          <a:p>
            <a:pPr marL="170815" indent="-170815"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Arial"/>
                <a:ea typeface="MS PGothic"/>
              </a:rPr>
              <a:t>‘Like-new’ advance device replacement </a:t>
            </a:r>
            <a:endParaRPr lang="en-US" sz="1200" dirty="0">
              <a:latin typeface="Arial"/>
              <a:cs typeface="Arial"/>
            </a:endParaRPr>
          </a:p>
          <a:p>
            <a:pPr marL="170815" indent="-170815"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Arial"/>
                <a:ea typeface="MS PGothic"/>
              </a:rPr>
              <a:t>24x7 technical support</a:t>
            </a:r>
            <a:endParaRPr lang="en-US" sz="1200" dirty="0">
              <a:latin typeface="Arial"/>
              <a:ea typeface="MS PGothic"/>
              <a:cs typeface="Arial"/>
            </a:endParaRPr>
          </a:p>
          <a:p>
            <a:pPr marL="170815" indent="-170815"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Arial"/>
                <a:ea typeface="MS PGothic"/>
              </a:rPr>
              <a:t>Spare pools management</a:t>
            </a:r>
            <a:endParaRPr lang="en-US" sz="1200" dirty="0">
              <a:latin typeface="Arial"/>
              <a:ea typeface="MS PGothic"/>
              <a:cs typeface="Arial"/>
            </a:endParaRPr>
          </a:p>
          <a:p>
            <a:pPr marL="170815" indent="-170815"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Arial"/>
                <a:ea typeface="MS PGothic"/>
              </a:rPr>
              <a:t>Standard Device Commissioning preloads devices with OS, software and applications</a:t>
            </a:r>
            <a:endParaRPr lang="en-US" sz="1200" dirty="0">
              <a:latin typeface="Arial"/>
              <a:ea typeface="MS PGothic"/>
              <a:cs typeface="Arial"/>
            </a:endParaRPr>
          </a:p>
        </p:txBody>
      </p:sp>
      <p:sp>
        <p:nvSpPr>
          <p:cNvPr id="41" name="AutoShape 4">
            <a:extLst>
              <a:ext uri="{FF2B5EF4-FFF2-40B4-BE49-F238E27FC236}">
                <a16:creationId xmlns:a16="http://schemas.microsoft.com/office/drawing/2014/main" id="{BD35E3F0-81C4-B44F-8399-1B55EFF81403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 flipV="1">
            <a:off x="8523783" y="-238"/>
            <a:ext cx="3663457" cy="2121985"/>
          </a:xfrm>
          <a:prstGeom prst="rtTriangle">
            <a:avLst/>
          </a:prstGeom>
          <a:solidFill>
            <a:srgbClr val="0073E6"/>
          </a:soli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</a:bodyPr>
          <a:lstStyle/>
          <a:p>
            <a:pPr defTabSz="913852">
              <a:defRPr/>
            </a:pPr>
            <a:endParaRPr lang="en-US" sz="1798" kern="0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C46DF1-C179-D541-8F41-0B3EACEB6689}"/>
              </a:ext>
            </a:extLst>
          </p:cNvPr>
          <p:cNvSpPr txBox="1"/>
          <p:nvPr/>
        </p:nvSpPr>
        <p:spPr>
          <a:xfrm>
            <a:off x="-391784" y="239512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D47635-04BD-0540-92C2-32B3FC15F232}"/>
              </a:ext>
            </a:extLst>
          </p:cNvPr>
          <p:cNvSpPr txBox="1"/>
          <p:nvPr/>
        </p:nvSpPr>
        <p:spPr>
          <a:xfrm>
            <a:off x="467916" y="793633"/>
            <a:ext cx="60604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0073E6"/>
                </a:solidFill>
                <a:latin typeface="Arial"/>
              </a:rPr>
              <a:t>Standard Maintenance Plans</a:t>
            </a:r>
            <a:endParaRPr lang="en-US" sz="3500" dirty="0">
              <a:solidFill>
                <a:srgbClr val="0073E6"/>
              </a:solidFill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3190886-1292-D1D1-7476-A94EFAEB1D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52" y="2526111"/>
            <a:ext cx="1916944" cy="1446750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D10FB574-1FFD-A0B6-65C4-B2924D5C2A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9029" y="2526688"/>
            <a:ext cx="1904128" cy="1446173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D42E33-2BF3-AD63-4D46-C8A4E776D6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26" y="16700"/>
            <a:ext cx="4490195" cy="126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07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B9ABB3-89EC-4B47-92EE-38B6C2A67B17}"/>
              </a:ext>
            </a:extLst>
          </p:cNvPr>
          <p:cNvSpPr/>
          <p:nvPr/>
        </p:nvSpPr>
        <p:spPr>
          <a:xfrm>
            <a:off x="1588" y="4628"/>
            <a:ext cx="12185651" cy="68562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72EBC2-3DA2-3E47-BE49-E413A6D28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3852"/>
            <a:fld id="{F19F85D4-6AC3-4CF9-A1A5-831DFC2C241F}" type="slidenum">
              <a:rPr lang="en-US">
                <a:solidFill>
                  <a:srgbClr val="000000"/>
                </a:solidFill>
                <a:latin typeface="Arial" panose="020B0604020202020204"/>
                <a:ea typeface="MS PGothic" pitchFamily="34" charset="-128"/>
              </a:rPr>
              <a:pPr defTabSz="913852"/>
              <a:t>26</a:t>
            </a:fld>
            <a:endParaRPr lang="en-US">
              <a:solidFill>
                <a:srgbClr val="000000"/>
              </a:solidFill>
              <a:latin typeface="Arial" panose="020B0604020202020204"/>
              <a:ea typeface="MS PGothic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BC04C2-4FAD-454C-8618-AD00492F0A3E}"/>
              </a:ext>
            </a:extLst>
          </p:cNvPr>
          <p:cNvSpPr/>
          <p:nvPr/>
        </p:nvSpPr>
        <p:spPr>
          <a:xfrm>
            <a:off x="594051" y="2187262"/>
            <a:ext cx="5576114" cy="1682884"/>
          </a:xfrm>
          <a:prstGeom prst="rect">
            <a:avLst/>
          </a:prstGeom>
        </p:spPr>
        <p:txBody>
          <a:bodyPr wrap="square" lIns="0" rIns="0">
            <a:noAutofit/>
          </a:bodyPr>
          <a:lstStyle/>
          <a:p>
            <a:pPr marL="0" lvl="1">
              <a:lnSpc>
                <a:spcPts val="1719"/>
              </a:lnSpc>
              <a:spcAft>
                <a:spcPts val="600"/>
              </a:spcAft>
              <a:buClr>
                <a:srgbClr val="0073E6"/>
              </a:buClr>
            </a:pPr>
            <a:r>
              <a:rPr lang="en-US" sz="1600" b="1" dirty="0">
                <a:solidFill>
                  <a:srgbClr val="0073E6"/>
                </a:solidFill>
              </a:rPr>
              <a:t>Battery Services</a:t>
            </a:r>
          </a:p>
          <a:p>
            <a:pPr marL="194252" indent="-194252">
              <a:lnSpc>
                <a:spcPts val="1719"/>
              </a:lnSpc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FFFFFF"/>
                </a:solidFill>
              </a:rPr>
              <a:t>Battery Maintenance</a:t>
            </a:r>
          </a:p>
          <a:p>
            <a:pPr marL="651315" lvl="1" indent="-194252">
              <a:lnSpc>
                <a:spcPts val="1719"/>
              </a:lnSpc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FFFFFF"/>
                </a:solidFill>
              </a:rPr>
              <a:t>Tests batteries and replaces those that cannot reach a minimum 80% charge during testing.</a:t>
            </a:r>
            <a:endParaRPr lang="en-US" sz="1300" dirty="0">
              <a:solidFill>
                <a:srgbClr val="FFFFFF"/>
              </a:solidFill>
            </a:endParaRPr>
          </a:p>
          <a:p>
            <a:pPr marL="194252" indent="-194252">
              <a:lnSpc>
                <a:spcPts val="1719"/>
              </a:lnSpc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FFFFFF"/>
                </a:solidFill>
              </a:rPr>
              <a:t>Battery Refresh </a:t>
            </a:r>
          </a:p>
          <a:p>
            <a:pPr marL="651315" lvl="1" indent="-194252">
              <a:lnSpc>
                <a:spcPts val="1719"/>
              </a:lnSpc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FFFFFF"/>
                </a:solidFill>
              </a:rPr>
              <a:t>Consolidated shipment of replacement batteries at a predetermined time</a:t>
            </a:r>
          </a:p>
          <a:p>
            <a:pPr marL="1108377" lvl="2" indent="-194252">
              <a:lnSpc>
                <a:spcPts val="1719"/>
              </a:lnSpc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FFFFFF"/>
                </a:solidFill>
              </a:rPr>
              <a:t>Month 18 for a 3-year plan</a:t>
            </a:r>
          </a:p>
          <a:p>
            <a:pPr marL="1108377" lvl="2" indent="-194252">
              <a:lnSpc>
                <a:spcPts val="1719"/>
              </a:lnSpc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FFFFFF"/>
                </a:solidFill>
              </a:rPr>
              <a:t>Months 18 and 36 for a 5-year plan</a:t>
            </a:r>
            <a:endParaRPr lang="en-US" sz="1300" dirty="0">
              <a:solidFill>
                <a:srgbClr val="FFFFFF"/>
              </a:solidFill>
            </a:endParaRPr>
          </a:p>
          <a:p>
            <a:pPr marL="0" lvl="1">
              <a:lnSpc>
                <a:spcPts val="1719"/>
              </a:lnSpc>
              <a:spcBef>
                <a:spcPts val="1100"/>
              </a:spcBef>
              <a:buClr>
                <a:srgbClr val="00A7FF"/>
              </a:buClr>
            </a:pP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CC08B05E-554E-E54C-A62B-B4AFEA656536}"/>
              </a:ext>
            </a:extLst>
          </p:cNvPr>
          <p:cNvSpPr txBox="1">
            <a:spLocks/>
          </p:cNvSpPr>
          <p:nvPr/>
        </p:nvSpPr>
        <p:spPr>
          <a:xfrm>
            <a:off x="10922978" y="6401155"/>
            <a:ext cx="1264262" cy="457081"/>
          </a:xfrm>
          <a:prstGeom prst="rect">
            <a:avLst/>
          </a:prstGeom>
        </p:spPr>
        <p:txBody>
          <a:bodyPr vert="horz" lIns="0" tIns="0" rIns="182832" bIns="182832" rtlCol="0" anchor="b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fld id="{F19F85D4-6AC3-4CF9-A1A5-831DFC2C241F}" type="slidenum">
              <a:rPr lang="en-US">
                <a:solidFill>
                  <a:srgbClr val="FFFFFF"/>
                </a:solidFill>
              </a:rPr>
              <a:pPr/>
              <a:t>26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9D714A3-3ABB-7545-BDB3-46891FF9FC6A}"/>
              </a:ext>
            </a:extLst>
          </p:cNvPr>
          <p:cNvSpPr txBox="1">
            <a:spLocks/>
          </p:cNvSpPr>
          <p:nvPr/>
        </p:nvSpPr>
        <p:spPr>
          <a:xfrm>
            <a:off x="1587" y="6401155"/>
            <a:ext cx="1579621" cy="457081"/>
          </a:xfrm>
          <a:prstGeom prst="rect">
            <a:avLst/>
          </a:prstGeom>
        </p:spPr>
        <p:txBody>
          <a:bodyPr lIns="182784" tIns="0" rIns="0" bIns="182784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defTabSz="913852">
              <a:defRPr/>
            </a:pPr>
            <a:r>
              <a:rPr lang="en-US">
                <a:solidFill>
                  <a:srgbClr val="999999"/>
                </a:solidFill>
              </a:rPr>
              <a:t>ZEBRA TECHNOLOGIES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1FF836-3D0A-3445-8693-6EB765A37C28}"/>
              </a:ext>
            </a:extLst>
          </p:cNvPr>
          <p:cNvSpPr txBox="1"/>
          <p:nvPr/>
        </p:nvSpPr>
        <p:spPr>
          <a:xfrm>
            <a:off x="509430" y="1118085"/>
            <a:ext cx="10200231" cy="92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99" dirty="0">
                <a:solidFill>
                  <a:srgbClr val="0073E6"/>
                </a:solidFill>
              </a:rPr>
              <a:t>Flexible enhancements to fit your business needs.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</a:rPr>
              <a:t>Tailor your plan even further by planning for battery replacements, expediting logistics </a:t>
            </a:r>
            <a:br>
              <a:rPr lang="en-US" sz="1600" dirty="0">
                <a:solidFill>
                  <a:srgbClr val="FFFFFF"/>
                </a:solidFill>
              </a:rPr>
            </a:br>
            <a:r>
              <a:rPr lang="en-US" sz="1600" dirty="0">
                <a:solidFill>
                  <a:srgbClr val="FFFFFF"/>
                </a:solidFill>
              </a:rPr>
              <a:t>and shipping and commissioning devices with the right software and application versions. </a:t>
            </a:r>
            <a:endParaRPr lang="en-US" sz="2199" dirty="0">
              <a:solidFill>
                <a:srgbClr val="00A7FF"/>
              </a:solidFill>
            </a:endParaRP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20EF13D1-788F-9E4F-A169-2B3EDA348E76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 flipV="1">
            <a:off x="8523783" y="-238"/>
            <a:ext cx="3663457" cy="2121985"/>
          </a:xfrm>
          <a:prstGeom prst="rtTriangle">
            <a:avLst/>
          </a:prstGeom>
          <a:solidFill>
            <a:srgbClr val="0073E6"/>
          </a:solidFill>
          <a:ln>
            <a:noFill/>
          </a:ln>
          <a:effectLst/>
        </p:spPr>
        <p:txBody>
          <a:bodyPr vert="horz" wrap="square" lIns="36546" tIns="36546" rIns="36546" bIns="36546" numCol="1" anchor="t" anchorCtr="0" compatLnSpc="1">
            <a:prstTxWarp prst="textNoShape">
              <a:avLst/>
            </a:prstTxWarp>
          </a:bodyPr>
          <a:lstStyle/>
          <a:p>
            <a:pPr defTabSz="913852">
              <a:defRPr/>
            </a:pPr>
            <a:endParaRPr lang="en-US" sz="1798" kern="0">
              <a:solidFill>
                <a:srgbClr val="0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E3F1AD-865C-7247-AFF1-16FA340FDB42}"/>
              </a:ext>
            </a:extLst>
          </p:cNvPr>
          <p:cNvSpPr/>
          <p:nvPr/>
        </p:nvSpPr>
        <p:spPr>
          <a:xfrm>
            <a:off x="6304595" y="2178577"/>
            <a:ext cx="5500361" cy="1860471"/>
          </a:xfrm>
          <a:prstGeom prst="rect">
            <a:avLst/>
          </a:prstGeom>
        </p:spPr>
        <p:txBody>
          <a:bodyPr wrap="square" lIns="0" rIns="0">
            <a:noAutofit/>
          </a:bodyPr>
          <a:lstStyle/>
          <a:p>
            <a:pPr marL="0" lvl="1">
              <a:spcAft>
                <a:spcPts val="600"/>
              </a:spcAft>
              <a:buClr>
                <a:srgbClr val="00A7FF"/>
              </a:buClr>
            </a:pPr>
            <a:r>
              <a:rPr lang="en-US" sz="1600" b="1" dirty="0">
                <a:solidFill>
                  <a:srgbClr val="0073E6"/>
                </a:solidFill>
              </a:rPr>
              <a:t>Commissioning Services</a:t>
            </a:r>
            <a:endParaRPr lang="en-US" sz="1200" b="1" dirty="0">
              <a:solidFill>
                <a:srgbClr val="0073E6"/>
              </a:solidFill>
            </a:endParaRPr>
          </a:p>
          <a:p>
            <a:pPr marL="191966" indent="-191966">
              <a:lnSpc>
                <a:spcPts val="1719"/>
              </a:lnSpc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GB" sz="1300" b="1" dirty="0">
                <a:solidFill>
                  <a:srgbClr val="FFFFFF"/>
                </a:solidFill>
              </a:rPr>
              <a:t>Standard Commissioning Service </a:t>
            </a:r>
            <a:r>
              <a:rPr lang="en-GB" sz="1300" dirty="0">
                <a:solidFill>
                  <a:srgbClr val="FFFFFF"/>
                </a:solidFill>
              </a:rPr>
              <a:t>provides an “out of box, ready to use” experience with the repaired or replaced device pre-loaded with OS version, customer SW, applications and configurations.</a:t>
            </a:r>
          </a:p>
          <a:p>
            <a:pPr marL="171399" indent="-171399">
              <a:lnSpc>
                <a:spcPts val="1719"/>
              </a:lnSpc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GB" sz="1300" b="1" dirty="0">
                <a:solidFill>
                  <a:srgbClr val="FFFFFF"/>
                </a:solidFill>
              </a:rPr>
              <a:t>Advanced Commissioning </a:t>
            </a:r>
            <a:r>
              <a:rPr lang="en-US" sz="1300" b="1" dirty="0">
                <a:solidFill>
                  <a:srgbClr val="FFFFFF"/>
                </a:solidFill>
              </a:rPr>
              <a:t>a</a:t>
            </a:r>
            <a:r>
              <a:rPr lang="en-US" sz="1300" dirty="0">
                <a:solidFill>
                  <a:srgbClr val="FFFFFF"/>
                </a:solidFill>
              </a:rPr>
              <a:t>ddresses more complex operational and configuration requirements </a:t>
            </a:r>
            <a:r>
              <a:rPr lang="en-GB" sz="1300" dirty="0">
                <a:solidFill>
                  <a:srgbClr val="FFFFFF"/>
                </a:solidFill>
              </a:rPr>
              <a:t>over and</a:t>
            </a:r>
            <a:r>
              <a:rPr lang="en-US" sz="1300" dirty="0">
                <a:solidFill>
                  <a:srgbClr val="FFFFFF"/>
                </a:solidFill>
              </a:rPr>
              <a:t> above what is provided with ‘Standard Commissioning. </a:t>
            </a:r>
          </a:p>
          <a:p>
            <a:pPr marL="0" lvl="1">
              <a:spcBef>
                <a:spcPts val="1100"/>
              </a:spcBef>
              <a:buClr>
                <a:srgbClr val="00A7FF"/>
              </a:buClr>
            </a:pP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F36F24-ED39-5544-AE76-2D2DC715D359}"/>
              </a:ext>
            </a:extLst>
          </p:cNvPr>
          <p:cNvSpPr/>
          <p:nvPr/>
        </p:nvSpPr>
        <p:spPr>
          <a:xfrm>
            <a:off x="6304597" y="4115618"/>
            <a:ext cx="5485368" cy="2450436"/>
          </a:xfrm>
          <a:prstGeom prst="rect">
            <a:avLst/>
          </a:prstGeom>
        </p:spPr>
        <p:txBody>
          <a:bodyPr wrap="square" lIns="0" rIns="0">
            <a:noAutofit/>
          </a:bodyPr>
          <a:lstStyle/>
          <a:p>
            <a:pPr marL="0" lvl="1">
              <a:spcAft>
                <a:spcPts val="600"/>
              </a:spcAft>
              <a:buClr>
                <a:srgbClr val="00A7FF"/>
              </a:buClr>
            </a:pPr>
            <a:r>
              <a:rPr lang="en-US" sz="1600" b="1" dirty="0">
                <a:solidFill>
                  <a:srgbClr val="0073E6"/>
                </a:solidFill>
              </a:rPr>
              <a:t>VisibilityIQ™ Foresight </a:t>
            </a:r>
            <a:r>
              <a:rPr lang="en-US" sz="1600" b="1" baseline="30000" dirty="0">
                <a:solidFill>
                  <a:srgbClr val="0073E6"/>
                </a:solidFill>
              </a:rPr>
              <a:t>2</a:t>
            </a:r>
          </a:p>
          <a:p>
            <a:pPr marL="191966" indent="-191966">
              <a:lnSpc>
                <a:spcPts val="1719"/>
              </a:lnSpc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FFFFFF"/>
                </a:solidFill>
              </a:rPr>
              <a:t>This business intelligence service transforms device data into actionable insights in a single, cloud- based, color-coded view. Available whether for use with an EMM or without.</a:t>
            </a:r>
            <a:endParaRPr lang="en-US" sz="1300" dirty="0">
              <a:solidFill>
                <a:srgbClr val="FFFFFF"/>
              </a:solidFill>
            </a:endParaRPr>
          </a:p>
          <a:p>
            <a:pPr marL="191966" indent="-191966">
              <a:lnSpc>
                <a:spcPts val="1719"/>
              </a:lnSpc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FFFFFF"/>
                </a:solidFill>
              </a:rPr>
              <a:t>Predictive intelligence</a:t>
            </a:r>
            <a:r>
              <a:rPr lang="en-US" sz="1300" dirty="0">
                <a:solidFill>
                  <a:srgbClr val="FFFFFF"/>
                </a:solidFill>
              </a:rPr>
              <a:t> helps </a:t>
            </a:r>
            <a:r>
              <a:rPr lang="en-GB" sz="1300" dirty="0">
                <a:solidFill>
                  <a:srgbClr val="FFFFFF"/>
                </a:solidFill>
              </a:rPr>
              <a:t>operational staff anticipate recurring events and catch potential problems before they affect the bottom line</a:t>
            </a:r>
            <a:endParaRPr lang="en-US" sz="1300" dirty="0">
              <a:solidFill>
                <a:srgbClr val="FFFFFF"/>
              </a:solidFill>
            </a:endParaRPr>
          </a:p>
          <a:p>
            <a:pPr marL="191966" indent="-191966">
              <a:lnSpc>
                <a:spcPts val="1719"/>
              </a:lnSpc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FFFFFF"/>
                </a:solidFill>
              </a:rPr>
              <a:t>Realize increased workforce productivity, operational efficiency and ROI by optimizing device availability and maximizing asset utilization </a:t>
            </a:r>
            <a:endParaRPr lang="en-US" sz="1300" dirty="0">
              <a:solidFill>
                <a:srgbClr val="FFFFFF"/>
              </a:solidFill>
              <a:latin typeface="Arial"/>
              <a:ea typeface="MS PGothic"/>
              <a:cs typeface="Arial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A81875-654A-EE42-9E3F-F6FEF9A06FDC}"/>
              </a:ext>
            </a:extLst>
          </p:cNvPr>
          <p:cNvCxnSpPr>
            <a:cxnSpLocks/>
          </p:cNvCxnSpPr>
          <p:nvPr/>
        </p:nvCxnSpPr>
        <p:spPr>
          <a:xfrm>
            <a:off x="594052" y="1061428"/>
            <a:ext cx="7754705" cy="0"/>
          </a:xfrm>
          <a:prstGeom prst="line">
            <a:avLst/>
          </a:prstGeom>
          <a:ln w="1016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DB3B9EB-7A44-774D-A71A-647DF620BF4B}"/>
              </a:ext>
            </a:extLst>
          </p:cNvPr>
          <p:cNvSpPr/>
          <p:nvPr/>
        </p:nvSpPr>
        <p:spPr>
          <a:xfrm>
            <a:off x="594052" y="4744103"/>
            <a:ext cx="5485368" cy="1365650"/>
          </a:xfrm>
          <a:prstGeom prst="rect">
            <a:avLst/>
          </a:prstGeom>
        </p:spPr>
        <p:txBody>
          <a:bodyPr wrap="square" lIns="0" rIns="0">
            <a:noAutofit/>
          </a:bodyPr>
          <a:lstStyle/>
          <a:p>
            <a:pPr marL="0" lvl="1">
              <a:spcAft>
                <a:spcPts val="600"/>
              </a:spcAft>
              <a:buClr>
                <a:srgbClr val="00A7FF"/>
              </a:buClr>
            </a:pPr>
            <a:r>
              <a:rPr lang="en-US" sz="1600" b="1" dirty="0">
                <a:solidFill>
                  <a:srgbClr val="0073E6"/>
                </a:solidFill>
              </a:rPr>
              <a:t>Enhanced Shipping Logistics</a:t>
            </a:r>
            <a:r>
              <a:rPr lang="en-US" sz="1200" dirty="0">
                <a:solidFill>
                  <a:srgbClr val="0073E6"/>
                </a:solidFill>
                <a:ea typeface="Arial" charset="0"/>
                <a:cs typeface="Arial" charset="0"/>
              </a:rPr>
              <a:t> </a:t>
            </a:r>
            <a:r>
              <a:rPr lang="en-US" sz="1200" baseline="30000" dirty="0">
                <a:solidFill>
                  <a:srgbClr val="0073E6"/>
                </a:solidFill>
                <a:ea typeface="Arial" charset="0"/>
                <a:cs typeface="Arial" charset="0"/>
              </a:rPr>
              <a:t>1 </a:t>
            </a:r>
            <a:endParaRPr lang="en-US" sz="1200" b="1" baseline="30000" dirty="0">
              <a:solidFill>
                <a:srgbClr val="0073E6"/>
              </a:solidFill>
            </a:endParaRPr>
          </a:p>
          <a:p>
            <a:pPr marL="191966" indent="-191966">
              <a:lnSpc>
                <a:spcPts val="1719"/>
              </a:lnSpc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GB" sz="1300" b="1" dirty="0">
                <a:solidFill>
                  <a:srgbClr val="FFFFFF"/>
                </a:solidFill>
              </a:rPr>
              <a:t>Expedited Collections Option</a:t>
            </a:r>
            <a:r>
              <a:rPr lang="en-GB" sz="1300" dirty="0">
                <a:solidFill>
                  <a:srgbClr val="FFFFFF"/>
                </a:solidFill>
              </a:rPr>
              <a:t>- pre-paid shipping labels and to schedule carrier pick up using the Zebra RMA portal</a:t>
            </a:r>
            <a:endParaRPr lang="en-US" sz="1300" dirty="0">
              <a:solidFill>
                <a:srgbClr val="FFFFFF"/>
              </a:solidFill>
            </a:endParaRPr>
          </a:p>
          <a:p>
            <a:pPr marL="191966" indent="-191966">
              <a:lnSpc>
                <a:spcPts val="1719"/>
              </a:lnSpc>
              <a:spcAft>
                <a:spcPts val="600"/>
              </a:spcAft>
              <a:buClr>
                <a:srgbClr val="0073E6"/>
              </a:buClr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rgbClr val="FFFFFF"/>
                </a:solidFill>
              </a:rPr>
              <a:t>Expedited 2-Way Shipping Option </a:t>
            </a:r>
            <a:r>
              <a:rPr lang="en-US" sz="1300" dirty="0">
                <a:solidFill>
                  <a:srgbClr val="FFFFFF"/>
                </a:solidFill>
              </a:rPr>
              <a:t>- Express shipping of devices into Zebra’s Repair Center and provides Express return shipping of the repaired devices from Zebra’s Service Center back to the Customer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3332CC-1AC7-4DC3-B3CD-2366A6312A65}"/>
              </a:ext>
            </a:extLst>
          </p:cNvPr>
          <p:cNvSpPr txBox="1"/>
          <p:nvPr/>
        </p:nvSpPr>
        <p:spPr>
          <a:xfrm>
            <a:off x="1934156" y="6450638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AutoNum type="arabicPlain"/>
            </a:pPr>
            <a:r>
              <a:rPr lang="en-US" sz="900">
                <a:solidFill>
                  <a:schemeClr val="bg1"/>
                </a:solidFill>
              </a:rPr>
              <a:t>Available for Mobile Computers</a:t>
            </a:r>
          </a:p>
          <a:p>
            <a:pPr marL="228600" indent="-228600">
              <a:buAutoNum type="arabicPlain"/>
            </a:pPr>
            <a:r>
              <a:rPr lang="en-US" sz="900">
                <a:solidFill>
                  <a:schemeClr val="bg1"/>
                </a:solidFill>
              </a:rPr>
              <a:t>Available for Mobile Computers and Link-OS Printers.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487F911-B4AF-3448-BE38-27F54130BB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70" y="282173"/>
            <a:ext cx="3591091" cy="7163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873D4FE-09B0-364D-8C8D-B832528E018C}"/>
              </a:ext>
            </a:extLst>
          </p:cNvPr>
          <p:cNvSpPr txBox="1"/>
          <p:nvPr/>
        </p:nvSpPr>
        <p:spPr>
          <a:xfrm>
            <a:off x="3903199" y="397375"/>
            <a:ext cx="36634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0073E6"/>
                </a:solidFill>
                <a:latin typeface="Arial"/>
              </a:rPr>
              <a:t>Enhancements</a:t>
            </a:r>
            <a:endParaRPr lang="en-US" sz="3500" dirty="0">
              <a:solidFill>
                <a:srgbClr val="0073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199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92C069-F449-2440-9281-AABE087E32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89272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FF7E446-DE1C-474F-BEFA-6364F0C20F47}"/>
              </a:ext>
            </a:extLst>
          </p:cNvPr>
          <p:cNvGrpSpPr/>
          <p:nvPr/>
        </p:nvGrpSpPr>
        <p:grpSpPr>
          <a:xfrm>
            <a:off x="0" y="0"/>
            <a:ext cx="11839857" cy="6858000"/>
            <a:chOff x="0" y="-152353"/>
            <a:chExt cx="12102884" cy="7010353"/>
          </a:xfrm>
        </p:grpSpPr>
        <p:sp>
          <p:nvSpPr>
            <p:cNvPr id="17" name="AutoShape 4">
              <a:extLst>
                <a:ext uri="{FF2B5EF4-FFF2-40B4-BE49-F238E27FC236}">
                  <a16:creationId xmlns:a16="http://schemas.microsoft.com/office/drawing/2014/main" id="{6410C355-2017-AF48-B61C-E20373F3A18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 flipH="1">
              <a:off x="0" y="-152353"/>
              <a:ext cx="12102884" cy="7010353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36556" tIns="36556" rIns="36556" bIns="3655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12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itchFamily="34" charset="-128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73FB146-E0F7-6A43-B465-85AB3B9842F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 flipH="1">
              <a:off x="0" y="3276647"/>
              <a:ext cx="3091477" cy="3581352"/>
            </a:xfrm>
            <a:custGeom>
              <a:avLst/>
              <a:gdLst>
                <a:gd name="connsiteX0" fmla="*/ 0 w 3091477"/>
                <a:gd name="connsiteY0" fmla="*/ 3581352 h 3581352"/>
                <a:gd name="connsiteX1" fmla="*/ 3091477 w 3091477"/>
                <a:gd name="connsiteY1" fmla="*/ 1790676 h 3581352"/>
                <a:gd name="connsiteX2" fmla="*/ 0 w 3091477"/>
                <a:gd name="connsiteY2" fmla="*/ 0 h 3581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1477" h="3581352">
                  <a:moveTo>
                    <a:pt x="0" y="3581352"/>
                  </a:moveTo>
                  <a:lnTo>
                    <a:pt x="3091477" y="179067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FFFF"/>
                </a:gs>
                <a:gs pos="100000">
                  <a:schemeClr val="accent1"/>
                </a:gs>
              </a:gsLst>
              <a:lin ang="0" scaled="0"/>
            </a:gradFill>
            <a:ln w="980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2E0EA42-C8EB-8F46-A896-1692AED3B5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Thank you!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E8E236A-D830-A647-B967-3FD4F35FEF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725" y="2284320"/>
            <a:ext cx="5833867" cy="309925"/>
          </a:xfrm>
        </p:spPr>
        <p:txBody>
          <a:bodyPr/>
          <a:lstStyle/>
          <a:p>
            <a:r>
              <a:rPr lang="en-US" sz="1600" dirty="0"/>
              <a:t>For more information, visit, </a:t>
            </a:r>
            <a:r>
              <a:rPr lang="en-US" sz="1600" dirty="0">
                <a:solidFill>
                  <a:srgbClr val="0073E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www.zebra.com/et8x-series</a:t>
            </a:r>
            <a:endParaRPr lang="en-US" sz="1600" dirty="0">
              <a:solidFill>
                <a:srgbClr val="0073E6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009FC5-3886-A148-B796-C4EE934B0B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8968" y="2852031"/>
            <a:ext cx="4757486" cy="858824"/>
          </a:xfrm>
        </p:spPr>
        <p:txBody>
          <a:bodyPr/>
          <a:lstStyle/>
          <a:p>
            <a:pPr defTabSz="913852">
              <a:defRPr/>
            </a:pPr>
            <a:r>
              <a:rPr lang="en-US" sz="900" dirty="0">
                <a:solidFill>
                  <a:schemeClr val="bg1"/>
                </a:solidFill>
                <a:latin typeface="Arial" panose="020B0604020202020204"/>
              </a:rPr>
              <a:t>ZEBRA and the stylized Zebra head are trademarks of Zebra Technologies Corp., registered in many jurisdictions worldwide. Android is a trademark of Google LLC. The Bluetooth® word mark and logos are registered trademarks owned by Bluetooth SIG, Inc. and any use of such marks by Zebra is under license. Wi-Fi™ is a trademark of Wi-Fi Alliance®. All other trademarks are the property of their respective owners. ©2023 Zebra Technologies Corp. and/or its affiliates. 08/15/2023</a:t>
            </a:r>
          </a:p>
          <a:p>
            <a:pPr marL="0" lvl="0" indent="0">
              <a:spcBef>
                <a:spcPts val="0"/>
              </a:spcBef>
              <a:buClrTx/>
              <a:defRPr/>
            </a:pPr>
            <a:endParaRPr lang="en-GB" sz="900" dirty="0">
              <a:solidFill>
                <a:schemeClr val="bg1">
                  <a:lumMod val="85000"/>
                </a:schemeClr>
              </a:solidFill>
              <a:latin typeface="Arial" panose="020B0604020202020204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BA6D8262-5BF2-3A4E-A207-18F86ECF63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7334" y="502423"/>
            <a:ext cx="1268697" cy="4109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C4A81F-8AD9-3B47-8B82-435FD4CD8A34}"/>
              </a:ext>
            </a:extLst>
          </p:cNvPr>
          <p:cNvSpPr txBox="1"/>
          <p:nvPr/>
        </p:nvSpPr>
        <p:spPr>
          <a:xfrm>
            <a:off x="16660678" y="444801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60874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25DA83B-47DF-6342-8403-D282EFE1DD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222"/>
          <a:stretch/>
        </p:blipFill>
        <p:spPr>
          <a:xfrm>
            <a:off x="-31898" y="-1"/>
            <a:ext cx="12220724" cy="7010354"/>
          </a:xfrm>
          <a:prstGeom prst="rect">
            <a:avLst/>
          </a:prstGeom>
        </p:spPr>
      </p:pic>
      <p:sp>
        <p:nvSpPr>
          <p:cNvPr id="12" name="AutoShape 4">
            <a:extLst>
              <a:ext uri="{FF2B5EF4-FFF2-40B4-BE49-F238E27FC236}">
                <a16:creationId xmlns:a16="http://schemas.microsoft.com/office/drawing/2014/main" id="{CA62AB80-97E9-AB4F-82F6-776F5EAD9D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31898" y="1905247"/>
            <a:ext cx="8834889" cy="5115737"/>
          </a:xfrm>
          <a:custGeom>
            <a:avLst/>
            <a:gdLst>
              <a:gd name="connsiteX0" fmla="*/ 0 w 10759381"/>
              <a:gd name="connsiteY0" fmla="*/ 6232156 h 6232156"/>
              <a:gd name="connsiteX1" fmla="*/ 0 w 10759381"/>
              <a:gd name="connsiteY1" fmla="*/ 0 h 6232156"/>
              <a:gd name="connsiteX2" fmla="*/ 10759381 w 10759381"/>
              <a:gd name="connsiteY2" fmla="*/ 6232156 h 6232156"/>
              <a:gd name="connsiteX3" fmla="*/ 0 w 10759381"/>
              <a:gd name="connsiteY3" fmla="*/ 6232156 h 6232156"/>
              <a:gd name="connsiteX0" fmla="*/ 0 w 8802991"/>
              <a:gd name="connsiteY0" fmla="*/ 6232156 h 6232156"/>
              <a:gd name="connsiteX1" fmla="*/ 0 w 8802991"/>
              <a:gd name="connsiteY1" fmla="*/ 0 h 6232156"/>
              <a:gd name="connsiteX2" fmla="*/ 8802991 w 8802991"/>
              <a:gd name="connsiteY2" fmla="*/ 5105105 h 6232156"/>
              <a:gd name="connsiteX3" fmla="*/ 0 w 8802991"/>
              <a:gd name="connsiteY3" fmla="*/ 6232156 h 6232156"/>
              <a:gd name="connsiteX0" fmla="*/ 0 w 8834889"/>
              <a:gd name="connsiteY0" fmla="*/ 5115737 h 5115737"/>
              <a:gd name="connsiteX1" fmla="*/ 31898 w 8834889"/>
              <a:gd name="connsiteY1" fmla="*/ 0 h 5115737"/>
              <a:gd name="connsiteX2" fmla="*/ 8834889 w 8834889"/>
              <a:gd name="connsiteY2" fmla="*/ 5105105 h 5115737"/>
              <a:gd name="connsiteX3" fmla="*/ 0 w 8834889"/>
              <a:gd name="connsiteY3" fmla="*/ 5115737 h 5115737"/>
              <a:gd name="connsiteX0" fmla="*/ 0 w 8834889"/>
              <a:gd name="connsiteY0" fmla="*/ 5115737 h 5115737"/>
              <a:gd name="connsiteX1" fmla="*/ 22272 w 8834889"/>
              <a:gd name="connsiteY1" fmla="*/ 0 h 5115737"/>
              <a:gd name="connsiteX2" fmla="*/ 8834889 w 8834889"/>
              <a:gd name="connsiteY2" fmla="*/ 5105105 h 5115737"/>
              <a:gd name="connsiteX3" fmla="*/ 0 w 8834889"/>
              <a:gd name="connsiteY3" fmla="*/ 5115737 h 5115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34889" h="5115737">
                <a:moveTo>
                  <a:pt x="0" y="5115737"/>
                </a:moveTo>
                <a:lnTo>
                  <a:pt x="22272" y="0"/>
                </a:lnTo>
                <a:lnTo>
                  <a:pt x="8834889" y="5105105"/>
                </a:lnTo>
                <a:lnTo>
                  <a:pt x="0" y="51157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B9153CEE-9B4F-354D-9E94-80DA8CD00EDB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323653" y="3613069"/>
            <a:ext cx="5865172" cy="3397284"/>
          </a:xfrm>
          <a:prstGeom prst="rtTriangle">
            <a:avLst/>
          </a:prstGeom>
          <a:gradFill>
            <a:gsLst>
              <a:gs pos="0">
                <a:srgbClr val="00FFFF"/>
              </a:gs>
              <a:gs pos="100000">
                <a:schemeClr val="accent1"/>
              </a:gs>
            </a:gsLst>
            <a:lin ang="0" scaled="0"/>
          </a:gra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29E03B-BBFB-AC40-894E-CC5FD1AF27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Why Zebra?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02A174-38B9-9B4F-9841-8F3AECC9ADEC}"/>
              </a:ext>
            </a:extLst>
          </p:cNvPr>
          <p:cNvSpPr txBox="1"/>
          <p:nvPr/>
        </p:nvSpPr>
        <p:spPr>
          <a:xfrm>
            <a:off x="15745968" y="652881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DD19C4-9FA2-4548-935A-1C5284A95ADF}"/>
              </a:ext>
            </a:extLst>
          </p:cNvPr>
          <p:cNvSpPr txBox="1"/>
          <p:nvPr/>
        </p:nvSpPr>
        <p:spPr>
          <a:xfrm>
            <a:off x="13880592" y="565099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F703F4-97F7-6B4A-A10D-D06F9EC5BCDD}"/>
              </a:ext>
            </a:extLst>
          </p:cNvPr>
          <p:cNvSpPr txBox="1"/>
          <p:nvPr/>
        </p:nvSpPr>
        <p:spPr>
          <a:xfrm>
            <a:off x="13901738" y="295751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76825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F283D26A-4E66-6E43-8416-8F1678135861}"/>
              </a:ext>
            </a:extLst>
          </p:cNvPr>
          <p:cNvSpPr txBox="1"/>
          <p:nvPr/>
        </p:nvSpPr>
        <p:spPr>
          <a:xfrm>
            <a:off x="1482114" y="6433217"/>
            <a:ext cx="4488398" cy="27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Sources: VDC Research and Zebra analysis (f#1 market share), Gartner, Inc., "Magic Quadrant Indoor Location Services, Global," Tim Zimmerman, Annette Zimmermann, 13 January 2020 (Leader Status Status)</a:t>
            </a:r>
            <a:endParaRPr lang="en-US" sz="600" kern="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8FA1548-D6E3-024A-B982-B5E2EF43CC37}"/>
              </a:ext>
            </a:extLst>
          </p:cNvPr>
          <p:cNvGrpSpPr/>
          <p:nvPr/>
        </p:nvGrpSpPr>
        <p:grpSpPr>
          <a:xfrm>
            <a:off x="514484" y="1018312"/>
            <a:ext cx="2705020" cy="5138564"/>
            <a:chOff x="413013" y="1017682"/>
            <a:chExt cx="2705725" cy="513990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7BA9885-6B56-8343-9393-5105C1622CB6}"/>
                </a:ext>
              </a:extLst>
            </p:cNvPr>
            <p:cNvGrpSpPr/>
            <p:nvPr/>
          </p:nvGrpSpPr>
          <p:grpSpPr>
            <a:xfrm>
              <a:off x="457081" y="2037862"/>
              <a:ext cx="1514506" cy="584775"/>
              <a:chOff x="457081" y="2133864"/>
              <a:chExt cx="1514506" cy="584775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F1B05ED-C948-294E-AEA7-4D9F1E457A9C}"/>
                  </a:ext>
                </a:extLst>
              </p:cNvPr>
              <p:cNvSpPr/>
              <p:nvPr/>
            </p:nvSpPr>
            <p:spPr>
              <a:xfrm>
                <a:off x="918093" y="2133864"/>
                <a:ext cx="105349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3852">
                  <a:spcBef>
                    <a:spcPts val="1000"/>
                  </a:spcBef>
                  <a:buClr>
                    <a:srgbClr val="00A7FF"/>
                  </a:buClr>
                </a:pPr>
                <a:r>
                  <a:rPr lang="en-US" sz="1999" b="1" dirty="0">
                    <a:solidFill>
                      <a:srgbClr val="0073E6"/>
                    </a:solidFill>
                    <a:latin typeface="Arial" panose="020B0604020202020204"/>
                  </a:rPr>
                  <a:t>$5.6B </a:t>
                </a:r>
                <a:br>
                  <a:rPr lang="en-US" sz="1999" b="1" dirty="0">
                    <a:solidFill>
                      <a:schemeClr val="bg2"/>
                    </a:solidFill>
                    <a:latin typeface="Arial" panose="020B0604020202020204"/>
                  </a:rPr>
                </a:br>
                <a:r>
                  <a:rPr lang="en-US" sz="1200" dirty="0">
                    <a:latin typeface="Arial" panose="020B0604020202020204"/>
                  </a:rPr>
                  <a:t>Gl</a:t>
                </a:r>
                <a:r>
                  <a:rPr lang="en-US" sz="1200" dirty="0"/>
                  <a:t>obal Sales</a:t>
                </a:r>
                <a:endParaRPr lang="en-US" sz="1200" dirty="0">
                  <a:latin typeface="Arial" panose="020B0604020202020204"/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951CCFFA-E376-0D49-9A2C-56AFD54C66D7}"/>
                  </a:ext>
                </a:extLst>
              </p:cNvPr>
              <p:cNvGrpSpPr/>
              <p:nvPr/>
            </p:nvGrpSpPr>
            <p:grpSpPr>
              <a:xfrm>
                <a:off x="457081" y="2209603"/>
                <a:ext cx="447590" cy="447591"/>
                <a:chOff x="1428126" y="3925348"/>
                <a:chExt cx="750006" cy="750008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395DAA01-2AA4-8949-8779-140B65042FE3}"/>
                    </a:ext>
                  </a:extLst>
                </p:cNvPr>
                <p:cNvSpPr/>
                <p:nvPr/>
              </p:nvSpPr>
              <p:spPr>
                <a:xfrm rot="5400000">
                  <a:off x="1428125" y="3925349"/>
                  <a:ext cx="750008" cy="750006"/>
                </a:xfrm>
                <a:prstGeom prst="rect">
                  <a:avLst/>
                </a:prstGeom>
                <a:solidFill>
                  <a:srgbClr val="0073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1B70BF6C-2055-164F-B969-A961609301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22350" y="4100054"/>
                  <a:ext cx="546666" cy="393599"/>
                </a:xfrm>
                <a:prstGeom prst="rect">
                  <a:avLst/>
                </a:prstGeom>
              </p:spPr>
            </p:pic>
          </p:grp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9955CC4-762B-274A-93A3-4B6DC53CF3F7}"/>
                </a:ext>
              </a:extLst>
            </p:cNvPr>
            <p:cNvSpPr txBox="1"/>
            <p:nvPr/>
          </p:nvSpPr>
          <p:spPr>
            <a:xfrm>
              <a:off x="413013" y="1017682"/>
              <a:ext cx="1972259" cy="6616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b="1" dirty="0">
                  <a:solidFill>
                    <a:srgbClr val="0073E6"/>
                  </a:solidFill>
                </a:rPr>
                <a:t>Extensive Reach</a:t>
              </a:r>
            </a:p>
            <a:p>
              <a:r>
                <a:rPr lang="en-US" sz="1400" dirty="0"/>
                <a:t>Scalable to meet any</a:t>
              </a:r>
              <a:br>
                <a:rPr lang="en-US" sz="1400" dirty="0"/>
              </a:br>
              <a:r>
                <a:rPr lang="en-US" sz="1400" dirty="0"/>
                <a:t>enterprise demands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01609C0-356C-A542-AA96-01F21B0F1344}"/>
                </a:ext>
              </a:extLst>
            </p:cNvPr>
            <p:cNvGrpSpPr/>
            <p:nvPr/>
          </p:nvGrpSpPr>
          <p:grpSpPr>
            <a:xfrm>
              <a:off x="457081" y="2744852"/>
              <a:ext cx="1777847" cy="584775"/>
              <a:chOff x="457081" y="2824838"/>
              <a:chExt cx="1777847" cy="584775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D1DE696-7C24-BD46-A75E-67E8490585F6}"/>
                  </a:ext>
                </a:extLst>
              </p:cNvPr>
              <p:cNvSpPr/>
              <p:nvPr/>
            </p:nvSpPr>
            <p:spPr>
              <a:xfrm>
                <a:off x="918093" y="2824838"/>
                <a:ext cx="131683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3852">
                  <a:spcBef>
                    <a:spcPts val="1000"/>
                  </a:spcBef>
                  <a:buClr>
                    <a:srgbClr val="00A7FF"/>
                  </a:buClr>
                </a:pPr>
                <a:r>
                  <a:rPr lang="en-US" sz="1999" b="1" dirty="0">
                    <a:solidFill>
                      <a:srgbClr val="0073E6"/>
                    </a:solidFill>
                    <a:latin typeface="Arial" panose="020B0604020202020204"/>
                  </a:rPr>
                  <a:t>128+ </a:t>
                </a:r>
                <a:r>
                  <a:rPr lang="en-US" sz="1200" dirty="0"/>
                  <a:t>offices </a:t>
                </a:r>
                <a:br>
                  <a:rPr lang="en-US" sz="1200" dirty="0"/>
                </a:br>
                <a:r>
                  <a:rPr lang="en-US" sz="1200" dirty="0"/>
                  <a:t>in 55 countries</a:t>
                </a:r>
                <a:endParaRPr lang="en-US" sz="1200" dirty="0">
                  <a:latin typeface="Arial" panose="020B0604020202020204"/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DCDD9553-DBDB-5046-943C-A95AC1A85424}"/>
                  </a:ext>
                </a:extLst>
              </p:cNvPr>
              <p:cNvGrpSpPr/>
              <p:nvPr/>
            </p:nvGrpSpPr>
            <p:grpSpPr>
              <a:xfrm>
                <a:off x="457081" y="2903592"/>
                <a:ext cx="447590" cy="447591"/>
                <a:chOff x="457082" y="2808348"/>
                <a:chExt cx="447590" cy="447591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BFD2E4B3-EBCD-9D4C-803E-A7360B8AA6CF}"/>
                    </a:ext>
                  </a:extLst>
                </p:cNvPr>
                <p:cNvSpPr/>
                <p:nvPr/>
              </p:nvSpPr>
              <p:spPr>
                <a:xfrm rot="5400000">
                  <a:off x="457081" y="2808349"/>
                  <a:ext cx="447591" cy="447590"/>
                </a:xfrm>
                <a:prstGeom prst="rect">
                  <a:avLst/>
                </a:prstGeom>
                <a:solidFill>
                  <a:srgbClr val="0073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83AD1BE5-A2EE-E54D-B09A-2D4ED958A6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8066" y="2899367"/>
                  <a:ext cx="265620" cy="26555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E06CBE8-1A90-5A4A-9E76-D74DA625B988}"/>
                </a:ext>
              </a:extLst>
            </p:cNvPr>
            <p:cNvGrpSpPr/>
            <p:nvPr/>
          </p:nvGrpSpPr>
          <p:grpSpPr>
            <a:xfrm>
              <a:off x="457081" y="3451842"/>
              <a:ext cx="2519589" cy="584775"/>
              <a:chOff x="457081" y="3528474"/>
              <a:chExt cx="2519589" cy="584775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95B5CBC-8D5F-DB46-88AB-95BAF7A6E4DD}"/>
                  </a:ext>
                </a:extLst>
              </p:cNvPr>
              <p:cNvSpPr/>
              <p:nvPr/>
            </p:nvSpPr>
            <p:spPr>
              <a:xfrm>
                <a:off x="918093" y="3528474"/>
                <a:ext cx="205857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3852">
                  <a:spcBef>
                    <a:spcPts val="1000"/>
                  </a:spcBef>
                  <a:buClr>
                    <a:srgbClr val="00A7FF"/>
                  </a:buClr>
                </a:pPr>
                <a:r>
                  <a:rPr lang="en-US" sz="1999" b="1" dirty="0">
                    <a:solidFill>
                      <a:srgbClr val="0073E6"/>
                    </a:solidFill>
                    <a:latin typeface="Arial" panose="020B0604020202020204"/>
                  </a:rPr>
                  <a:t>5,300+ </a:t>
                </a:r>
                <a:r>
                  <a:rPr lang="en-US" sz="1200" dirty="0">
                    <a:latin typeface="Arial" panose="020B0604020202020204"/>
                  </a:rPr>
                  <a:t>US and INTL </a:t>
                </a:r>
                <a:br>
                  <a:rPr lang="en-US" sz="1200" dirty="0">
                    <a:latin typeface="Arial" panose="020B0604020202020204"/>
                  </a:rPr>
                </a:br>
                <a:r>
                  <a:rPr lang="en-US" sz="1200" dirty="0">
                    <a:latin typeface="Arial" panose="020B0604020202020204"/>
                  </a:rPr>
                  <a:t>p</a:t>
                </a:r>
                <a:r>
                  <a:rPr lang="en-US" sz="1200" dirty="0"/>
                  <a:t>atents issued and pending</a:t>
                </a:r>
                <a:endParaRPr lang="en-US" sz="1200" dirty="0">
                  <a:latin typeface="Arial" panose="020B0604020202020204"/>
                </a:endParaRPr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E8DC22F2-F915-034C-9D06-DF24DCF39827}"/>
                  </a:ext>
                </a:extLst>
              </p:cNvPr>
              <p:cNvGrpSpPr/>
              <p:nvPr/>
            </p:nvGrpSpPr>
            <p:grpSpPr>
              <a:xfrm>
                <a:off x="457081" y="3597581"/>
                <a:ext cx="447590" cy="447591"/>
                <a:chOff x="2819282" y="2808348"/>
                <a:chExt cx="447590" cy="447591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F855231-CEC6-6F4F-8834-790675DAAA36}"/>
                    </a:ext>
                  </a:extLst>
                </p:cNvPr>
                <p:cNvSpPr/>
                <p:nvPr/>
              </p:nvSpPr>
              <p:spPr>
                <a:xfrm rot="5400000">
                  <a:off x="2819281" y="2808349"/>
                  <a:ext cx="447591" cy="447590"/>
                </a:xfrm>
                <a:prstGeom prst="rect">
                  <a:avLst/>
                </a:prstGeom>
                <a:solidFill>
                  <a:srgbClr val="0073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615DC476-E090-1C4D-BC35-C251210BC1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27667" y="2897063"/>
                  <a:ext cx="299036" cy="269133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CA9014B-A037-4848-94C0-2164EE0C9D0A}"/>
                </a:ext>
              </a:extLst>
            </p:cNvPr>
            <p:cNvGrpSpPr/>
            <p:nvPr/>
          </p:nvGrpSpPr>
          <p:grpSpPr>
            <a:xfrm>
              <a:off x="457081" y="4158832"/>
              <a:ext cx="2534092" cy="584775"/>
              <a:chOff x="457081" y="4248046"/>
              <a:chExt cx="2534092" cy="584775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CE271BD-5855-AE4D-8147-AADC1E221F19}"/>
                  </a:ext>
                </a:extLst>
              </p:cNvPr>
              <p:cNvSpPr/>
              <p:nvPr/>
            </p:nvSpPr>
            <p:spPr>
              <a:xfrm>
                <a:off x="918093" y="4248046"/>
                <a:ext cx="207308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3852">
                  <a:spcBef>
                    <a:spcPts val="1000"/>
                  </a:spcBef>
                  <a:buClr>
                    <a:srgbClr val="00A7FF"/>
                  </a:buClr>
                </a:pPr>
                <a:r>
                  <a:rPr lang="en-US" sz="1999" b="1" dirty="0">
                    <a:solidFill>
                      <a:srgbClr val="0073E6"/>
                    </a:solidFill>
                    <a:latin typeface="Arial" panose="020B0604020202020204"/>
                  </a:rPr>
                  <a:t>9,800+ </a:t>
                </a:r>
                <a:br>
                  <a:rPr lang="en-US" sz="1999" b="1" dirty="0">
                    <a:solidFill>
                      <a:schemeClr val="bg2"/>
                    </a:solidFill>
                    <a:latin typeface="Arial" panose="020B0604020202020204"/>
                  </a:rPr>
                </a:br>
                <a:r>
                  <a:rPr lang="en-US" sz="1200" dirty="0"/>
                  <a:t>employees worldwide</a:t>
                </a:r>
                <a:endParaRPr lang="en-US" sz="1200" dirty="0">
                  <a:latin typeface="Arial" panose="020B0604020202020204"/>
                </a:endParaRPr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0840EA6C-FD3C-E24E-BAF8-BD99C31E356E}"/>
                  </a:ext>
                </a:extLst>
              </p:cNvPr>
              <p:cNvGrpSpPr/>
              <p:nvPr/>
            </p:nvGrpSpPr>
            <p:grpSpPr>
              <a:xfrm>
                <a:off x="457081" y="4291570"/>
                <a:ext cx="447590" cy="447591"/>
                <a:chOff x="3289543" y="3790482"/>
                <a:chExt cx="447590" cy="447591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63FF67E7-3D08-5249-8632-69FE7DED0F62}"/>
                    </a:ext>
                  </a:extLst>
                </p:cNvPr>
                <p:cNvSpPr/>
                <p:nvPr/>
              </p:nvSpPr>
              <p:spPr>
                <a:xfrm rot="5400000">
                  <a:off x="3289542" y="3790483"/>
                  <a:ext cx="447591" cy="447590"/>
                </a:xfrm>
                <a:prstGeom prst="rect">
                  <a:avLst/>
                </a:prstGeom>
                <a:solidFill>
                  <a:srgbClr val="0073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78D85D9F-D501-6E4D-BEFB-16989784D1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18905" y="3926784"/>
                  <a:ext cx="388865" cy="17498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E9AE16F-4171-3447-9449-C92C2CD28B98}"/>
                </a:ext>
              </a:extLst>
            </p:cNvPr>
            <p:cNvGrpSpPr/>
            <p:nvPr/>
          </p:nvGrpSpPr>
          <p:grpSpPr>
            <a:xfrm>
              <a:off x="457081" y="4865822"/>
              <a:ext cx="2661657" cy="584775"/>
              <a:chOff x="457081" y="4896140"/>
              <a:chExt cx="2661657" cy="584775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2F4CECF0-6773-FA49-AB71-52198EF2DCB6}"/>
                  </a:ext>
                </a:extLst>
              </p:cNvPr>
              <p:cNvSpPr/>
              <p:nvPr/>
            </p:nvSpPr>
            <p:spPr>
              <a:xfrm>
                <a:off x="904670" y="4896140"/>
                <a:ext cx="221406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3852">
                  <a:spcBef>
                    <a:spcPts val="1000"/>
                  </a:spcBef>
                  <a:buClr>
                    <a:srgbClr val="00A7FF"/>
                  </a:buClr>
                </a:pPr>
                <a:r>
                  <a:rPr lang="en-US" sz="1999" b="1" dirty="0">
                    <a:solidFill>
                      <a:srgbClr val="0073E6"/>
                    </a:solidFill>
                    <a:latin typeface="Arial" panose="020B0604020202020204"/>
                  </a:rPr>
                  <a:t>10,000+ </a:t>
                </a:r>
                <a:r>
                  <a:rPr lang="en-US" sz="1200" dirty="0"/>
                  <a:t>channel </a:t>
                </a:r>
                <a:br>
                  <a:rPr lang="en-US" sz="1200" dirty="0"/>
                </a:br>
                <a:r>
                  <a:rPr lang="en-US" sz="1200" dirty="0"/>
                  <a:t>partners in over 180 countries</a:t>
                </a:r>
                <a:endParaRPr lang="en-US" sz="1200" dirty="0">
                  <a:latin typeface="Arial" panose="020B0604020202020204"/>
                </a:endParaRPr>
              </a:p>
            </p:txBody>
          </p: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F42E71F4-AA3D-6143-AF45-E62F376AC669}"/>
                  </a:ext>
                </a:extLst>
              </p:cNvPr>
              <p:cNvGrpSpPr/>
              <p:nvPr/>
            </p:nvGrpSpPr>
            <p:grpSpPr>
              <a:xfrm>
                <a:off x="457081" y="4956983"/>
                <a:ext cx="447590" cy="447591"/>
                <a:chOff x="3425152" y="4735880"/>
                <a:chExt cx="447590" cy="447591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5C9C331D-090E-124D-A344-07E04FB9BA5B}"/>
                    </a:ext>
                  </a:extLst>
                </p:cNvPr>
                <p:cNvSpPr/>
                <p:nvPr/>
              </p:nvSpPr>
              <p:spPr>
                <a:xfrm rot="5400000">
                  <a:off x="3425151" y="4735881"/>
                  <a:ext cx="447591" cy="447590"/>
                </a:xfrm>
                <a:prstGeom prst="rect">
                  <a:avLst/>
                </a:prstGeom>
                <a:solidFill>
                  <a:srgbClr val="0073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id="{2B59150F-13AE-5B4A-8E4C-911EB87217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78630" y="4887121"/>
                  <a:ext cx="340632" cy="19160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159FFEC-2ABB-7140-A413-D5A98FAD7D8A}"/>
                </a:ext>
              </a:extLst>
            </p:cNvPr>
            <p:cNvGrpSpPr/>
            <p:nvPr/>
          </p:nvGrpSpPr>
          <p:grpSpPr>
            <a:xfrm>
              <a:off x="457081" y="5572810"/>
              <a:ext cx="2032276" cy="584775"/>
              <a:chOff x="457081" y="5572810"/>
              <a:chExt cx="2032276" cy="584775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50AA7AC-1888-024C-8231-3C9E580BD1E9}"/>
                  </a:ext>
                </a:extLst>
              </p:cNvPr>
              <p:cNvSpPr/>
              <p:nvPr/>
            </p:nvSpPr>
            <p:spPr>
              <a:xfrm>
                <a:off x="918093" y="5572810"/>
                <a:ext cx="157126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3852">
                  <a:spcBef>
                    <a:spcPts val="1000"/>
                  </a:spcBef>
                  <a:buClr>
                    <a:srgbClr val="00A7FF"/>
                  </a:buClr>
                </a:pPr>
                <a:r>
                  <a:rPr lang="en-US" sz="1999" b="1" dirty="0">
                    <a:solidFill>
                      <a:srgbClr val="0073E6"/>
                    </a:solidFill>
                    <a:latin typeface="Arial" panose="020B0604020202020204"/>
                  </a:rPr>
                  <a:t>$567M+ </a:t>
                </a:r>
                <a:r>
                  <a:rPr lang="en-US" sz="1200" dirty="0"/>
                  <a:t>R&amp;D</a:t>
                </a:r>
                <a:br>
                  <a:rPr lang="en-US" sz="1200" dirty="0"/>
                </a:br>
                <a:r>
                  <a:rPr lang="en-US" sz="1200" dirty="0"/>
                  <a:t>~10% of Sales</a:t>
                </a:r>
                <a:endParaRPr lang="en-US" sz="1200" dirty="0">
                  <a:latin typeface="Arial" panose="020B0604020202020204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2B367A2B-BD95-2649-A12B-ADB5BEB34130}"/>
                  </a:ext>
                </a:extLst>
              </p:cNvPr>
              <p:cNvGrpSpPr/>
              <p:nvPr/>
            </p:nvGrpSpPr>
            <p:grpSpPr>
              <a:xfrm>
                <a:off x="457081" y="5650974"/>
                <a:ext cx="447590" cy="447591"/>
                <a:chOff x="4548781" y="5386810"/>
                <a:chExt cx="447590" cy="447591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7D639B2F-7347-0242-8EE3-820577D7AC98}"/>
                    </a:ext>
                  </a:extLst>
                </p:cNvPr>
                <p:cNvSpPr/>
                <p:nvPr/>
              </p:nvSpPr>
              <p:spPr>
                <a:xfrm rot="5400000">
                  <a:off x="4548780" y="5386811"/>
                  <a:ext cx="447591" cy="447590"/>
                </a:xfrm>
                <a:prstGeom prst="rect">
                  <a:avLst/>
                </a:prstGeom>
                <a:solidFill>
                  <a:srgbClr val="0073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50A9FAAA-E192-2141-8E90-B6365A3EAB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13125" y="5462545"/>
                  <a:ext cx="318900" cy="296122"/>
                </a:xfrm>
                <a:prstGeom prst="rect">
                  <a:avLst/>
                </a:prstGeom>
              </p:spPr>
            </p:pic>
          </p:grpSp>
        </p:grp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175A4D00-0E91-924D-9928-3DE5C8CC40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14229" y="1836425"/>
              <a:ext cx="2264421" cy="69830"/>
            </a:xfrm>
            <a:custGeom>
              <a:avLst/>
              <a:gdLst>
                <a:gd name="connsiteX0" fmla="*/ 78092 w 2264421"/>
                <a:gd name="connsiteY0" fmla="*/ 69830 h 69830"/>
                <a:gd name="connsiteX1" fmla="*/ 1025149 w 2264421"/>
                <a:gd name="connsiteY1" fmla="*/ 69830 h 69830"/>
                <a:gd name="connsiteX2" fmla="*/ 1317364 w 2264421"/>
                <a:gd name="connsiteY2" fmla="*/ 69830 h 69830"/>
                <a:gd name="connsiteX3" fmla="*/ 2264421 w 2264421"/>
                <a:gd name="connsiteY3" fmla="*/ 69830 h 69830"/>
                <a:gd name="connsiteX4" fmla="*/ 2264421 w 2264421"/>
                <a:gd name="connsiteY4" fmla="*/ 50156 h 69830"/>
                <a:gd name="connsiteX5" fmla="*/ 2177831 w 2264421"/>
                <a:gd name="connsiteY5" fmla="*/ 0 h 69830"/>
                <a:gd name="connsiteX6" fmla="*/ 1230774 w 2264421"/>
                <a:gd name="connsiteY6" fmla="*/ 0 h 69830"/>
                <a:gd name="connsiteX7" fmla="*/ 947057 w 2264421"/>
                <a:gd name="connsiteY7" fmla="*/ 0 h 69830"/>
                <a:gd name="connsiteX8" fmla="*/ 0 w 2264421"/>
                <a:gd name="connsiteY8" fmla="*/ 0 h 69830"/>
                <a:gd name="connsiteX9" fmla="*/ 0 w 2264421"/>
                <a:gd name="connsiteY9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64421" h="69830">
                  <a:moveTo>
                    <a:pt x="78092" y="69830"/>
                  </a:moveTo>
                  <a:lnTo>
                    <a:pt x="1025149" y="69830"/>
                  </a:lnTo>
                  <a:lnTo>
                    <a:pt x="1317364" y="69830"/>
                  </a:lnTo>
                  <a:lnTo>
                    <a:pt x="2264421" y="69830"/>
                  </a:lnTo>
                  <a:lnTo>
                    <a:pt x="2264421" y="50156"/>
                  </a:lnTo>
                  <a:lnTo>
                    <a:pt x="2177831" y="0"/>
                  </a:lnTo>
                  <a:lnTo>
                    <a:pt x="1230774" y="0"/>
                  </a:lnTo>
                  <a:lnTo>
                    <a:pt x="947057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46" tIns="36546" rIns="36546" bIns="36546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3852">
                <a:defRPr/>
              </a:pPr>
              <a:endParaRPr lang="en-US" sz="1798" kern="0">
                <a:solidFill>
                  <a:schemeClr val="accent1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8FCAE0-5A80-B94A-A489-0E9292F75558}"/>
              </a:ext>
            </a:extLst>
          </p:cNvPr>
          <p:cNvGrpSpPr/>
          <p:nvPr/>
        </p:nvGrpSpPr>
        <p:grpSpPr>
          <a:xfrm>
            <a:off x="3206053" y="1018310"/>
            <a:ext cx="3146442" cy="4693485"/>
            <a:chOff x="3286474" y="1017682"/>
            <a:chExt cx="3147262" cy="4694708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B50369D-C466-1D40-883D-71B81C9B6C94}"/>
                </a:ext>
              </a:extLst>
            </p:cNvPr>
            <p:cNvSpPr txBox="1"/>
            <p:nvPr/>
          </p:nvSpPr>
          <p:spPr>
            <a:xfrm>
              <a:off x="3539685" y="1017682"/>
              <a:ext cx="2778068" cy="6616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b="1" dirty="0">
                  <a:solidFill>
                    <a:srgbClr val="0073E6"/>
                  </a:solidFill>
                </a:rPr>
                <a:t>Leader Status</a:t>
              </a:r>
            </a:p>
            <a:p>
              <a:pPr defTabSz="913304">
                <a:defRPr/>
              </a:pPr>
              <a:r>
                <a:rPr lang="en-US" sz="1400" dirty="0">
                  <a:latin typeface="Arial" panose="020B0604020202020204"/>
                  <a:ea typeface="Proxima Nova Rg" charset="0"/>
                  <a:cs typeface="Proxima Nova Rg" charset="0"/>
                </a:rPr>
                <a:t>Gartner Magic Quadrant for Indoor Location Services — Worldwide</a:t>
              </a:r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E4FB077C-DA37-B248-B906-A7E883DB924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3513025" y="1836425"/>
              <a:ext cx="2264421" cy="69830"/>
            </a:xfrm>
            <a:custGeom>
              <a:avLst/>
              <a:gdLst>
                <a:gd name="connsiteX0" fmla="*/ 78092 w 2264421"/>
                <a:gd name="connsiteY0" fmla="*/ 69830 h 69830"/>
                <a:gd name="connsiteX1" fmla="*/ 1025149 w 2264421"/>
                <a:gd name="connsiteY1" fmla="*/ 69830 h 69830"/>
                <a:gd name="connsiteX2" fmla="*/ 1317364 w 2264421"/>
                <a:gd name="connsiteY2" fmla="*/ 69830 h 69830"/>
                <a:gd name="connsiteX3" fmla="*/ 2264421 w 2264421"/>
                <a:gd name="connsiteY3" fmla="*/ 69830 h 69830"/>
                <a:gd name="connsiteX4" fmla="*/ 2264421 w 2264421"/>
                <a:gd name="connsiteY4" fmla="*/ 50156 h 69830"/>
                <a:gd name="connsiteX5" fmla="*/ 2177831 w 2264421"/>
                <a:gd name="connsiteY5" fmla="*/ 0 h 69830"/>
                <a:gd name="connsiteX6" fmla="*/ 1230774 w 2264421"/>
                <a:gd name="connsiteY6" fmla="*/ 0 h 69830"/>
                <a:gd name="connsiteX7" fmla="*/ 947057 w 2264421"/>
                <a:gd name="connsiteY7" fmla="*/ 0 h 69830"/>
                <a:gd name="connsiteX8" fmla="*/ 0 w 2264421"/>
                <a:gd name="connsiteY8" fmla="*/ 0 h 69830"/>
                <a:gd name="connsiteX9" fmla="*/ 0 w 2264421"/>
                <a:gd name="connsiteY9" fmla="*/ 24597 h 6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64421" h="69830">
                  <a:moveTo>
                    <a:pt x="78092" y="69830"/>
                  </a:moveTo>
                  <a:lnTo>
                    <a:pt x="1025149" y="69830"/>
                  </a:lnTo>
                  <a:lnTo>
                    <a:pt x="1317364" y="69830"/>
                  </a:lnTo>
                  <a:lnTo>
                    <a:pt x="2264421" y="69830"/>
                  </a:lnTo>
                  <a:lnTo>
                    <a:pt x="2264421" y="50156"/>
                  </a:lnTo>
                  <a:lnTo>
                    <a:pt x="2177831" y="0"/>
                  </a:lnTo>
                  <a:lnTo>
                    <a:pt x="1230774" y="0"/>
                  </a:lnTo>
                  <a:lnTo>
                    <a:pt x="947057" y="0"/>
                  </a:lnTo>
                  <a:lnTo>
                    <a:pt x="0" y="0"/>
                  </a:lnTo>
                  <a:lnTo>
                    <a:pt x="0" y="24597"/>
                  </a:lnTo>
                  <a:close/>
                </a:path>
              </a:pathLst>
            </a:custGeom>
            <a:solidFill>
              <a:srgbClr val="0073E6"/>
            </a:solidFill>
            <a:ln>
              <a:noFill/>
            </a:ln>
            <a:effectLst/>
          </p:spPr>
          <p:txBody>
            <a:bodyPr vert="horz" wrap="square" lIns="36546" tIns="36546" rIns="36546" bIns="36546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3852">
                <a:defRPr/>
              </a:pPr>
              <a:endParaRPr lang="en-US" sz="1798" kern="0">
                <a:solidFill>
                  <a:schemeClr val="accent1"/>
                </a:solidFill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CAC6BC1-AF01-E34C-A325-F2DBB4E7B88D}"/>
                </a:ext>
              </a:extLst>
            </p:cNvPr>
            <p:cNvSpPr/>
            <p:nvPr/>
          </p:nvSpPr>
          <p:spPr>
            <a:xfrm>
              <a:off x="3510019" y="5374257"/>
              <a:ext cx="2607426" cy="338133"/>
            </a:xfrm>
            <a:prstGeom prst="rect">
              <a:avLst/>
            </a:prstGeom>
            <a:noFill/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91344" tIns="45672" rIns="91344" bIns="45672" rtlCol="0" anchor="ctr">
              <a:noAutofit/>
            </a:bodyPr>
            <a:lstStyle/>
            <a:p>
              <a:pPr defTabSz="913304"/>
              <a:r>
                <a:rPr lang="en-US" b="1">
                  <a:solidFill>
                    <a:schemeClr val="tx1"/>
                  </a:solidFill>
                  <a:latin typeface="Arial" panose="020B0604020202020204"/>
                  <a:ea typeface="Proxima Nova Rg" charset="0"/>
                  <a:cs typeface="Proxima Nova Rg" charset="0"/>
                </a:rPr>
                <a:t>Mobile RFID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741DD02E-E3F2-8345-8F59-63BE35C05038}"/>
                </a:ext>
              </a:extLst>
            </p:cNvPr>
            <p:cNvSpPr/>
            <p:nvPr/>
          </p:nvSpPr>
          <p:spPr>
            <a:xfrm>
              <a:off x="3510019" y="2963339"/>
              <a:ext cx="2923717" cy="468735"/>
            </a:xfrm>
            <a:prstGeom prst="rect">
              <a:avLst/>
            </a:prstGeom>
            <a:noFill/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91344" tIns="45672" rIns="91344" bIns="45672" rtlCol="0" anchor="ctr">
              <a:noAutofit/>
            </a:bodyPr>
            <a:lstStyle/>
            <a:p>
              <a:pPr defTabSz="913304"/>
              <a:r>
                <a:rPr lang="en-US" b="1" dirty="0">
                  <a:solidFill>
                    <a:schemeClr val="tx1"/>
                  </a:solidFill>
                  <a:latin typeface="Arial" panose="020B0604020202020204"/>
                  <a:ea typeface="Proxima Nova Rg" charset="0"/>
                  <a:cs typeface="Proxima Nova Rg" charset="0"/>
                </a:rPr>
                <a:t>Rugged </a:t>
              </a:r>
              <a:br>
                <a:rPr lang="en-US" b="1" dirty="0">
                  <a:solidFill>
                    <a:schemeClr val="tx1"/>
                  </a:solidFill>
                  <a:latin typeface="Arial" panose="020B0604020202020204"/>
                  <a:ea typeface="Proxima Nova Rg" charset="0"/>
                  <a:cs typeface="Proxima Nova Rg" charset="0"/>
                </a:rPr>
              </a:br>
              <a:r>
                <a:rPr lang="en-US" b="1" dirty="0">
                  <a:solidFill>
                    <a:schemeClr val="tx1"/>
                  </a:solidFill>
                  <a:latin typeface="Arial" panose="020B0604020202020204"/>
                  <a:ea typeface="Proxima Nova Rg" charset="0"/>
                  <a:cs typeface="Proxima Nova Rg" charset="0"/>
                </a:rPr>
                <a:t>Mobile Computing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470BE919-9383-D744-B9D9-E49FD1A6196C}"/>
                </a:ext>
              </a:extLst>
            </p:cNvPr>
            <p:cNvSpPr/>
            <p:nvPr/>
          </p:nvSpPr>
          <p:spPr>
            <a:xfrm>
              <a:off x="3510019" y="3888532"/>
              <a:ext cx="1877257" cy="296520"/>
            </a:xfrm>
            <a:prstGeom prst="rect">
              <a:avLst/>
            </a:prstGeom>
            <a:noFill/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91344" tIns="45672" rIns="91344" bIns="45672" rtlCol="0" anchor="ctr">
              <a:noAutofit/>
            </a:bodyPr>
            <a:lstStyle/>
            <a:p>
              <a:pPr defTabSz="913304"/>
              <a:r>
                <a:rPr lang="en-US" b="1" dirty="0">
                  <a:solidFill>
                    <a:schemeClr val="tx1"/>
                  </a:solidFill>
                  <a:latin typeface="Arial" panose="020B0604020202020204"/>
                  <a:ea typeface="Proxima Nova Rg" charset="0"/>
                  <a:cs typeface="Proxima Nova Rg" charset="0"/>
                </a:rPr>
                <a:t>Data Capture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D7640A01-76F8-924E-B2FF-E8B56F1C1E45}"/>
                </a:ext>
              </a:extLst>
            </p:cNvPr>
            <p:cNvSpPr/>
            <p:nvPr/>
          </p:nvSpPr>
          <p:spPr>
            <a:xfrm>
              <a:off x="3510019" y="4593023"/>
              <a:ext cx="2031826" cy="372947"/>
            </a:xfrm>
            <a:prstGeom prst="rect">
              <a:avLst/>
            </a:prstGeom>
            <a:noFill/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91344" tIns="45672" rIns="91344" bIns="45672" rtlCol="0" anchor="ctr">
              <a:noAutofit/>
            </a:bodyPr>
            <a:lstStyle/>
            <a:p>
              <a:pPr defTabSz="913304"/>
              <a:r>
                <a:rPr lang="en-US" b="1">
                  <a:solidFill>
                    <a:schemeClr val="tx1"/>
                  </a:solidFill>
                  <a:latin typeface="Arial" panose="020B0604020202020204"/>
                  <a:ea typeface="Proxima Nova Rg" charset="0"/>
                  <a:cs typeface="Proxima Nova Rg" charset="0"/>
                </a:rPr>
                <a:t>Barcode Printing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98A2DE3-96AE-1042-AA35-8F2C1B426492}"/>
                </a:ext>
              </a:extLst>
            </p:cNvPr>
            <p:cNvSpPr/>
            <p:nvPr/>
          </p:nvSpPr>
          <p:spPr>
            <a:xfrm>
              <a:off x="3286474" y="1908127"/>
              <a:ext cx="1352101" cy="1113532"/>
            </a:xfrm>
            <a:prstGeom prst="rect">
              <a:avLst/>
            </a:prstGeom>
            <a:noFill/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91344" tIns="45672" rIns="91344" bIns="45672" rtlCol="0" anchor="ctr">
              <a:noAutofit/>
            </a:bodyPr>
            <a:lstStyle/>
            <a:p>
              <a:pPr algn="ctr" defTabSz="913304"/>
              <a:r>
                <a:rPr lang="en-US" sz="5998" b="1" baseline="30000" dirty="0">
                  <a:solidFill>
                    <a:srgbClr val="0073E6"/>
                  </a:solidFill>
                  <a:ea typeface="Proxima Nova Bl" charset="0"/>
                  <a:cs typeface="Proxima Nova Bl" charset="0"/>
                </a:rPr>
                <a:t>#</a:t>
              </a:r>
              <a:r>
                <a:rPr lang="en-US" sz="6998" b="1" dirty="0">
                  <a:solidFill>
                    <a:srgbClr val="0073E6"/>
                  </a:solidFill>
                  <a:ea typeface="Proxima Nova Bl" charset="0"/>
                  <a:cs typeface="Proxima Nova Bl" charset="0"/>
                </a:rPr>
                <a:t>1</a:t>
              </a:r>
              <a:endParaRPr lang="en-US" sz="6998" b="1" dirty="0">
                <a:solidFill>
                  <a:srgbClr val="0073E6"/>
                </a:solidFill>
                <a:ea typeface="Proxima Nova Rg" charset="0"/>
                <a:cs typeface="Proxima Nova Rg" charset="0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704495C-3BFB-AB4A-BCBF-78D18AA35CCF}"/>
                </a:ext>
              </a:extLst>
            </p:cNvPr>
            <p:cNvGrpSpPr/>
            <p:nvPr/>
          </p:nvGrpSpPr>
          <p:grpSpPr>
            <a:xfrm>
              <a:off x="3510020" y="3622559"/>
              <a:ext cx="2754372" cy="1573577"/>
              <a:chOff x="3510019" y="3242882"/>
              <a:chExt cx="2923717" cy="1573577"/>
            </a:xfrm>
          </p:grpSpPr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5D76EFE1-555F-8746-9942-3EE4F5EBA7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10019" y="4802251"/>
                <a:ext cx="2923717" cy="14208"/>
              </a:xfrm>
              <a:prstGeom prst="line">
                <a:avLst/>
              </a:prstGeom>
              <a:ln w="12700">
                <a:solidFill>
                  <a:srgbClr val="0073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E56DFE26-D119-5B40-B9DB-1B28B59CE1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10019" y="4023330"/>
                <a:ext cx="2923717" cy="14208"/>
              </a:xfrm>
              <a:prstGeom prst="line">
                <a:avLst/>
              </a:prstGeom>
              <a:ln w="12700">
                <a:solidFill>
                  <a:srgbClr val="0073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DC1A2ECF-E6E2-6D4D-A382-6CB87770DD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10019" y="3242882"/>
                <a:ext cx="2923717" cy="14208"/>
              </a:xfrm>
              <a:prstGeom prst="line">
                <a:avLst/>
              </a:prstGeom>
              <a:ln w="12700">
                <a:solidFill>
                  <a:srgbClr val="0073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1" name="Title 10">
            <a:extLst>
              <a:ext uri="{FF2B5EF4-FFF2-40B4-BE49-F238E27FC236}">
                <a16:creationId xmlns:a16="http://schemas.microsoft.com/office/drawing/2014/main" id="{6425DD33-E6C4-094C-9B9B-B26D66591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663" y="457974"/>
            <a:ext cx="2679027" cy="365665"/>
          </a:xfrm>
        </p:spPr>
        <p:txBody>
          <a:bodyPr/>
          <a:lstStyle/>
          <a:p>
            <a:r>
              <a:rPr lang="en-US" dirty="0"/>
              <a:t>Why Zebra</a:t>
            </a:r>
          </a:p>
        </p:txBody>
      </p:sp>
      <p:sp>
        <p:nvSpPr>
          <p:cNvPr id="92" name="Slide Number Placeholder 2">
            <a:extLst>
              <a:ext uri="{FF2B5EF4-FFF2-40B4-BE49-F238E27FC236}">
                <a16:creationId xmlns:a16="http://schemas.microsoft.com/office/drawing/2014/main" id="{266FCCAF-3A75-5544-8A32-28F3CF13F842}"/>
              </a:ext>
            </a:extLst>
          </p:cNvPr>
          <p:cNvSpPr txBox="1">
            <a:spLocks/>
          </p:cNvSpPr>
          <p:nvPr/>
        </p:nvSpPr>
        <p:spPr>
          <a:xfrm>
            <a:off x="10921720" y="6400382"/>
            <a:ext cx="1263933" cy="456962"/>
          </a:xfrm>
          <a:prstGeom prst="rect">
            <a:avLst/>
          </a:prstGeom>
        </p:spPr>
        <p:txBody>
          <a:bodyPr vert="horz" lIns="0" tIns="0" rIns="182784" bIns="182784" rtlCol="0" anchor="b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fld id="{F19F85D4-6AC3-4CF9-A1A5-831DFC2C241F}" type="slidenum">
              <a:rPr lang="en-US">
                <a:solidFill>
                  <a:schemeClr val="bg1">
                    <a:lumMod val="65000"/>
                  </a:schemeClr>
                </a:solidFill>
              </a:rPr>
              <a:pPr/>
              <a:t>4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B2CDCBF-C19D-BD15-C55C-F76BCDBD382D}"/>
              </a:ext>
            </a:extLst>
          </p:cNvPr>
          <p:cNvGrpSpPr/>
          <p:nvPr/>
        </p:nvGrpSpPr>
        <p:grpSpPr>
          <a:xfrm>
            <a:off x="6225980" y="1173680"/>
            <a:ext cx="2993854" cy="4811333"/>
            <a:chOff x="6284754" y="1173093"/>
            <a:chExt cx="2994634" cy="48125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DE9227F-74A3-6A4A-A678-EDB66117170A}"/>
                </a:ext>
              </a:extLst>
            </p:cNvPr>
            <p:cNvGrpSpPr/>
            <p:nvPr/>
          </p:nvGrpSpPr>
          <p:grpSpPr>
            <a:xfrm>
              <a:off x="6483969" y="1173093"/>
              <a:ext cx="2795419" cy="733162"/>
              <a:chOff x="6838477" y="1173093"/>
              <a:chExt cx="2795419" cy="73316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DDA6D67-6E62-3542-ACC8-AD8A25848ACB}"/>
                  </a:ext>
                </a:extLst>
              </p:cNvPr>
              <p:cNvSpPr txBox="1"/>
              <p:nvPr/>
            </p:nvSpPr>
            <p:spPr>
              <a:xfrm>
                <a:off x="6855828" y="1173093"/>
                <a:ext cx="2778068" cy="5062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en-US" b="1" dirty="0">
                    <a:solidFill>
                      <a:srgbClr val="0073E6"/>
                    </a:solidFill>
                  </a:rPr>
                  <a:t>Our People </a:t>
                </a:r>
                <a:br>
                  <a:rPr lang="en-US" b="1" dirty="0">
                    <a:solidFill>
                      <a:srgbClr val="0073E6"/>
                    </a:solidFill>
                  </a:rPr>
                </a:br>
                <a:r>
                  <a:rPr lang="en-US" b="1" dirty="0">
                    <a:solidFill>
                      <a:srgbClr val="0073E6"/>
                    </a:solidFill>
                  </a:rPr>
                  <a:t>Make the Difference</a:t>
                </a:r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AD3FCAA9-E8D6-7048-BD80-DA6792A307D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V="1">
                <a:off x="6838477" y="1836425"/>
                <a:ext cx="2264421" cy="69830"/>
              </a:xfrm>
              <a:custGeom>
                <a:avLst/>
                <a:gdLst>
                  <a:gd name="connsiteX0" fmla="*/ 78092 w 2264421"/>
                  <a:gd name="connsiteY0" fmla="*/ 69830 h 69830"/>
                  <a:gd name="connsiteX1" fmla="*/ 1025149 w 2264421"/>
                  <a:gd name="connsiteY1" fmla="*/ 69830 h 69830"/>
                  <a:gd name="connsiteX2" fmla="*/ 1317364 w 2264421"/>
                  <a:gd name="connsiteY2" fmla="*/ 69830 h 69830"/>
                  <a:gd name="connsiteX3" fmla="*/ 2264421 w 2264421"/>
                  <a:gd name="connsiteY3" fmla="*/ 69830 h 69830"/>
                  <a:gd name="connsiteX4" fmla="*/ 2264421 w 2264421"/>
                  <a:gd name="connsiteY4" fmla="*/ 50156 h 69830"/>
                  <a:gd name="connsiteX5" fmla="*/ 2177831 w 2264421"/>
                  <a:gd name="connsiteY5" fmla="*/ 0 h 69830"/>
                  <a:gd name="connsiteX6" fmla="*/ 1230774 w 2264421"/>
                  <a:gd name="connsiteY6" fmla="*/ 0 h 69830"/>
                  <a:gd name="connsiteX7" fmla="*/ 947057 w 2264421"/>
                  <a:gd name="connsiteY7" fmla="*/ 0 h 69830"/>
                  <a:gd name="connsiteX8" fmla="*/ 0 w 2264421"/>
                  <a:gd name="connsiteY8" fmla="*/ 0 h 69830"/>
                  <a:gd name="connsiteX9" fmla="*/ 0 w 2264421"/>
                  <a:gd name="connsiteY9" fmla="*/ 24597 h 69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64421" h="69830">
                    <a:moveTo>
                      <a:pt x="78092" y="69830"/>
                    </a:moveTo>
                    <a:lnTo>
                      <a:pt x="1025149" y="69830"/>
                    </a:lnTo>
                    <a:lnTo>
                      <a:pt x="1317364" y="69830"/>
                    </a:lnTo>
                    <a:lnTo>
                      <a:pt x="2264421" y="69830"/>
                    </a:lnTo>
                    <a:lnTo>
                      <a:pt x="2264421" y="50156"/>
                    </a:lnTo>
                    <a:lnTo>
                      <a:pt x="2177831" y="0"/>
                    </a:lnTo>
                    <a:lnTo>
                      <a:pt x="1230774" y="0"/>
                    </a:lnTo>
                    <a:lnTo>
                      <a:pt x="947057" y="0"/>
                    </a:lnTo>
                    <a:lnTo>
                      <a:pt x="0" y="0"/>
                    </a:lnTo>
                    <a:lnTo>
                      <a:pt x="0" y="24597"/>
                    </a:lnTo>
                    <a:close/>
                  </a:path>
                </a:pathLst>
              </a:custGeom>
              <a:solidFill>
                <a:srgbClr val="0073E6"/>
              </a:solidFill>
              <a:ln>
                <a:noFill/>
              </a:ln>
              <a:effectLst/>
            </p:spPr>
            <p:txBody>
              <a:bodyPr vert="horz" wrap="square" lIns="36546" tIns="36546" rIns="36546" bIns="3654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852">
                  <a:defRPr/>
                </a:pPr>
                <a:endParaRPr lang="en-US" sz="1798" kern="0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69" name="Picture 68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34A6AE0C-F178-8B7C-E8F1-2E6A7CCBB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4993" y="2374004"/>
              <a:ext cx="1037299" cy="828892"/>
            </a:xfrm>
            <a:prstGeom prst="rect">
              <a:avLst/>
            </a:prstGeom>
          </p:spPr>
        </p:pic>
        <p:pic>
          <p:nvPicPr>
            <p:cNvPr id="72" name="Picture 71" descr="Logo, company name&#10;&#10;Description automatically generated">
              <a:extLst>
                <a:ext uri="{FF2B5EF4-FFF2-40B4-BE49-F238E27FC236}">
                  <a16:creationId xmlns:a16="http://schemas.microsoft.com/office/drawing/2014/main" id="{05B03951-B833-CFFA-8C1D-A7253D00DE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84754" y="3384725"/>
              <a:ext cx="1388441" cy="1341538"/>
            </a:xfrm>
            <a:prstGeom prst="rect">
              <a:avLst/>
            </a:prstGeom>
          </p:spPr>
        </p:pic>
        <p:pic>
          <p:nvPicPr>
            <p:cNvPr id="96" name="Picture 9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298E219-6739-13B3-77F5-CC341DB37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25686" y="2081715"/>
              <a:ext cx="1051427" cy="1539590"/>
            </a:xfrm>
            <a:prstGeom prst="rect">
              <a:avLst/>
            </a:prstGeom>
          </p:spPr>
        </p:pic>
        <p:pic>
          <p:nvPicPr>
            <p:cNvPr id="18" name="Picture 17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D74F3ADE-AA7D-C421-8FA5-216F50C6B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25687" y="3605002"/>
              <a:ext cx="1051427" cy="1243515"/>
            </a:xfrm>
            <a:prstGeom prst="rect">
              <a:avLst/>
            </a:prstGeom>
          </p:spPr>
        </p:pic>
        <p:pic>
          <p:nvPicPr>
            <p:cNvPr id="20" name="Picture 19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D837D1BC-CFBC-224F-E9D5-8B1EBCD8C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6317" y="4915516"/>
              <a:ext cx="1070163" cy="107016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9BDCB54-6A28-C1FF-1746-2CCF298E6D0F}"/>
              </a:ext>
            </a:extLst>
          </p:cNvPr>
          <p:cNvGrpSpPr/>
          <p:nvPr/>
        </p:nvGrpSpPr>
        <p:grpSpPr>
          <a:xfrm>
            <a:off x="9420443" y="1194861"/>
            <a:ext cx="2781994" cy="3618243"/>
            <a:chOff x="9465761" y="1194279"/>
            <a:chExt cx="2782719" cy="361918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7F40E59-4641-2D4C-95C4-9A2A0086486E}"/>
                </a:ext>
              </a:extLst>
            </p:cNvPr>
            <p:cNvGrpSpPr/>
            <p:nvPr/>
          </p:nvGrpSpPr>
          <p:grpSpPr>
            <a:xfrm>
              <a:off x="9465761" y="1194279"/>
              <a:ext cx="2782719" cy="711976"/>
              <a:chOff x="9464172" y="1194279"/>
              <a:chExt cx="2782719" cy="711976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9C6F247F-ADD6-7745-B598-A5FCB83858DE}"/>
                  </a:ext>
                </a:extLst>
              </p:cNvPr>
              <p:cNvSpPr txBox="1"/>
              <p:nvPr/>
            </p:nvSpPr>
            <p:spPr>
              <a:xfrm>
                <a:off x="9468823" y="1194279"/>
                <a:ext cx="2778068" cy="4851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en-US" b="1" dirty="0">
                    <a:solidFill>
                      <a:srgbClr val="0073E6"/>
                    </a:solidFill>
                  </a:rPr>
                  <a:t>Channel </a:t>
                </a:r>
                <a:br>
                  <a:rPr lang="en-US" b="1" dirty="0">
                    <a:solidFill>
                      <a:srgbClr val="0073E6"/>
                    </a:solidFill>
                  </a:rPr>
                </a:br>
                <a:r>
                  <a:rPr lang="en-US" b="1" dirty="0">
                    <a:solidFill>
                      <a:srgbClr val="0073E6"/>
                    </a:solidFill>
                  </a:rPr>
                  <a:t>Accolades</a:t>
                </a:r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7A5462B2-02D2-044D-9D82-3A8C5BDCB8C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V="1">
                <a:off x="9464172" y="1836425"/>
                <a:ext cx="2264421" cy="69830"/>
              </a:xfrm>
              <a:custGeom>
                <a:avLst/>
                <a:gdLst>
                  <a:gd name="connsiteX0" fmla="*/ 78092 w 2264421"/>
                  <a:gd name="connsiteY0" fmla="*/ 69830 h 69830"/>
                  <a:gd name="connsiteX1" fmla="*/ 1025149 w 2264421"/>
                  <a:gd name="connsiteY1" fmla="*/ 69830 h 69830"/>
                  <a:gd name="connsiteX2" fmla="*/ 1317364 w 2264421"/>
                  <a:gd name="connsiteY2" fmla="*/ 69830 h 69830"/>
                  <a:gd name="connsiteX3" fmla="*/ 2264421 w 2264421"/>
                  <a:gd name="connsiteY3" fmla="*/ 69830 h 69830"/>
                  <a:gd name="connsiteX4" fmla="*/ 2264421 w 2264421"/>
                  <a:gd name="connsiteY4" fmla="*/ 50156 h 69830"/>
                  <a:gd name="connsiteX5" fmla="*/ 2177831 w 2264421"/>
                  <a:gd name="connsiteY5" fmla="*/ 0 h 69830"/>
                  <a:gd name="connsiteX6" fmla="*/ 1230774 w 2264421"/>
                  <a:gd name="connsiteY6" fmla="*/ 0 h 69830"/>
                  <a:gd name="connsiteX7" fmla="*/ 947057 w 2264421"/>
                  <a:gd name="connsiteY7" fmla="*/ 0 h 69830"/>
                  <a:gd name="connsiteX8" fmla="*/ 0 w 2264421"/>
                  <a:gd name="connsiteY8" fmla="*/ 0 h 69830"/>
                  <a:gd name="connsiteX9" fmla="*/ 0 w 2264421"/>
                  <a:gd name="connsiteY9" fmla="*/ 24597 h 69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64421" h="69830">
                    <a:moveTo>
                      <a:pt x="78092" y="69830"/>
                    </a:moveTo>
                    <a:lnTo>
                      <a:pt x="1025149" y="69830"/>
                    </a:lnTo>
                    <a:lnTo>
                      <a:pt x="1317364" y="69830"/>
                    </a:lnTo>
                    <a:lnTo>
                      <a:pt x="2264421" y="69830"/>
                    </a:lnTo>
                    <a:lnTo>
                      <a:pt x="2264421" y="50156"/>
                    </a:lnTo>
                    <a:lnTo>
                      <a:pt x="2177831" y="0"/>
                    </a:lnTo>
                    <a:lnTo>
                      <a:pt x="1230774" y="0"/>
                    </a:lnTo>
                    <a:lnTo>
                      <a:pt x="947057" y="0"/>
                    </a:lnTo>
                    <a:lnTo>
                      <a:pt x="0" y="0"/>
                    </a:lnTo>
                    <a:lnTo>
                      <a:pt x="0" y="24597"/>
                    </a:lnTo>
                    <a:close/>
                  </a:path>
                </a:pathLst>
              </a:custGeom>
              <a:solidFill>
                <a:srgbClr val="0073E6"/>
              </a:solidFill>
              <a:ln>
                <a:noFill/>
              </a:ln>
              <a:effectLst/>
            </p:spPr>
            <p:txBody>
              <a:bodyPr vert="horz" wrap="square" lIns="36546" tIns="36546" rIns="36546" bIns="36546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3852">
                  <a:defRPr/>
                </a:pPr>
                <a:endParaRPr lang="en-US" sz="1798" kern="0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102" name="Picture 2">
              <a:extLst>
                <a:ext uri="{FF2B5EF4-FFF2-40B4-BE49-F238E27FC236}">
                  <a16:creationId xmlns:a16="http://schemas.microsoft.com/office/drawing/2014/main" id="{0FF9E6B8-EE72-A144-94DE-C0FD1D1F9F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627482" y="2116708"/>
              <a:ext cx="793770" cy="1312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FD834DA8-E556-8F4F-A14B-4019EEE32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85338" y="3608311"/>
              <a:ext cx="766829" cy="1184073"/>
            </a:xfrm>
            <a:prstGeom prst="rect">
              <a:avLst/>
            </a:prstGeom>
          </p:spPr>
        </p:pic>
        <p:pic>
          <p:nvPicPr>
            <p:cNvPr id="101" name="Picture 100" descr="Text&#10;&#10;Description automatically generated">
              <a:extLst>
                <a:ext uri="{FF2B5EF4-FFF2-40B4-BE49-F238E27FC236}">
                  <a16:creationId xmlns:a16="http://schemas.microsoft.com/office/drawing/2014/main" id="{9F3FE93F-BC1A-A8B1-72DB-5FD2F8B90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85338" y="2116709"/>
              <a:ext cx="811708" cy="1335134"/>
            </a:xfrm>
            <a:prstGeom prst="rect">
              <a:avLst/>
            </a:prstGeom>
          </p:spPr>
        </p:pic>
        <p:pic>
          <p:nvPicPr>
            <p:cNvPr id="24" name="Picture 23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5851A4D4-7ECF-DDFD-1776-1B9EE7CCE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0185" y="3608311"/>
              <a:ext cx="738976" cy="1205153"/>
            </a:xfrm>
            <a:prstGeom prst="rect">
              <a:avLst/>
            </a:prstGeom>
          </p:spPr>
        </p:pic>
      </p:grpSp>
      <p:pic>
        <p:nvPicPr>
          <p:cNvPr id="10" name="Picture 9" descr="A colorful hexagons with text&#10;&#10;Description automatically generated">
            <a:extLst>
              <a:ext uri="{FF2B5EF4-FFF2-40B4-BE49-F238E27FC236}">
                <a16:creationId xmlns:a16="http://schemas.microsoft.com/office/drawing/2014/main" id="{2E240F53-7F3B-A0D8-472A-745CC2606013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5144" y="4949981"/>
            <a:ext cx="1069884" cy="97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3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BAA95D1-33AE-2C41-9618-B24F9C4F46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11"/>
          <a:stretch/>
        </p:blipFill>
        <p:spPr>
          <a:xfrm>
            <a:off x="-1" y="0"/>
            <a:ext cx="12188825" cy="7063848"/>
          </a:xfrm>
          <a:prstGeom prst="rect">
            <a:avLst/>
          </a:prstGeom>
        </p:spPr>
      </p:pic>
      <p:sp>
        <p:nvSpPr>
          <p:cNvPr id="15" name="AutoShape 4">
            <a:extLst>
              <a:ext uri="{FF2B5EF4-FFF2-40B4-BE49-F238E27FC236}">
                <a16:creationId xmlns:a16="http://schemas.microsoft.com/office/drawing/2014/main" id="{1529D16A-04D3-EB49-98C0-042858C4C6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31898" y="1905247"/>
            <a:ext cx="8834889" cy="5115737"/>
          </a:xfrm>
          <a:custGeom>
            <a:avLst/>
            <a:gdLst>
              <a:gd name="connsiteX0" fmla="*/ 0 w 10759381"/>
              <a:gd name="connsiteY0" fmla="*/ 6232156 h 6232156"/>
              <a:gd name="connsiteX1" fmla="*/ 0 w 10759381"/>
              <a:gd name="connsiteY1" fmla="*/ 0 h 6232156"/>
              <a:gd name="connsiteX2" fmla="*/ 10759381 w 10759381"/>
              <a:gd name="connsiteY2" fmla="*/ 6232156 h 6232156"/>
              <a:gd name="connsiteX3" fmla="*/ 0 w 10759381"/>
              <a:gd name="connsiteY3" fmla="*/ 6232156 h 6232156"/>
              <a:gd name="connsiteX0" fmla="*/ 0 w 8802991"/>
              <a:gd name="connsiteY0" fmla="*/ 6232156 h 6232156"/>
              <a:gd name="connsiteX1" fmla="*/ 0 w 8802991"/>
              <a:gd name="connsiteY1" fmla="*/ 0 h 6232156"/>
              <a:gd name="connsiteX2" fmla="*/ 8802991 w 8802991"/>
              <a:gd name="connsiteY2" fmla="*/ 5105105 h 6232156"/>
              <a:gd name="connsiteX3" fmla="*/ 0 w 8802991"/>
              <a:gd name="connsiteY3" fmla="*/ 6232156 h 6232156"/>
              <a:gd name="connsiteX0" fmla="*/ 0 w 8834889"/>
              <a:gd name="connsiteY0" fmla="*/ 5115737 h 5115737"/>
              <a:gd name="connsiteX1" fmla="*/ 31898 w 8834889"/>
              <a:gd name="connsiteY1" fmla="*/ 0 h 5115737"/>
              <a:gd name="connsiteX2" fmla="*/ 8834889 w 8834889"/>
              <a:gd name="connsiteY2" fmla="*/ 5105105 h 5115737"/>
              <a:gd name="connsiteX3" fmla="*/ 0 w 8834889"/>
              <a:gd name="connsiteY3" fmla="*/ 5115737 h 5115737"/>
              <a:gd name="connsiteX0" fmla="*/ 0 w 8834889"/>
              <a:gd name="connsiteY0" fmla="*/ 5115737 h 5115737"/>
              <a:gd name="connsiteX1" fmla="*/ 22272 w 8834889"/>
              <a:gd name="connsiteY1" fmla="*/ 0 h 5115737"/>
              <a:gd name="connsiteX2" fmla="*/ 8834889 w 8834889"/>
              <a:gd name="connsiteY2" fmla="*/ 5105105 h 5115737"/>
              <a:gd name="connsiteX3" fmla="*/ 0 w 8834889"/>
              <a:gd name="connsiteY3" fmla="*/ 5115737 h 5115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34889" h="5115737">
                <a:moveTo>
                  <a:pt x="0" y="5115737"/>
                </a:moveTo>
                <a:lnTo>
                  <a:pt x="22272" y="0"/>
                </a:lnTo>
                <a:lnTo>
                  <a:pt x="8834889" y="5105105"/>
                </a:lnTo>
                <a:lnTo>
                  <a:pt x="0" y="51157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29E03B-BBFB-AC40-894E-CC5FD1AF27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9525" indent="-9525"/>
            <a:r>
              <a:rPr lang="en-US"/>
              <a:t>The Market Reality…</a:t>
            </a:r>
            <a:br>
              <a:rPr lang="en-US"/>
            </a:br>
            <a:r>
              <a:rPr lang="en-US"/>
              <a:t>and Changing the Game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74A35F-C2FD-EF42-9581-7144BDD547A4}"/>
              </a:ext>
            </a:extLst>
          </p:cNvPr>
          <p:cNvSpPr txBox="1"/>
          <p:nvPr/>
        </p:nvSpPr>
        <p:spPr>
          <a:xfrm>
            <a:off x="16550640" y="352958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BB4A53-845D-2A43-9ED9-4036055DDF7C}"/>
              </a:ext>
            </a:extLst>
          </p:cNvPr>
          <p:cNvSpPr txBox="1"/>
          <p:nvPr/>
        </p:nvSpPr>
        <p:spPr>
          <a:xfrm>
            <a:off x="-63795" y="-4572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6861D2-579B-0648-8D4C-3F7E19DDB44C}"/>
              </a:ext>
            </a:extLst>
          </p:cNvPr>
          <p:cNvSpPr txBox="1"/>
          <p:nvPr/>
        </p:nvSpPr>
        <p:spPr>
          <a:xfrm>
            <a:off x="-839972" y="-13822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3B4A60-A295-2C49-BC16-06E5AD64CB14}"/>
              </a:ext>
            </a:extLst>
          </p:cNvPr>
          <p:cNvSpPr txBox="1"/>
          <p:nvPr/>
        </p:nvSpPr>
        <p:spPr>
          <a:xfrm>
            <a:off x="-478465" y="52099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err="1"/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6C8EC2DB-847D-DF46-8498-2AE15B024042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323653" y="3623702"/>
            <a:ext cx="5865172" cy="3397284"/>
          </a:xfrm>
          <a:prstGeom prst="rtTriangle">
            <a:avLst/>
          </a:prstGeom>
          <a:gradFill>
            <a:gsLst>
              <a:gs pos="0">
                <a:srgbClr val="00FFFF"/>
              </a:gs>
              <a:gs pos="100000">
                <a:schemeClr val="accent1"/>
              </a:gs>
            </a:gsLst>
            <a:lin ang="0" scaled="0"/>
          </a:gra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46CE8F2-1947-4945-8585-30A7CF17CC9F}"/>
                  </a:ext>
                </a:extLst>
              </p14:cNvPr>
              <p14:cNvContentPartPr/>
              <p14:nvPr/>
            </p14:nvContentPartPr>
            <p14:xfrm>
              <a:off x="5137657" y="3654989"/>
              <a:ext cx="9525" cy="9525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46CE8F2-1947-4945-8585-30A7CF17CC9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61407" y="3178739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3D0D816-C1C0-4F3D-851B-2D7F6F628A35}"/>
                  </a:ext>
                </a:extLst>
              </p14:cNvPr>
              <p14:cNvContentPartPr/>
              <p14:nvPr/>
            </p14:nvContentPartPr>
            <p14:xfrm>
              <a:off x="5223532" y="3873584"/>
              <a:ext cx="9525" cy="9525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3D0D816-C1C0-4F3D-851B-2D7F6F628A3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7282" y="3397334"/>
                <a:ext cx="952500" cy="952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5213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A85E71-AEC5-714B-8214-52E2C234E9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964"/>
          <a:stretch/>
        </p:blipFill>
        <p:spPr>
          <a:xfrm>
            <a:off x="5969336" y="0"/>
            <a:ext cx="6219489" cy="6850616"/>
          </a:xfrm>
          <a:prstGeom prst="rect">
            <a:avLst/>
          </a:prstGeom>
        </p:spPr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id="{A8685D61-DED2-3943-BC75-7C91A397A889}"/>
              </a:ext>
            </a:extLst>
          </p:cNvPr>
          <p:cNvSpPr/>
          <p:nvPr/>
        </p:nvSpPr>
        <p:spPr>
          <a:xfrm>
            <a:off x="0" y="7385"/>
            <a:ext cx="7053943" cy="6858000"/>
          </a:xfrm>
          <a:custGeom>
            <a:avLst/>
            <a:gdLst>
              <a:gd name="connsiteX0" fmla="*/ 0 w 6542205"/>
              <a:gd name="connsiteY0" fmla="*/ 0 h 6858000"/>
              <a:gd name="connsiteX1" fmla="*/ 5960714 w 6542205"/>
              <a:gd name="connsiteY1" fmla="*/ 0 h 6858000"/>
              <a:gd name="connsiteX2" fmla="*/ 6542205 w 6542205"/>
              <a:gd name="connsiteY2" fmla="*/ 6858000 h 6858000"/>
              <a:gd name="connsiteX3" fmla="*/ 0 w 6542205"/>
              <a:gd name="connsiteY3" fmla="*/ 6858000 h 6858000"/>
              <a:gd name="connsiteX4" fmla="*/ 0 w 65422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2205" h="6858000">
                <a:moveTo>
                  <a:pt x="0" y="0"/>
                </a:moveTo>
                <a:lnTo>
                  <a:pt x="5960714" y="0"/>
                </a:lnTo>
                <a:lnTo>
                  <a:pt x="654220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EB6B8EB4-08D8-5C40-9C57-8F34AE58D7AA}"/>
              </a:ext>
            </a:extLst>
          </p:cNvPr>
          <p:cNvSpPr/>
          <p:nvPr/>
        </p:nvSpPr>
        <p:spPr>
          <a:xfrm>
            <a:off x="6367220" y="-5655"/>
            <a:ext cx="823031" cy="6864784"/>
          </a:xfrm>
          <a:custGeom>
            <a:avLst/>
            <a:gdLst>
              <a:gd name="connsiteX0" fmla="*/ 0 w 823031"/>
              <a:gd name="connsiteY0" fmla="*/ 0 h 6858000"/>
              <a:gd name="connsiteX1" fmla="*/ 241540 w 823031"/>
              <a:gd name="connsiteY1" fmla="*/ 0 h 6858000"/>
              <a:gd name="connsiteX2" fmla="*/ 823031 w 823031"/>
              <a:gd name="connsiteY2" fmla="*/ 6858000 h 6858000"/>
              <a:gd name="connsiteX3" fmla="*/ 581491 w 823031"/>
              <a:gd name="connsiteY3" fmla="*/ 6858000 h 6858000"/>
              <a:gd name="connsiteX4" fmla="*/ 0 w 823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31" h="6858000">
                <a:moveTo>
                  <a:pt x="0" y="0"/>
                </a:moveTo>
                <a:lnTo>
                  <a:pt x="241540" y="0"/>
                </a:lnTo>
                <a:lnTo>
                  <a:pt x="823031" y="6858000"/>
                </a:lnTo>
                <a:lnTo>
                  <a:pt x="581491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FFFF"/>
              </a:gs>
              <a:gs pos="96000">
                <a:srgbClr val="0099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137CFE-E813-024F-A1FE-CD1706A4EDAF}"/>
              </a:ext>
            </a:extLst>
          </p:cNvPr>
          <p:cNvSpPr txBox="1"/>
          <p:nvPr/>
        </p:nvSpPr>
        <p:spPr>
          <a:xfrm>
            <a:off x="6622473" y="-42949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42729F4-D458-5043-BC4F-DC3984DF2C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1270" y="968660"/>
            <a:ext cx="4994715" cy="3076125"/>
          </a:xfrm>
        </p:spPr>
        <p:txBody>
          <a:bodyPr/>
          <a:lstStyle/>
          <a:p>
            <a:pPr marL="17463" indent="-17463"/>
            <a:r>
              <a:rPr lang="en-US" b="1" dirty="0">
                <a:solidFill>
                  <a:srgbClr val="0073E6"/>
                </a:solidFill>
              </a:rPr>
              <a:t>Your work is fundamental </a:t>
            </a:r>
            <a:br>
              <a:rPr lang="en-US" b="1" dirty="0">
                <a:solidFill>
                  <a:srgbClr val="0073E6"/>
                </a:solidFill>
              </a:rPr>
            </a:br>
            <a:r>
              <a:rPr lang="en-US" b="1" dirty="0">
                <a:solidFill>
                  <a:srgbClr val="0073E6"/>
                </a:solidFill>
              </a:rPr>
              <a:t>to your community. </a:t>
            </a:r>
            <a:br>
              <a:rPr lang="en-US" b="1" dirty="0">
                <a:solidFill>
                  <a:schemeClr val="bg2"/>
                </a:solidFill>
              </a:rPr>
            </a:br>
            <a:r>
              <a:rPr lang="en-US" b="1" dirty="0"/>
              <a:t>People depend on you.</a:t>
            </a:r>
            <a:endParaRPr lang="en-US" dirty="0"/>
          </a:p>
          <a:p>
            <a:pPr lvl="1" indent="-17463"/>
            <a:r>
              <a:rPr lang="en-US" dirty="0"/>
              <a:t>You’re always in motion, overcoming obstacles, handling urgencies and solving problems. Time is essential and trust is critical.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66C1A39-22FA-7746-BE84-094EE20830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03287" y="3966443"/>
            <a:ext cx="4257607" cy="920106"/>
          </a:xfrm>
        </p:spPr>
        <p:txBody>
          <a:bodyPr/>
          <a:lstStyle/>
          <a:p>
            <a:pPr marL="9525" indent="-9525"/>
            <a:r>
              <a:rPr lang="en-US" sz="1800" b="1" dirty="0">
                <a:solidFill>
                  <a:srgbClr val="0073E6"/>
                </a:solidFill>
              </a:rPr>
              <a:t>The stakes are high.</a:t>
            </a:r>
          </a:p>
          <a:p>
            <a:pPr marL="9525" indent="-9525"/>
            <a:r>
              <a:rPr lang="en-US" sz="1800" dirty="0"/>
              <a:t>Though your determination remains unquestioned, sometimes your mobile technology isn’t up to the task.</a:t>
            </a: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D6A955D9-9148-5040-A08F-956866AFE308}"/>
              </a:ext>
            </a:extLst>
          </p:cNvPr>
          <p:cNvSpPr txBox="1">
            <a:spLocks/>
          </p:cNvSpPr>
          <p:nvPr/>
        </p:nvSpPr>
        <p:spPr>
          <a:xfrm>
            <a:off x="0" y="6401929"/>
            <a:ext cx="1580032" cy="457200"/>
          </a:xfrm>
          <a:prstGeom prst="rect">
            <a:avLst/>
          </a:prstGeom>
        </p:spPr>
        <p:txBody>
          <a:bodyPr lIns="182832" tIns="0" rIns="0" bIns="182832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ZEBRA TECHNOLOGIES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77792A-380C-384B-89F9-7D9489B042E5}"/>
              </a:ext>
            </a:extLst>
          </p:cNvPr>
          <p:cNvSpPr txBox="1"/>
          <p:nvPr/>
        </p:nvSpPr>
        <p:spPr>
          <a:xfrm>
            <a:off x="10069975" y="-72920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err="1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FAA3B63F-7FCF-B546-A7BD-19D32FF43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962" y="3860516"/>
            <a:ext cx="1063046" cy="10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8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2FEB3F-0D93-E840-BDC2-B4C2F9C5A8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2974" y="702635"/>
            <a:ext cx="3939010" cy="541240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 b="1" dirty="0">
                <a:solidFill>
                  <a:srgbClr val="0073E6"/>
                </a:solidFill>
              </a:rPr>
              <a:t>It’s time to empower your best work </a:t>
            </a:r>
            <a:br>
              <a:rPr lang="en-US" sz="4000" dirty="0"/>
            </a:br>
            <a:r>
              <a:rPr lang="en-US" sz="3800" dirty="0"/>
              <a:t>with the versatile, rugged 2-in-1 tablet that’s built to perform at the highest level, </a:t>
            </a:r>
            <a:br>
              <a:rPr lang="en-US" sz="3800" dirty="0"/>
            </a:br>
            <a:r>
              <a:rPr lang="en-US" sz="3800" dirty="0"/>
              <a:t>like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378F2E-A585-B246-BD0B-8ADAAA4F99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8992" y="1145557"/>
            <a:ext cx="4237167" cy="4389018"/>
          </a:xfrm>
        </p:spPr>
        <p:txBody>
          <a:bodyPr vert="horz" lIns="0" tIns="0" rIns="0" bIns="0" rtlCol="0" anchor="t">
            <a:noAutofit/>
          </a:bodyPr>
          <a:lstStyle/>
          <a:p>
            <a:pPr marL="10795" indent="-10795"/>
            <a:r>
              <a:rPr lang="en-US" b="1" dirty="0"/>
              <a:t>Sleek, portable and built to help you do the most</a:t>
            </a:r>
            <a:r>
              <a:rPr lang="en-US" dirty="0"/>
              <a:t> – on the plant floor, in a vehicle and in the field – for those who depend on you…</a:t>
            </a:r>
          </a:p>
          <a:p>
            <a:pPr marL="10795" indent="-10795">
              <a:spcBef>
                <a:spcPts val="0"/>
              </a:spcBef>
            </a:pPr>
            <a:endParaRPr lang="en-US" b="1" dirty="0"/>
          </a:p>
          <a:p>
            <a:pPr marL="10795" indent="-10795">
              <a:spcBef>
                <a:spcPts val="0"/>
              </a:spcBef>
            </a:pPr>
            <a:endParaRPr lang="en-US" b="1" dirty="0"/>
          </a:p>
          <a:p>
            <a:pPr marL="10795" indent="-10795">
              <a:spcBef>
                <a:spcPts val="0"/>
              </a:spcBef>
            </a:pPr>
            <a:endParaRPr lang="en-US" b="1" dirty="0"/>
          </a:p>
          <a:p>
            <a:pPr marL="10795" indent="-10795">
              <a:spcBef>
                <a:spcPts val="0"/>
              </a:spcBef>
            </a:pPr>
            <a:r>
              <a:rPr lang="en-US" dirty="0"/>
              <a:t>A rugged 2-in-1 tablet that’s flexible and powerful with </a:t>
            </a:r>
            <a:r>
              <a:rPr lang="en-US" b="1" dirty="0"/>
              <a:t>advanced wireless connectivity</a:t>
            </a:r>
            <a:r>
              <a:rPr lang="en-US" dirty="0"/>
              <a:t> to help you take on whatever your day holds …</a:t>
            </a:r>
          </a:p>
          <a:p>
            <a:pPr marL="10795" indent="-10795">
              <a:spcBef>
                <a:spcPts val="0"/>
              </a:spcBef>
            </a:pPr>
            <a:endParaRPr lang="en-US" b="1" dirty="0"/>
          </a:p>
          <a:p>
            <a:pPr marL="10795" indent="-10795">
              <a:spcBef>
                <a:spcPts val="0"/>
              </a:spcBef>
            </a:pPr>
            <a:endParaRPr lang="en-US" b="1" dirty="0"/>
          </a:p>
          <a:p>
            <a:pPr marL="10795" indent="-10795">
              <a:spcBef>
                <a:spcPts val="0"/>
              </a:spcBef>
            </a:pPr>
            <a:endParaRPr lang="en-US" b="1" dirty="0"/>
          </a:p>
          <a:p>
            <a:pPr marL="10795" indent="-10795">
              <a:spcBef>
                <a:spcPts val="0"/>
              </a:spcBef>
            </a:pPr>
            <a:r>
              <a:rPr lang="en-US" b="1" dirty="0"/>
              <a:t>Tailored to work the way you work best </a:t>
            </a:r>
            <a:r>
              <a:rPr lang="en-US" dirty="0"/>
              <a:t>with a touchscreen, keyboard or both to capture information and input data anywhere …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61179FB-027E-08D5-31FF-BDEE9BE9B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5796" y="2986008"/>
            <a:ext cx="1067846" cy="1067846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2C07270-DD13-60F8-DD8D-A355FF90FF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3061" y="4912989"/>
            <a:ext cx="874592" cy="886739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DC06B76D-C2E0-D0A3-BE0C-8D021649E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5796" y="1058272"/>
            <a:ext cx="1067846" cy="106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5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E70AE9-4735-0242-A0EC-157898A0F8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79244" y="1198264"/>
            <a:ext cx="4283697" cy="1230333"/>
          </a:xfrm>
        </p:spPr>
        <p:txBody>
          <a:bodyPr/>
          <a:lstStyle/>
          <a:p>
            <a:r>
              <a:rPr lang="en-US" dirty="0"/>
              <a:t>Introducing the</a:t>
            </a:r>
          </a:p>
          <a:p>
            <a:pPr lvl="1"/>
            <a:r>
              <a:rPr lang="en-US" b="1" dirty="0">
                <a:solidFill>
                  <a:srgbClr val="0073E6"/>
                </a:solidFill>
              </a:rPr>
              <a:t>ET80/ET85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B066963-1E84-CD46-8223-111C8E01E358}"/>
              </a:ext>
            </a:extLst>
          </p:cNvPr>
          <p:cNvSpPr txBox="1">
            <a:spLocks/>
          </p:cNvSpPr>
          <p:nvPr/>
        </p:nvSpPr>
        <p:spPr>
          <a:xfrm>
            <a:off x="7479244" y="2428597"/>
            <a:ext cx="2832145" cy="12303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66675" indent="0" algn="l" defTabSz="91412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288" indent="0" algn="l" defTabSz="914126" rtl="0" eaLnBrk="1" latinLnBrk="0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  <a:tabLst/>
              <a:defRPr sz="6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66675" indent="0" algn="l" defTabSz="914126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tabLst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/>
              <a:t>The device you can trust so you can serve the people who depend on you. Made for the difference you make.</a:t>
            </a:r>
          </a:p>
        </p:txBody>
      </p:sp>
      <p:pic>
        <p:nvPicPr>
          <p:cNvPr id="7" name="Picture 6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B75D6482-BE8C-7B4A-52AC-17A2B27DB3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05" b="89984" l="9983" r="89988">
                        <a14:foregroundMark x1="58627" y1="79645" x2="58627" y2="79645"/>
                        <a14:foregroundMark x1="22504" y1="8805" x2="22504" y2="8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370" y="805328"/>
            <a:ext cx="7990084" cy="5707203"/>
          </a:xfrm>
          <a:prstGeom prst="rect">
            <a:avLst/>
          </a:prstGeom>
        </p:spPr>
      </p:pic>
      <p:pic>
        <p:nvPicPr>
          <p:cNvPr id="3" name="Picture 2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AA12A846-7ABE-A126-D27D-17BE797437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125" y="2428597"/>
            <a:ext cx="4563456" cy="32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9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B249C6-E473-A740-8699-6091B08A08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8465"/>
            <a:ext cx="12188823" cy="6323450"/>
          </a:xfrm>
          <a:prstGeom prst="rect">
            <a:avLst/>
          </a:prstGeom>
        </p:spPr>
      </p:pic>
      <p:sp>
        <p:nvSpPr>
          <p:cNvPr id="11" name="AutoShape 4">
            <a:extLst>
              <a:ext uri="{FF2B5EF4-FFF2-40B4-BE49-F238E27FC236}">
                <a16:creationId xmlns:a16="http://schemas.microsoft.com/office/drawing/2014/main" id="{1613AB79-029F-1146-B401-9232D79FCE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1981200"/>
            <a:ext cx="8438034" cy="4885943"/>
          </a:xfrm>
          <a:custGeom>
            <a:avLst/>
            <a:gdLst>
              <a:gd name="connsiteX0" fmla="*/ 0 w 10759381"/>
              <a:gd name="connsiteY0" fmla="*/ 6232156 h 6232156"/>
              <a:gd name="connsiteX1" fmla="*/ 0 w 10759381"/>
              <a:gd name="connsiteY1" fmla="*/ 0 h 6232156"/>
              <a:gd name="connsiteX2" fmla="*/ 10759381 w 10759381"/>
              <a:gd name="connsiteY2" fmla="*/ 6232156 h 6232156"/>
              <a:gd name="connsiteX3" fmla="*/ 0 w 10759381"/>
              <a:gd name="connsiteY3" fmla="*/ 6232156 h 6232156"/>
              <a:gd name="connsiteX0" fmla="*/ 0 w 8802991"/>
              <a:gd name="connsiteY0" fmla="*/ 6232156 h 6232156"/>
              <a:gd name="connsiteX1" fmla="*/ 0 w 8802991"/>
              <a:gd name="connsiteY1" fmla="*/ 0 h 6232156"/>
              <a:gd name="connsiteX2" fmla="*/ 8802991 w 8802991"/>
              <a:gd name="connsiteY2" fmla="*/ 5105105 h 6232156"/>
              <a:gd name="connsiteX3" fmla="*/ 0 w 8802991"/>
              <a:gd name="connsiteY3" fmla="*/ 6232156 h 6232156"/>
              <a:gd name="connsiteX0" fmla="*/ 0 w 8834889"/>
              <a:gd name="connsiteY0" fmla="*/ 5115737 h 5115737"/>
              <a:gd name="connsiteX1" fmla="*/ 31898 w 8834889"/>
              <a:gd name="connsiteY1" fmla="*/ 0 h 5115737"/>
              <a:gd name="connsiteX2" fmla="*/ 8834889 w 8834889"/>
              <a:gd name="connsiteY2" fmla="*/ 5105105 h 5115737"/>
              <a:gd name="connsiteX3" fmla="*/ 0 w 8834889"/>
              <a:gd name="connsiteY3" fmla="*/ 5115737 h 5115737"/>
              <a:gd name="connsiteX0" fmla="*/ 0 w 8834889"/>
              <a:gd name="connsiteY0" fmla="*/ 5115737 h 5115737"/>
              <a:gd name="connsiteX1" fmla="*/ 22272 w 8834889"/>
              <a:gd name="connsiteY1" fmla="*/ 0 h 5115737"/>
              <a:gd name="connsiteX2" fmla="*/ 8834889 w 8834889"/>
              <a:gd name="connsiteY2" fmla="*/ 5105105 h 5115737"/>
              <a:gd name="connsiteX3" fmla="*/ 0 w 8834889"/>
              <a:gd name="connsiteY3" fmla="*/ 5115737 h 5115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34889" h="5115737">
                <a:moveTo>
                  <a:pt x="0" y="5115737"/>
                </a:moveTo>
                <a:lnTo>
                  <a:pt x="22272" y="0"/>
                </a:lnTo>
                <a:lnTo>
                  <a:pt x="8834889" y="5105105"/>
                </a:lnTo>
                <a:lnTo>
                  <a:pt x="0" y="51157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vert="horz" wrap="square" lIns="36556" tIns="36556" rIns="36556" bIns="3655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12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E4B79AF6-3DF9-4A4A-99D3-5EB76464D32D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400800" y="3514546"/>
            <a:ext cx="5788024" cy="3352598"/>
          </a:xfrm>
          <a:prstGeom prst="rtTriangle">
            <a:avLst/>
          </a:prstGeom>
          <a:gradFill>
            <a:gsLst>
              <a:gs pos="0">
                <a:srgbClr val="00FFFF"/>
              </a:gs>
              <a:gs pos="100000">
                <a:schemeClr val="accent1"/>
              </a:gs>
            </a:gsLst>
            <a:lin ang="0" scaled="0"/>
          </a:gradFill>
          <a:ln w="980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AE420A-BBEA-524B-A0FF-DFD261FFAEA2}"/>
              </a:ext>
            </a:extLst>
          </p:cNvPr>
          <p:cNvSpPr txBox="1"/>
          <p:nvPr/>
        </p:nvSpPr>
        <p:spPr>
          <a:xfrm>
            <a:off x="13246100" y="19431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D7A3C-384F-6F44-B0EB-3395AF8FA679}"/>
              </a:ext>
            </a:extLst>
          </p:cNvPr>
          <p:cNvSpPr txBox="1"/>
          <p:nvPr/>
        </p:nvSpPr>
        <p:spPr>
          <a:xfrm>
            <a:off x="13656039" y="250335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err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29E03B-BBFB-AC40-894E-CC5FD1AF271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6724" y="4938085"/>
            <a:ext cx="5627688" cy="161925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Vertical Markets</a:t>
            </a:r>
          </a:p>
        </p:txBody>
      </p:sp>
    </p:spTree>
    <p:extLst>
      <p:ext uri="{BB962C8B-B14F-4D97-AF65-F5344CB8AC3E}">
        <p14:creationId xmlns:p14="http://schemas.microsoft.com/office/powerpoint/2010/main" val="296244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CONTAIN_GUIDS" val="TRUE"/>
</p:tagLst>
</file>

<file path=ppt/theme/theme1.xml><?xml version="1.0" encoding="utf-8"?>
<a:theme xmlns:a="http://schemas.openxmlformats.org/drawingml/2006/main" name="Content Basic 1 column">
  <a:themeElements>
    <a:clrScheme name="Digital Blue 4">
      <a:dk1>
        <a:srgbClr val="000000"/>
      </a:dk1>
      <a:lt1>
        <a:srgbClr val="FFFFFF"/>
      </a:lt1>
      <a:dk2>
        <a:srgbClr val="000000"/>
      </a:dk2>
      <a:lt2>
        <a:srgbClr val="0079BA"/>
      </a:lt2>
      <a:accent1>
        <a:srgbClr val="00A7FF"/>
      </a:accent1>
      <a:accent2>
        <a:srgbClr val="78D64B"/>
      </a:accent2>
      <a:accent3>
        <a:srgbClr val="F6BE00"/>
      </a:accent3>
      <a:accent4>
        <a:srgbClr val="1E22AA"/>
      </a:accent4>
      <a:accent5>
        <a:srgbClr val="999999"/>
      </a:accent5>
      <a:accent6>
        <a:srgbClr val="CCCCCC"/>
      </a:accent6>
      <a:hlink>
        <a:srgbClr val="00A7FF"/>
      </a:hlink>
      <a:folHlink>
        <a:srgbClr val="00A7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Zebra Brand 2018" id="{E96D0336-64F4-40BE-9D72-3FBD15FE7079}" vid="{A2C078C6-B58F-42F6-BD8F-52CE43ADA5B9}"/>
    </a:ext>
  </a:extLst>
</a:theme>
</file>

<file path=ppt/theme/theme2.xml><?xml version="1.0" encoding="utf-8"?>
<a:theme xmlns:a="http://schemas.openxmlformats.org/drawingml/2006/main" name="1_Content Basic 1 column">
  <a:themeElements>
    <a:clrScheme name="Digital Blue 4">
      <a:dk1>
        <a:srgbClr val="000000"/>
      </a:dk1>
      <a:lt1>
        <a:srgbClr val="FFFFFF"/>
      </a:lt1>
      <a:dk2>
        <a:srgbClr val="000000"/>
      </a:dk2>
      <a:lt2>
        <a:srgbClr val="0079BA"/>
      </a:lt2>
      <a:accent1>
        <a:srgbClr val="00A7FF"/>
      </a:accent1>
      <a:accent2>
        <a:srgbClr val="78D64B"/>
      </a:accent2>
      <a:accent3>
        <a:srgbClr val="F6BE00"/>
      </a:accent3>
      <a:accent4>
        <a:srgbClr val="1E22AA"/>
      </a:accent4>
      <a:accent5>
        <a:srgbClr val="999999"/>
      </a:accent5>
      <a:accent6>
        <a:srgbClr val="CCCCCC"/>
      </a:accent6>
      <a:hlink>
        <a:srgbClr val="00A7FF"/>
      </a:hlink>
      <a:folHlink>
        <a:srgbClr val="00A7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Zebra Brand 2018" id="{E96D0336-64F4-40BE-9D72-3FBD15FE7079}" vid="{A2C078C6-B58F-42F6-BD8F-52CE43ADA5B9}"/>
    </a:ext>
  </a:extLst>
</a:theme>
</file>

<file path=ppt/theme/theme3.xml><?xml version="1.0" encoding="utf-8"?>
<a:theme xmlns:a="http://schemas.openxmlformats.org/drawingml/2006/main" name="FOR BRAND USE ONLY">
  <a:themeElements>
    <a:clrScheme name="Zebra Theme April 2018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A7FF"/>
      </a:accent1>
      <a:accent2>
        <a:srgbClr val="78D64B"/>
      </a:accent2>
      <a:accent3>
        <a:srgbClr val="F6BE00"/>
      </a:accent3>
      <a:accent4>
        <a:srgbClr val="1E22AA"/>
      </a:accent4>
      <a:accent5>
        <a:srgbClr val="999999"/>
      </a:accent5>
      <a:accent6>
        <a:srgbClr val="CCCCCC"/>
      </a:accent6>
      <a:hlink>
        <a:srgbClr val="00A7FF"/>
      </a:hlink>
      <a:folHlink>
        <a:srgbClr val="00A7F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vers">
  <a:themeElements>
    <a:clrScheme name="Zebra Theme April 2018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A7FF"/>
      </a:accent1>
      <a:accent2>
        <a:srgbClr val="78D64B"/>
      </a:accent2>
      <a:accent3>
        <a:srgbClr val="F6BE00"/>
      </a:accent3>
      <a:accent4>
        <a:srgbClr val="1E22AA"/>
      </a:accent4>
      <a:accent5>
        <a:srgbClr val="999999"/>
      </a:accent5>
      <a:accent6>
        <a:srgbClr val="CCCCCC"/>
      </a:accent6>
      <a:hlink>
        <a:srgbClr val="00A7FF"/>
      </a:hlink>
      <a:folHlink>
        <a:srgbClr val="00A7F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ebra Brand 2018" id="{E96D0336-64F4-40BE-9D72-3FBD15FE7079}" vid="{A2C078C6-B58F-42F6-BD8F-52CE43ADA5B9}"/>
    </a:ext>
  </a:extLst>
</a:theme>
</file>

<file path=ppt/theme/theme5.xml><?xml version="1.0" encoding="utf-8"?>
<a:theme xmlns:a="http://schemas.openxmlformats.org/drawingml/2006/main" name="Dividers">
  <a:themeElements>
    <a:clrScheme name="Zebra Theme April 2018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A7FF"/>
      </a:accent1>
      <a:accent2>
        <a:srgbClr val="78D64B"/>
      </a:accent2>
      <a:accent3>
        <a:srgbClr val="F6BE00"/>
      </a:accent3>
      <a:accent4>
        <a:srgbClr val="1E22AA"/>
      </a:accent4>
      <a:accent5>
        <a:srgbClr val="999999"/>
      </a:accent5>
      <a:accent6>
        <a:srgbClr val="CCCCCC"/>
      </a:accent6>
      <a:hlink>
        <a:srgbClr val="00A7FF"/>
      </a:hlink>
      <a:folHlink>
        <a:srgbClr val="00A7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ebra Brand 2018" id="{E96D0336-64F4-40BE-9D72-3FBD15FE7079}" vid="{A2C078C6-B58F-42F6-BD8F-52CE43ADA5B9}"/>
    </a:ext>
  </a:extLst>
</a:theme>
</file>

<file path=ppt/theme/theme6.xml><?xml version="1.0" encoding="utf-8"?>
<a:theme xmlns:a="http://schemas.openxmlformats.org/drawingml/2006/main" name="2_Content Basic 1 column">
  <a:themeElements>
    <a:clrScheme name="Custom 2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A7FF"/>
      </a:accent1>
      <a:accent2>
        <a:srgbClr val="78D64B"/>
      </a:accent2>
      <a:accent3>
        <a:srgbClr val="F6BE00"/>
      </a:accent3>
      <a:accent4>
        <a:srgbClr val="1E22AA"/>
      </a:accent4>
      <a:accent5>
        <a:srgbClr val="999999"/>
      </a:accent5>
      <a:accent6>
        <a:srgbClr val="CCCCCC"/>
      </a:accent6>
      <a:hlink>
        <a:srgbClr val="00A7FF"/>
      </a:hlink>
      <a:folHlink>
        <a:srgbClr val="00A7F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ebra Brand 2018" id="{E96D0336-64F4-40BE-9D72-3FBD15FE7079}" vid="{A2C078C6-B58F-42F6-BD8F-52CE43ADA5B9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2804646-0c42-48e6-b1fb-62ad9faf6b9b">
      <UserInfo>
        <DisplayName>Ponce, Sandra</DisplayName>
        <AccountId>1285</AccountId>
        <AccountType/>
      </UserInfo>
      <UserInfo>
        <DisplayName>Pastor, Victor</DisplayName>
        <AccountId>4688</AccountId>
        <AccountType/>
      </UserInfo>
      <UserInfo>
        <DisplayName>Pithers, Claire</DisplayName>
        <AccountId>1456</AccountId>
        <AccountType/>
      </UserInfo>
      <UserInfo>
        <DisplayName>O'donnell, David</DisplayName>
        <AccountId>5475</AccountId>
        <AccountType/>
      </UserInfo>
      <UserInfo>
        <DisplayName>Hilliard, Amy</DisplayName>
        <AccountId>1871</AccountId>
        <AccountType/>
      </UserInfo>
      <UserInfo>
        <DisplayName>Dombach, Daniel</DisplayName>
        <AccountId>2993</AccountId>
        <AccountType/>
      </UserInfo>
      <UserInfo>
        <DisplayName>Joyce, Kelly</DisplayName>
        <AccountId>1922</AccountId>
        <AccountType/>
      </UserInfo>
      <UserInfo>
        <DisplayName>TIMMAN, MITCHEL</DisplayName>
        <AccountId>694</AccountId>
        <AccountType/>
      </UserInfo>
      <UserInfo>
        <DisplayName>Lagescarde, Frederique</DisplayName>
        <AccountId>4782</AccountId>
        <AccountType/>
      </UserInfo>
      <UserInfo>
        <DisplayName>Caballeros,Gina</DisplayName>
        <AccountId>102</AccountId>
        <AccountType/>
      </UserInfo>
      <UserInfo>
        <DisplayName>Parmegiani, Cristina</DisplayName>
        <AccountId>840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3EA01EF901A148AE3B8EF1067B33DE" ma:contentTypeVersion="11" ma:contentTypeDescription="Create a new document." ma:contentTypeScope="" ma:versionID="05fc0219660d905f89eae3ffabea2f55">
  <xsd:schema xmlns:xsd="http://www.w3.org/2001/XMLSchema" xmlns:xs="http://www.w3.org/2001/XMLSchema" xmlns:p="http://schemas.microsoft.com/office/2006/metadata/properties" xmlns:ns2="1ff14a81-7b1c-40f9-a77b-de1837a8e9cb" xmlns:ns3="f2804646-0c42-48e6-b1fb-62ad9faf6b9b" targetNamespace="http://schemas.microsoft.com/office/2006/metadata/properties" ma:root="true" ma:fieldsID="34215274a13af6f892e5c97d97721364" ns2:_="" ns3:_="">
    <xsd:import namespace="1ff14a81-7b1c-40f9-a77b-de1837a8e9cb"/>
    <xsd:import namespace="f2804646-0c42-48e6-b1fb-62ad9faf6b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f14a81-7b1c-40f9-a77b-de1837a8e9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804646-0c42-48e6-b1fb-62ad9faf6b9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A789AF-1536-4A3C-859D-EA9D4247A762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f2804646-0c42-48e6-b1fb-62ad9faf6b9b"/>
    <ds:schemaRef ds:uri="http://purl.org/dc/terms/"/>
    <ds:schemaRef ds:uri="http://purl.org/dc/dcmitype/"/>
    <ds:schemaRef ds:uri="http://schemas.openxmlformats.org/package/2006/metadata/core-properties"/>
    <ds:schemaRef ds:uri="1ff14a81-7b1c-40f9-a77b-de1837a8e9c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3C7999F-64C5-4221-BEDA-10BCD273FF47}">
  <ds:schemaRefs>
    <ds:schemaRef ds:uri="1ff14a81-7b1c-40f9-a77b-de1837a8e9cb"/>
    <ds:schemaRef ds:uri="f2804646-0c42-48e6-b1fb-62ad9faf6b9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B844C28-E65C-427C-A6DE-A988920E848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1088</TotalTime>
  <Words>2485</Words>
  <Application>Microsoft Office PowerPoint</Application>
  <PresentationFormat>Custom</PresentationFormat>
  <Paragraphs>427</Paragraphs>
  <Slides>27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MS PGothic</vt:lpstr>
      <vt:lpstr>MS PGothic</vt:lpstr>
      <vt:lpstr>Arial</vt:lpstr>
      <vt:lpstr>Proxima Nova Bl</vt:lpstr>
      <vt:lpstr>Proxima Nova Rg</vt:lpstr>
      <vt:lpstr>System Font Regular</vt:lpstr>
      <vt:lpstr>Content Basic 1 column</vt:lpstr>
      <vt:lpstr>1_Content Basic 1 column</vt:lpstr>
      <vt:lpstr>FOR BRAND USE ONLY</vt:lpstr>
      <vt:lpstr>Covers</vt:lpstr>
      <vt:lpstr>Dividers</vt:lpstr>
      <vt:lpstr>2_Content Basic 1 column</vt:lpstr>
      <vt:lpstr>ET80/ET85 Rugged 2-in-1 Tablet </vt:lpstr>
      <vt:lpstr>Agenda</vt:lpstr>
      <vt:lpstr>PowerPoint Presentation</vt:lpstr>
      <vt:lpstr>Why Zebra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Applications</vt:lpstr>
      <vt:lpstr>Applications</vt:lpstr>
      <vt:lpstr>PowerPoint Presentation</vt:lpstr>
      <vt:lpstr>PowerPoint Presentation</vt:lpstr>
      <vt:lpstr>PowerPoint Presentation</vt:lpstr>
      <vt:lpstr>Ruggedness</vt:lpstr>
      <vt:lpstr>Connectivity</vt:lpstr>
      <vt:lpstr>Capabilities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ET80 and ET85 Customer Presentation</dc:title>
  <dc:subject/>
  <dc:creator>Zebra Technologies</dc:creator>
  <cp:keywords/>
  <dc:description>Your work is fundamental to your community. You need technology you can trust to perform at the highest level. That’s Zebra’s ET80 and ET85 Rugged 2-in-1 Tablets.</dc:description>
  <cp:lastModifiedBy>James Davis</cp:lastModifiedBy>
  <cp:revision>90</cp:revision>
  <dcterms:created xsi:type="dcterms:W3CDTF">2020-12-04T03:01:10Z</dcterms:created>
  <dcterms:modified xsi:type="dcterms:W3CDTF">2025-05-12T13:42:40Z</dcterms:modified>
  <cp:category/>
</cp:coreProperties>
</file>